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0F25C2-082A-E4ED-5DBE-E84AEC2926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51DA831-4745-0918-58E4-8239E85D57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5FC6EB-6C08-DC4F-8ABC-4B4D48071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AC657-9730-4BB5-9879-08808B9D2011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6550A5-8CBF-063B-30AD-3DEDBB67D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8F5B18-4731-B4CA-121E-009F5EFCD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5951D-81B8-45CC-996F-B8951744EE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148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F41619-EF6C-E7BD-2E9D-9A1F73AC2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FC98CFB-4517-347E-B5DE-D71A88C983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F0A305-F04E-0FE9-344E-8A6F7B9CF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AC657-9730-4BB5-9879-08808B9D2011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31085C-869B-A0FD-E315-9095A14E4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261A54-4D5E-98C4-A3B9-665DF2CAC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5951D-81B8-45CC-996F-B8951744EE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761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6BA3B7F-4801-D247-C44E-F6B670AB7C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10114A8-F3A3-7ACB-7509-1AC630B81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85A341-7BD9-774B-11C2-7C6727DC3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AC657-9730-4BB5-9879-08808B9D2011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71EC78-F8BB-6910-F86A-72B0AB319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80CF4C-6C81-FA3F-E53F-FFD08C1EE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5951D-81B8-45CC-996F-B8951744EE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7189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7B1FBA-3897-D840-B609-671126C61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1B1FC2-90E4-E2FA-2AA4-9D9A8BE2A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93CBCA-8C15-FA2F-BA41-B94C3C905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AC657-9730-4BB5-9879-08808B9D2011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12E641-871A-7F1F-1F8A-7146CE640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B82C2B-F7EB-F803-D9C8-6F428673C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5951D-81B8-45CC-996F-B8951744EE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444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76C53D-E283-5345-7D57-12CE2A4B3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177DF5-7225-140F-73D0-0D4EB29A23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193F84-3742-5473-ED67-3C884D56A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AC657-9730-4BB5-9879-08808B9D2011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9B58AF-763F-4EE7-8EC8-10D768C83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5EB7A1-7C14-4F6A-1972-AE72D79E8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5951D-81B8-45CC-996F-B8951744EE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4095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4865BB-2130-BE7D-8B37-3EF1EB517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12BE81-64BE-63FF-D90C-D119E2B150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C2EFFF2-718E-B485-B851-F6DA719BB2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155822-21EC-3F28-6974-FEC0B4852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AC657-9730-4BB5-9879-08808B9D2011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12C329-282F-E97B-F899-515B90CEB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96D1BE-5629-2279-517F-4CC2D2982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5951D-81B8-45CC-996F-B8951744EE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952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69BF28-3561-74A7-1948-65DBD2755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9AB1BB-B4C6-9F26-5BCF-37E58A2B1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2A51197-181A-92AA-A450-AA0FDFA6FF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5662B32-D0DC-78AD-8090-0EDA98F0FF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1F4AE6B-4A2B-AC3B-BB5F-D69A6B50E7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CE65575-04D6-BAD2-C3C8-1FCDE033A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AC657-9730-4BB5-9879-08808B9D2011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262D798-20FA-8897-AB19-EDFECF85B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E68D401-82EE-D102-4373-3B1C54C6C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5951D-81B8-45CC-996F-B8951744EE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462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5E81DF-FF84-C180-EA4D-72794B648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689F7EA-10E2-70CA-D7B0-AAB7A2688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AC657-9730-4BB5-9879-08808B9D2011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CC73A35-7DA9-BAF7-404C-C5DCCC4B2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A1C2C1-A70F-8E27-C71B-2D3A5FCAB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5951D-81B8-45CC-996F-B8951744EE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695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302E702-6D18-9B75-CB69-A26197E9C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AC657-9730-4BB5-9879-08808B9D2011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57087B4-2F8A-5F11-7B2E-5D22D65A1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67C9760-5C4D-8133-CCEE-065AECD19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5951D-81B8-45CC-996F-B8951744EE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998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49BFC9-9B55-B5B7-626A-3ED86C87D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CCD988-E29A-3F46-2C34-FDD664F34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B8D87F-50FE-96E1-363F-6C7B10992D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FC0450-3643-6BB2-5F2D-7E0CA34EC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AC657-9730-4BB5-9879-08808B9D2011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71C25C-BF6F-735D-F97F-600BC1C5E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20F8A7-E34B-38F3-CAE3-E28ADAE99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5951D-81B8-45CC-996F-B8951744EE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5753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9EB1E-1741-8656-9CCB-2511A5D78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7F1523D-8A5E-FE61-A035-32E81BDFD5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0E9BF20-49FE-3915-1CCB-CF294C20A1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A06003-7297-7B34-D94E-9C5F1C421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AC657-9730-4BB5-9879-08808B9D2011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F7D9D5-3937-ADE9-0964-413410051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AB16BF-8ADD-8AF1-64E0-B0F928D2A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5951D-81B8-45CC-996F-B8951744EE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5988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76FC25A-7B2D-2F4E-C8B7-7E0E71AFA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ADB4A7-8AA6-1511-FCF8-6003017EC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4C4715-D6C5-911F-F06B-148603295E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AC657-9730-4BB5-9879-08808B9D2011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B938E6-C73F-1E00-E590-4C5AD5C44C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6818F9-F276-42EF-31B7-F8E4B19F7D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5951D-81B8-45CC-996F-B8951744EE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739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C89F85-D7E4-73C0-2ECE-D454EF70F1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차 연구노트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CB7F800-B89A-61F9-AA3A-D6B34DCF3C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조 소수정예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고현진 김지석 추진성</a:t>
            </a:r>
          </a:p>
        </p:txBody>
      </p:sp>
    </p:spTree>
    <p:extLst>
      <p:ext uri="{BB962C8B-B14F-4D97-AF65-F5344CB8AC3E}">
        <p14:creationId xmlns:p14="http://schemas.microsoft.com/office/powerpoint/2010/main" val="4149360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BD8E88-6E8F-70AC-D1B3-3098E33F6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 주의 주요 개발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CF0BFF-F444-EA98-2EAC-2868F1991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목표의 구체적인 세부사항 확정</a:t>
            </a:r>
            <a:endParaRPr lang="en-US" altLang="ko-KR" dirty="0"/>
          </a:p>
          <a:p>
            <a:r>
              <a:rPr lang="ko-KR" altLang="en-US" dirty="0"/>
              <a:t>재료들의 규격 선정과 주문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MIDI </a:t>
            </a:r>
            <a:r>
              <a:rPr lang="ko-KR" altLang="en-US" dirty="0"/>
              <a:t>신호와 </a:t>
            </a:r>
            <a:r>
              <a:rPr lang="ko-KR" altLang="en-US" dirty="0" err="1"/>
              <a:t>아두이노</a:t>
            </a:r>
            <a:r>
              <a:rPr lang="ko-KR" altLang="en-US" dirty="0"/>
              <a:t> 간의 연결 확인 및 방식 선정</a:t>
            </a:r>
            <a:endParaRPr lang="en-US" altLang="ko-KR" dirty="0"/>
          </a:p>
          <a:p>
            <a:r>
              <a:rPr lang="ko-KR" altLang="en-US" dirty="0" err="1"/>
              <a:t>목표된</a:t>
            </a:r>
            <a:r>
              <a:rPr lang="ko-KR" altLang="en-US" dirty="0"/>
              <a:t> 작품의 구현 범위 선정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F071B8F-1A5E-4298-825B-645D459B0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356" y="2184376"/>
            <a:ext cx="2686193" cy="266149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3FA4F1A-AD8A-6ABD-7032-D649A6F779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0549" y="1825625"/>
            <a:ext cx="2949196" cy="3040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524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BD8E88-6E8F-70AC-D1B3-3098E33F6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 주의 주요 개발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CF0BFF-F444-EA98-2EAC-2868F1991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 err="1"/>
              <a:t>아두이노와</a:t>
            </a:r>
            <a:r>
              <a:rPr lang="ko-KR" altLang="en-US" dirty="0"/>
              <a:t> </a:t>
            </a:r>
            <a:r>
              <a:rPr lang="en-US" altLang="ko-KR" dirty="0"/>
              <a:t>MIDI </a:t>
            </a:r>
            <a:r>
              <a:rPr lang="ko-KR" altLang="en-US" dirty="0"/>
              <a:t>개발 환경</a:t>
            </a:r>
            <a:endParaRPr lang="en-US" altLang="ko-KR" dirty="0"/>
          </a:p>
          <a:p>
            <a:r>
              <a:rPr lang="ko-KR" altLang="en-US" dirty="0"/>
              <a:t>부품과 </a:t>
            </a:r>
            <a:r>
              <a:rPr lang="ko-KR" altLang="en-US" dirty="0" err="1"/>
              <a:t>아두이노</a:t>
            </a:r>
            <a:r>
              <a:rPr lang="ko-KR" altLang="en-US" dirty="0"/>
              <a:t> 간의 연결 시 필요한 코드 확보</a:t>
            </a:r>
            <a:endParaRPr lang="en-US" altLang="ko-KR" dirty="0"/>
          </a:p>
          <a:p>
            <a:r>
              <a:rPr lang="ko-KR" altLang="en-US" dirty="0"/>
              <a:t>코드와 라이브러리를 실행할 수 있는 개발 환경 확보</a:t>
            </a:r>
            <a:endParaRPr lang="en-US" altLang="ko-KR" dirty="0"/>
          </a:p>
          <a:p>
            <a:r>
              <a:rPr lang="en-US" altLang="ko-KR" dirty="0"/>
              <a:t>MIDI </a:t>
            </a:r>
            <a:r>
              <a:rPr lang="ko-KR" altLang="en-US" dirty="0"/>
              <a:t>개발 환경 다운로드</a:t>
            </a:r>
            <a:r>
              <a:rPr lang="en-US" altLang="ko-KR" dirty="0"/>
              <a:t>	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C5F01FA-A0BF-2EE7-663F-E08B7C8EC7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502025"/>
            <a:ext cx="2809875" cy="280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627FBAEB-3F02-DE3B-5643-4A01715F19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5898" y="3530600"/>
            <a:ext cx="2800350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8135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BD8E88-6E8F-70AC-D1B3-3098E33F6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 주의 주요 개발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CF0BFF-F444-EA98-2EAC-2868F1991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도움이 될 레퍼런스 확보</a:t>
            </a:r>
            <a:r>
              <a:rPr lang="en-US" altLang="ko-KR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517638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BD8E88-6E8F-70AC-D1B3-3098E33F6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다음 주의 개발 예정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CF0BFF-F444-EA98-2EAC-2868F1991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실현가능성 검토</a:t>
            </a:r>
            <a:endParaRPr lang="en-US" altLang="ko-KR" dirty="0"/>
          </a:p>
          <a:p>
            <a:r>
              <a:rPr lang="ko-KR" altLang="en-US" dirty="0"/>
              <a:t>배송된 재료들이 실제 환경에서도 잘 작동하는지 확인</a:t>
            </a:r>
            <a:endParaRPr lang="en-US" altLang="ko-KR" dirty="0"/>
          </a:p>
          <a:p>
            <a:r>
              <a:rPr lang="ko-KR" altLang="en-US" dirty="0"/>
              <a:t>개발환경과 코드 간의 작동 여부</a:t>
            </a:r>
            <a:r>
              <a:rPr lang="en-US" altLang="ko-KR" dirty="0"/>
              <a:t>, </a:t>
            </a:r>
            <a:r>
              <a:rPr lang="ko-KR" altLang="en-US" dirty="0"/>
              <a:t>라이브러리 작동 여부 </a:t>
            </a:r>
            <a:r>
              <a:rPr lang="en-US" altLang="ko-KR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764275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BD8E88-6E8F-70AC-D1B3-3098E33F6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다음 주의 개발 예정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CF0BFF-F444-EA98-2EAC-2868F1991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본격적인 개발</a:t>
            </a:r>
            <a:endParaRPr lang="en-US" altLang="ko-KR" dirty="0"/>
          </a:p>
          <a:p>
            <a:r>
              <a:rPr lang="en-US" altLang="ko-KR" dirty="0"/>
              <a:t>DAW</a:t>
            </a:r>
            <a:r>
              <a:rPr lang="ko-KR" altLang="en-US" dirty="0"/>
              <a:t>프로그램의 사용법 숙지와 </a:t>
            </a:r>
            <a:r>
              <a:rPr lang="ko-KR" altLang="en-US" dirty="0" err="1"/>
              <a:t>아두이노와의</a:t>
            </a:r>
            <a:r>
              <a:rPr lang="ko-KR" altLang="en-US" dirty="0"/>
              <a:t> 상호작용 확인</a:t>
            </a:r>
            <a:endParaRPr lang="en-US" altLang="ko-KR" dirty="0"/>
          </a:p>
          <a:p>
            <a:r>
              <a:rPr lang="ko-KR" altLang="en-US" dirty="0"/>
              <a:t>각 버튼 당 가상 악기의 소리 할당 방법과 코드 조사 </a:t>
            </a:r>
            <a:r>
              <a:rPr lang="en-US" altLang="ko-KR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608824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BD8E88-6E8F-70AC-D1B3-3098E33F6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다음 주의 개발 예정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CF0BFF-F444-EA98-2EAC-2868F1991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추가적인 요소</a:t>
            </a:r>
            <a:endParaRPr lang="en-US" altLang="ko-KR" dirty="0"/>
          </a:p>
          <a:p>
            <a:r>
              <a:rPr lang="ko-KR" altLang="en-US" dirty="0"/>
              <a:t>재료의 작동 여부를 확인하고 적용 가능 시 추가 주문 및 외형 제작 의뢰</a:t>
            </a:r>
            <a:r>
              <a:rPr lang="en-US" altLang="ko-KR" dirty="0"/>
              <a:t>	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2061449-6C08-C78D-F2A6-58377F132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857" y="3429000"/>
            <a:ext cx="9636970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126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152</Words>
  <Application>Microsoft Office PowerPoint</Application>
  <PresentationFormat>와이드스크린</PresentationFormat>
  <Paragraphs>32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1차 연구노트</vt:lpstr>
      <vt:lpstr>이 주의 주요 개발 내용</vt:lpstr>
      <vt:lpstr>이 주의 주요 개발 내용</vt:lpstr>
      <vt:lpstr>이 주의 주요 개발 내용</vt:lpstr>
      <vt:lpstr>다음 주의 개발 예정 내용</vt:lpstr>
      <vt:lpstr>다음 주의 개발 예정 내용</vt:lpstr>
      <vt:lpstr>다음 주의 개발 예정 내용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1차 연구노트</dc:title>
  <dc:creator>고현진</dc:creator>
  <cp:lastModifiedBy>고현진</cp:lastModifiedBy>
  <cp:revision>3</cp:revision>
  <dcterms:created xsi:type="dcterms:W3CDTF">2023-11-23T14:11:36Z</dcterms:created>
  <dcterms:modified xsi:type="dcterms:W3CDTF">2023-11-24T04:28:32Z</dcterms:modified>
</cp:coreProperties>
</file>