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0" r:id="rId5"/>
    <p:sldId id="263" r:id="rId6"/>
    <p:sldId id="264" r:id="rId7"/>
    <p:sldId id="265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E1DC8-28D2-3C72-2973-B8AB8CB59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B45954-DD4B-C9E7-1609-D09CFC18D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968F4-34DD-A2AD-187E-4D8DE997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E096-F2EF-47DB-97AE-BC51779AA00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45325-DE9D-C325-E9DF-387BD53F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235FD-99E9-84AC-8534-1E93555B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0C44-1BDD-470E-8F9B-D5B01FFC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6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0BFD8-0469-5AEB-D793-6F8025BA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E95753-D40B-3D1E-3A6A-D517B1F12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15A9A-FC03-EAD6-D6AC-C49CDD65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E096-F2EF-47DB-97AE-BC51779AA00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0E63B-B185-9066-0F57-0D51BD55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BF7AC-EB0A-6EA3-5DE7-B0ED7EA5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0C44-1BDD-470E-8F9B-D5B01FFC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7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3A1182-F265-4805-BA27-6586C51B9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64C01-83D8-5738-3F3F-8C25D09C5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521A3-63D8-8F66-B1A4-AD93FD35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E096-F2EF-47DB-97AE-BC51779AA00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51ABE-0334-1273-DCA5-7E9D5DC7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05350-33E9-F897-7F42-7A09A26A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0C44-1BDD-470E-8F9B-D5B01FFC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B747E-66BF-BA53-F842-7E751146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05224-3FC5-2F83-33F3-99D56AFD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5043F-14FE-2F34-4057-59EE0DFB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E096-F2EF-47DB-97AE-BC51779AA00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A04A3-30D7-4A7A-B400-05D5A470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EDE2D-8EDD-E4A8-0508-AADD599E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0C44-1BDD-470E-8F9B-D5B01FFC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3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064D3-D1AC-3EE1-03A9-AE71C4C4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BB2D5-8B79-4D50-9FDF-1A833EC2A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91D12-AA6A-2C36-62F6-4A41963C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E096-F2EF-47DB-97AE-BC51779AA00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4E8C1-8CEB-8AAA-8E29-6F677592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527B6-1C24-0721-D3B6-BD067168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0C44-1BDD-470E-8F9B-D5B01FFC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3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8743-7A55-F086-6045-DA5AB4CA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5F9D2-B220-740B-A988-6ECF386A1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2B923E-50C6-3B1F-2EAD-AD3AB22CC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AE23A-6664-911B-989F-0F2F275E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E096-F2EF-47DB-97AE-BC51779AA00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0232F-A572-0FDD-9E19-1543482D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87080-7208-7F5A-F06D-F0A8048C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0C44-1BDD-470E-8F9B-D5B01FFC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47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F4B7B-8B1A-0843-3918-E98B4FF9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C5F20-2A7D-B5A1-EDB1-49433F579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8796B9-D881-EBBA-CA8A-1D500C27E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7DDA15-C584-D564-7FD4-1524E55D4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622214-F249-7580-5D9C-A5D19BA9F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F74F1C-0095-3F7C-CA22-5ABEBA0F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E096-F2EF-47DB-97AE-BC51779AA00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66023E-55D3-EF3D-ED70-00BF00E1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98602B-19C4-FB7E-5A5A-EEEDC7D2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0C44-1BDD-470E-8F9B-D5B01FFC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CF18C-6089-324F-DA85-C43EC2B8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8F3434-B33A-3003-B356-43B55D2A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E096-F2EF-47DB-97AE-BC51779AA00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1624EC-3C6A-A714-2E4F-D9523232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CAE7F-95F7-A1F6-E94F-F4A7E378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0C44-1BDD-470E-8F9B-D5B01FFC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9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942F0A-3D97-20D7-2255-A50840D6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E096-F2EF-47DB-97AE-BC51779AA00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78ACC6-14D5-60DF-0607-AB1AE232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7E1601-994D-71BD-48DE-27CD6B30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0C44-1BDD-470E-8F9B-D5B01FFC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FB44D-3D8A-06B7-A193-4A508FE0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71B5F-5E9C-F260-C33D-87B393E90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1754C2-A931-C3CB-13B6-07DA2970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A5C43-F40E-6E56-78E1-02421EE8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E096-F2EF-47DB-97AE-BC51779AA00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336D9-7C04-6D60-B23B-14A72E79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838D9-B243-EE54-8F00-F49EF72C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0C44-1BDD-470E-8F9B-D5B01FFC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55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B2B83-A50C-B111-AAFE-B5374F38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AC7C6D-BB80-ECF9-6F27-9C77A1534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E9A980-3322-FB74-D518-FA28D74B2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BFECB-10DB-7FD3-A128-C5F8EC27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E096-F2EF-47DB-97AE-BC51779AA00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CCFC7-D843-8B9E-21A9-882DD32D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B6E90D-CC26-E6CA-1CAE-831E1D6D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0C44-1BDD-470E-8F9B-D5B01FFC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2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3F28FD-578D-46AE-F826-102D3479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E48CE-9224-FCC9-36BE-2506E822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9CAB8-CB05-0101-F36A-30E2CE4D1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CE096-F2EF-47DB-97AE-BC51779AA00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6690F-EA82-7BF0-DFEA-44E125775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38434-C106-AC60-E540-B687F1CB3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0C44-1BDD-470E-8F9B-D5B01FFC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EB008-8B0F-07B8-F4FB-92789BD2A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행성 커스터마이징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FDD6E-E102-6612-3EB3-3FBC88925A3E}"/>
              </a:ext>
            </a:extLst>
          </p:cNvPr>
          <p:cNvSpPr txBox="1"/>
          <p:nvPr/>
        </p:nvSpPr>
        <p:spPr>
          <a:xfrm>
            <a:off x="9904164" y="53663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전도연</a:t>
            </a:r>
          </a:p>
        </p:txBody>
      </p:sp>
    </p:spTree>
    <p:extLst>
      <p:ext uri="{BB962C8B-B14F-4D97-AF65-F5344CB8AC3E}">
        <p14:creationId xmlns:p14="http://schemas.microsoft.com/office/powerpoint/2010/main" val="55491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EB008-8B0F-07B8-F4FB-92789BD2A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개발 기능 명세</a:t>
            </a:r>
          </a:p>
        </p:txBody>
      </p:sp>
    </p:spTree>
    <p:extLst>
      <p:ext uri="{BB962C8B-B14F-4D97-AF65-F5344CB8AC3E}">
        <p14:creationId xmlns:p14="http://schemas.microsoft.com/office/powerpoint/2010/main" val="265079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35D66-F613-CA19-1A8C-847C3C77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인벤토리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699E34-B9BE-F26B-5163-F6A9AB47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339" y="1875354"/>
            <a:ext cx="4531107" cy="1711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FAB657-3FDE-E92A-637B-10F741624D7A}"/>
              </a:ext>
            </a:extLst>
          </p:cNvPr>
          <p:cNvSpPr txBox="1"/>
          <p:nvPr/>
        </p:nvSpPr>
        <p:spPr>
          <a:xfrm>
            <a:off x="7084439" y="1506022"/>
            <a:ext cx="45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</a:t>
            </a:r>
            <a:r>
              <a:rPr lang="en-US" altLang="ko-KR" b="1" dirty="0"/>
              <a:t>1</a:t>
            </a:r>
            <a:r>
              <a:rPr lang="en-US" altLang="ko-KR" dirty="0"/>
              <a:t>. </a:t>
            </a:r>
            <a:r>
              <a:rPr lang="ko-KR" altLang="en-US" dirty="0"/>
              <a:t>선택한 아이템에 대한 이름과 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137D6-133F-E964-8D79-EDB045BD1416}"/>
              </a:ext>
            </a:extLst>
          </p:cNvPr>
          <p:cNvSpPr txBox="1"/>
          <p:nvPr/>
        </p:nvSpPr>
        <p:spPr>
          <a:xfrm>
            <a:off x="7084439" y="3771266"/>
            <a:ext cx="4382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</a:t>
            </a:r>
            <a:r>
              <a:rPr lang="en-US" altLang="ko-KR" b="1" dirty="0"/>
              <a:t>2</a:t>
            </a:r>
            <a:r>
              <a:rPr lang="en-US" altLang="ko-KR" dirty="0"/>
              <a:t>. </a:t>
            </a:r>
            <a:r>
              <a:rPr lang="ko-KR" altLang="en-US" dirty="0"/>
              <a:t>선택한 아이템을 배열에 저장하여</a:t>
            </a:r>
            <a:endParaRPr lang="en-US" altLang="ko-KR" dirty="0"/>
          </a:p>
          <a:p>
            <a:r>
              <a:rPr lang="ko-KR" altLang="en-US" dirty="0"/>
              <a:t>오른쪽에 설명과 띄우기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개발 중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1F4D6C-398F-D810-E988-6EBDE2FF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39" y="4530830"/>
            <a:ext cx="4739306" cy="1869930"/>
          </a:xfrm>
          <a:prstGeom prst="rect">
            <a:avLst/>
          </a:prstGeo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10990332-6F82-ADE7-530E-278D4726E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8369" y="1875354"/>
            <a:ext cx="6777170" cy="3864985"/>
          </a:xfrm>
        </p:spPr>
      </p:pic>
    </p:spTree>
    <p:extLst>
      <p:ext uri="{BB962C8B-B14F-4D97-AF65-F5344CB8AC3E}">
        <p14:creationId xmlns:p14="http://schemas.microsoft.com/office/powerpoint/2010/main" val="101753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EBA54-935B-A1C1-B73A-4B3D702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행성 색상 정하기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B14C43-3809-FC9D-933A-956EBF97F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043"/>
            <a:ext cx="600097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5114D9-C919-D808-168F-EA45E5652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00" y="2699905"/>
            <a:ext cx="3869983" cy="3160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571FF1-15D1-76B9-0C83-54483C5A6E92}"/>
              </a:ext>
            </a:extLst>
          </p:cNvPr>
          <p:cNvSpPr txBox="1"/>
          <p:nvPr/>
        </p:nvSpPr>
        <p:spPr>
          <a:xfrm>
            <a:off x="7167566" y="2089200"/>
            <a:ext cx="477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</a:t>
            </a:r>
            <a:r>
              <a:rPr lang="en-US" altLang="ko-KR" b="1" dirty="0"/>
              <a:t>1</a:t>
            </a:r>
            <a:r>
              <a:rPr lang="en-US" altLang="ko-KR" dirty="0"/>
              <a:t>. </a:t>
            </a:r>
            <a:r>
              <a:rPr lang="ko-KR" altLang="en-US" dirty="0"/>
              <a:t>선택한 색상으로 오브젝트 재질 바뀜</a:t>
            </a:r>
          </a:p>
        </p:txBody>
      </p:sp>
    </p:spTree>
    <p:extLst>
      <p:ext uri="{BB962C8B-B14F-4D97-AF65-F5344CB8AC3E}">
        <p14:creationId xmlns:p14="http://schemas.microsoft.com/office/powerpoint/2010/main" val="153179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EBA54-935B-A1C1-B73A-4B3D702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행성 고리 생성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&amp;</a:t>
            </a:r>
            <a:r>
              <a:rPr lang="ko-KR" altLang="en-US" dirty="0"/>
              <a:t>색상 조정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71FF1-15D1-76B9-0C83-54483C5A6E92}"/>
              </a:ext>
            </a:extLst>
          </p:cNvPr>
          <p:cNvSpPr txBox="1"/>
          <p:nvPr/>
        </p:nvSpPr>
        <p:spPr>
          <a:xfrm>
            <a:off x="7167565" y="1832353"/>
            <a:ext cx="477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</a:t>
            </a:r>
            <a:r>
              <a:rPr lang="en-US" altLang="ko-KR" b="1" dirty="0"/>
              <a:t>1</a:t>
            </a:r>
            <a:r>
              <a:rPr lang="en-US" altLang="ko-KR" dirty="0"/>
              <a:t>. </a:t>
            </a:r>
            <a:r>
              <a:rPr lang="ko-KR" altLang="en-US" dirty="0"/>
              <a:t>고리 오브젝트 색상 변경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197F42F-B2FE-A789-4623-326E6A252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905"/>
            <a:ext cx="6024365" cy="4351338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651B6C-F715-3349-9426-84FD6C307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529" y="3332551"/>
            <a:ext cx="4400979" cy="14860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AAA3A9-58CE-457E-45F2-4DDC4B2163A0}"/>
              </a:ext>
            </a:extLst>
          </p:cNvPr>
          <p:cNvSpPr txBox="1"/>
          <p:nvPr/>
        </p:nvSpPr>
        <p:spPr>
          <a:xfrm>
            <a:off x="7167565" y="4968875"/>
            <a:ext cx="477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</a:t>
            </a:r>
            <a:r>
              <a:rPr lang="en-US" altLang="ko-KR" b="1" dirty="0"/>
              <a:t>3</a:t>
            </a:r>
            <a:r>
              <a:rPr lang="en-US" altLang="ko-KR" dirty="0"/>
              <a:t>. </a:t>
            </a:r>
            <a:r>
              <a:rPr lang="ko-KR" altLang="en-US" dirty="0"/>
              <a:t>고리 오브젝트 크기 변경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개발 필요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BBE31-5A90-BD13-2961-A43D1ABCD232}"/>
              </a:ext>
            </a:extLst>
          </p:cNvPr>
          <p:cNvSpPr txBox="1"/>
          <p:nvPr/>
        </p:nvSpPr>
        <p:spPr>
          <a:xfrm>
            <a:off x="7167565" y="2938132"/>
            <a:ext cx="477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</a:t>
            </a:r>
            <a:r>
              <a:rPr lang="en-US" altLang="ko-KR" b="1" dirty="0"/>
              <a:t>2</a:t>
            </a:r>
            <a:r>
              <a:rPr lang="en-US" altLang="ko-KR" dirty="0"/>
              <a:t>. </a:t>
            </a:r>
            <a:r>
              <a:rPr lang="ko-KR" altLang="en-US" dirty="0"/>
              <a:t>고리 오브젝트 있음 없음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수정 필요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5431224-4305-2DFD-310A-0EC066E69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529" y="5338207"/>
            <a:ext cx="2447690" cy="14043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EEFD3B-50F7-B6CF-0C67-EB60F0885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529" y="2156527"/>
            <a:ext cx="3908726" cy="7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5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EBA54-935B-A1C1-B73A-4B3D702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자연위성 생성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&amp;</a:t>
            </a:r>
            <a:r>
              <a:rPr lang="ko-KR" altLang="en-US" dirty="0"/>
              <a:t>색상 조정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71FF1-15D1-76B9-0C83-54483C5A6E92}"/>
              </a:ext>
            </a:extLst>
          </p:cNvPr>
          <p:cNvSpPr txBox="1"/>
          <p:nvPr/>
        </p:nvSpPr>
        <p:spPr>
          <a:xfrm>
            <a:off x="7167565" y="1832353"/>
            <a:ext cx="477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</a:t>
            </a:r>
            <a:r>
              <a:rPr lang="en-US" altLang="ko-KR" b="1" dirty="0"/>
              <a:t>1</a:t>
            </a:r>
            <a:r>
              <a:rPr lang="en-US" altLang="ko-KR" dirty="0"/>
              <a:t>.  </a:t>
            </a:r>
            <a:r>
              <a:rPr lang="ko-KR" altLang="en-US" dirty="0"/>
              <a:t>자연위성 오브젝트 색상 변경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3651B6C-F715-3349-9426-84FD6C30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529" y="3332551"/>
            <a:ext cx="4400979" cy="14860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AAA3A9-58CE-457E-45F2-4DDC4B2163A0}"/>
              </a:ext>
            </a:extLst>
          </p:cNvPr>
          <p:cNvSpPr txBox="1"/>
          <p:nvPr/>
        </p:nvSpPr>
        <p:spPr>
          <a:xfrm>
            <a:off x="7167565" y="4968875"/>
            <a:ext cx="50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</a:t>
            </a:r>
            <a:r>
              <a:rPr lang="en-US" altLang="ko-KR" b="1" dirty="0"/>
              <a:t>3</a:t>
            </a:r>
            <a:r>
              <a:rPr lang="en-US" altLang="ko-KR" dirty="0"/>
              <a:t>. </a:t>
            </a:r>
            <a:r>
              <a:rPr lang="ko-KR" altLang="en-US" dirty="0"/>
              <a:t>자연위성 오브젝트 크기 변경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개발 필요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BBE31-5A90-BD13-2961-A43D1ABCD232}"/>
              </a:ext>
            </a:extLst>
          </p:cNvPr>
          <p:cNvSpPr txBox="1"/>
          <p:nvPr/>
        </p:nvSpPr>
        <p:spPr>
          <a:xfrm>
            <a:off x="7167564" y="2938132"/>
            <a:ext cx="50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</a:t>
            </a:r>
            <a:r>
              <a:rPr lang="en-US" altLang="ko-KR" b="1" dirty="0"/>
              <a:t>2</a:t>
            </a:r>
            <a:r>
              <a:rPr lang="en-US" altLang="ko-KR" dirty="0"/>
              <a:t>. </a:t>
            </a:r>
            <a:r>
              <a:rPr lang="ko-KR" altLang="en-US" dirty="0"/>
              <a:t>자연위성 오브젝트 있음 없음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수정 필요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5431224-4305-2DFD-310A-0EC066E6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529" y="5338207"/>
            <a:ext cx="2447690" cy="1404344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E1E5C84-5744-D888-923F-D2DA3830F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0155" y="1690688"/>
            <a:ext cx="6100304" cy="442354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D7E5A2-B12A-FC59-F168-0635FF512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529" y="2156527"/>
            <a:ext cx="3908726" cy="7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5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3651B6C-F715-3349-9426-84FD6C30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2" y="2205700"/>
            <a:ext cx="4400979" cy="14860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AAA3A9-58CE-457E-45F2-4DDC4B2163A0}"/>
              </a:ext>
            </a:extLst>
          </p:cNvPr>
          <p:cNvSpPr txBox="1"/>
          <p:nvPr/>
        </p:nvSpPr>
        <p:spPr>
          <a:xfrm>
            <a:off x="5813778" y="1836368"/>
            <a:ext cx="50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</a:t>
            </a:r>
            <a:r>
              <a:rPr lang="en-US" altLang="ko-KR" b="1" dirty="0"/>
              <a:t>3</a:t>
            </a:r>
            <a:r>
              <a:rPr lang="en-US" altLang="ko-KR" dirty="0"/>
              <a:t>. </a:t>
            </a:r>
            <a:r>
              <a:rPr lang="ko-KR" altLang="en-US" dirty="0"/>
              <a:t>오브젝트 크기 변경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개발 필요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BBE31-5A90-BD13-2961-A43D1ABCD232}"/>
              </a:ext>
            </a:extLst>
          </p:cNvPr>
          <p:cNvSpPr txBox="1"/>
          <p:nvPr/>
        </p:nvSpPr>
        <p:spPr>
          <a:xfrm>
            <a:off x="462627" y="1811281"/>
            <a:ext cx="50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</a:t>
            </a:r>
            <a:r>
              <a:rPr lang="en-US" altLang="ko-KR" b="1" dirty="0"/>
              <a:t>1</a:t>
            </a:r>
            <a:r>
              <a:rPr lang="en-US" altLang="ko-KR" dirty="0"/>
              <a:t>. </a:t>
            </a:r>
            <a:r>
              <a:rPr lang="ko-KR" altLang="en-US" dirty="0"/>
              <a:t>오브젝트 있음 없음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수정 필요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5431224-4305-2DFD-310A-0EC066E6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742" y="2205700"/>
            <a:ext cx="2447690" cy="1404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1DEFC5-B468-5BBD-FEB9-64B48F5774BF}"/>
              </a:ext>
            </a:extLst>
          </p:cNvPr>
          <p:cNvSpPr txBox="1"/>
          <p:nvPr/>
        </p:nvSpPr>
        <p:spPr>
          <a:xfrm>
            <a:off x="462627" y="4021886"/>
            <a:ext cx="4382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</a:t>
            </a:r>
            <a:r>
              <a:rPr lang="en-US" altLang="ko-KR" b="1" dirty="0"/>
              <a:t>2</a:t>
            </a:r>
            <a:r>
              <a:rPr lang="en-US" altLang="ko-KR" dirty="0"/>
              <a:t>. </a:t>
            </a:r>
            <a:r>
              <a:rPr lang="ko-KR" altLang="en-US" dirty="0"/>
              <a:t>선택한 아이템을 배열에 저장하여</a:t>
            </a:r>
            <a:endParaRPr lang="en-US" altLang="ko-KR" dirty="0"/>
          </a:p>
          <a:p>
            <a:r>
              <a:rPr lang="ko-KR" altLang="en-US" dirty="0"/>
              <a:t>오른쪽에 설명과 띄우기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개발 중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277C23-2710-8934-89DE-32A35A616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91" y="4770916"/>
            <a:ext cx="4739306" cy="1869930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4E00E45-63AC-10ED-CF53-BBEBA36F6FDF}"/>
              </a:ext>
            </a:extLst>
          </p:cNvPr>
          <p:cNvSpPr txBox="1">
            <a:spLocks/>
          </p:cNvSpPr>
          <p:nvPr/>
        </p:nvSpPr>
        <p:spPr>
          <a:xfrm>
            <a:off x="462627" y="416107"/>
            <a:ext cx="8813575" cy="1191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추가 개발 필요 </a:t>
            </a:r>
            <a:r>
              <a:rPr lang="en-US" altLang="ko-KR" dirty="0"/>
              <a:t>&amp; </a:t>
            </a:r>
            <a:r>
              <a:rPr lang="ko-KR" altLang="en-US" dirty="0"/>
              <a:t>우선순위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9FF031-1F67-0092-1219-2463BFE11D87}"/>
              </a:ext>
            </a:extLst>
          </p:cNvPr>
          <p:cNvSpPr txBox="1"/>
          <p:nvPr/>
        </p:nvSpPr>
        <p:spPr>
          <a:xfrm>
            <a:off x="5813777" y="4021886"/>
            <a:ext cx="539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마무리</a:t>
            </a:r>
            <a:r>
              <a:rPr lang="en-US" altLang="ko-KR" dirty="0"/>
              <a:t>. </a:t>
            </a:r>
            <a:r>
              <a:rPr lang="ko-KR" altLang="en-US" dirty="0"/>
              <a:t>모든 오브젝트 하나의 오브젝트로 합치기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659C83D-60B3-8B94-84A6-FE2BD233F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742" y="4542464"/>
            <a:ext cx="5248599" cy="20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E8151-977B-6431-D78C-6EC77584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4E0A3-78C4-9096-130F-869C233F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전환 방법 개선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ko-KR" altLang="en-US" dirty="0"/>
              <a:t>  현재 새로운 위젯 생성 방식 사용</a:t>
            </a:r>
            <a:r>
              <a:rPr lang="en-US" altLang="ko-KR" dirty="0"/>
              <a:t> -&gt; </a:t>
            </a:r>
            <a:r>
              <a:rPr lang="ko-KR" altLang="en-US" dirty="0"/>
              <a:t>크기가 너무 큰 문제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디자인 개선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11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190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행성 커스터마이징</vt:lpstr>
      <vt:lpstr>개발 기능 명세</vt:lpstr>
      <vt:lpstr>1. 인벤토리</vt:lpstr>
      <vt:lpstr>2. 행성 색상 정하기</vt:lpstr>
      <vt:lpstr>3. 행성 고리 생성, 크기&amp;색상 조정</vt:lpstr>
      <vt:lpstr>4. 자연위성 생성, 크기&amp;색상 조정</vt:lpstr>
      <vt:lpstr>PowerPoint 프레젠테이션</vt:lpstr>
      <vt:lpstr>개선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행성 커스터마이징</dc:title>
  <dc:creator>Do Yeon</dc:creator>
  <cp:lastModifiedBy>Do Yeon</cp:lastModifiedBy>
  <cp:revision>1</cp:revision>
  <dcterms:created xsi:type="dcterms:W3CDTF">2023-07-14T06:21:09Z</dcterms:created>
  <dcterms:modified xsi:type="dcterms:W3CDTF">2023-07-14T07:07:17Z</dcterms:modified>
</cp:coreProperties>
</file>