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9713-7E25-0A3C-DBDB-34C692C6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75FC2-188F-C4E2-7475-8032BD56B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38C0D-E790-20BF-108A-9E55192A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5C605-EF35-1483-20CB-36B422D6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16223-61D1-DCA8-1CDB-5A9BE527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45F3F-225B-B592-E264-F79CA3B0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9256C-06FC-96D7-04D7-9B0DA6FD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0CBA1-F0B5-D81D-C8A1-7C53FFE0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C7EF5-26FC-55FF-146A-5DCDEDC5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C3E61-EE02-61AC-DB5A-7662E4E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1DDC5C-8E15-0CE7-067E-482445BB2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A8CB1-2209-0B61-BBAB-86BD6058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E822A-15B7-3E48-4162-F717EC60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585E2-E1B9-15C1-E3FA-7BF51654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F0106-F6FE-03B9-013A-1754FF94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2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18D6-6E7A-A636-6FB1-AA87A68A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DE299-564D-843C-20D6-B05DD23B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B778A-84CC-A913-EFD0-B28C1E45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87619-085A-4D42-5C54-F1781342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C0465-4EF1-95C3-0C1C-017B423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DA4C5-6648-9188-4F88-1615DEC8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BE5C8-785C-1684-FCA9-92A03B74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4639-1EEA-8011-6EC8-DC79386F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4C8DF-4092-9078-916E-668A42B6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A0BA-3AE4-0B7D-3DD0-5AFD6872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C9C7-36F9-B1DC-6605-75075EF3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52410-E146-D000-7625-A8E70560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E7AE8-6CE4-3B6B-284F-2302D5723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293D6-63E7-6792-D8B3-5051350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0BD23-B182-95A6-D2A6-A2EBC69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EC4D5-A21C-DA39-3BB5-A609CD3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A3F86-EB7D-1021-544D-08AA5870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A1E61-AA4C-0211-81CE-6E7162D0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014D5-94FC-8B96-7856-8A39A011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4241C-F387-5C02-5395-411285639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3C575-9D2A-CDA0-678B-E8426ED8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99597-732B-0AFA-F936-EB25A55B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DD0FC-2167-7405-EE8A-EF1377A4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EC4972-FC73-C7B5-7E73-FC535BA1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15D8-422C-6D49-BA93-41A21FB4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1E8FB3-D018-87C5-98B3-F2CBD49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58D31-850C-78B3-8975-AF87C95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6E734-9895-5DD1-E718-58F158D1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E4659-72F8-533F-0FA1-32E2D2D4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DA8E02-27CA-2224-1E74-39BD4F63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D6024-DB17-1280-1960-6A3FC7BD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92F90-E44F-C767-C141-7B87B8FF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31443-FBE3-78A4-6DEE-ABE1ED6D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16916-B9A3-B448-DC14-8231121D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4FFB9-500B-3BBD-AFDC-33029FBD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E3460-3031-FB13-C46A-F011BED7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CDD8C-7644-6415-1E59-AE100B37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5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B95E-2BB1-F52C-19B4-C4A8A4F1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53BC1-74D0-5537-8CB4-040D6874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EB849-35F8-DE6D-35D0-D7427FCC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40D3E-D2B6-A4B0-AB43-1F6AA10B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08A85-A626-AABB-9B0C-77F866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5419E-4CA2-0810-7D12-1845C91D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A5153C-DF3F-3FF0-42E7-F6A37EB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7FD96-ABCB-96F3-B560-B56E403E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D3916-2787-5604-BFBF-B7AE30563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31D4-FD66-4BA5-BE7C-600B79433581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CD977-5427-FAC2-BB62-29000F84B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29559-67A3-5F03-72AC-932F381B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A2AA-FFFA-4501-A45F-EBC4608C7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3F3-4160-5685-01D4-329913C4C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행성커스터마이징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EEB5F-B0FA-AE11-7A3C-8038DB203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4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2730-C88D-1CCC-6E41-44E54EEB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우주 정거장 이미지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2D921A-35A1-7695-4718-F30AE4E3F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76" y="1825625"/>
            <a:ext cx="8886648" cy="4351338"/>
          </a:xfrm>
        </p:spPr>
      </p:pic>
    </p:spTree>
    <p:extLst>
      <p:ext uri="{BB962C8B-B14F-4D97-AF65-F5344CB8AC3E}">
        <p14:creationId xmlns:p14="http://schemas.microsoft.com/office/powerpoint/2010/main" val="92410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D66A-BC7C-129D-9F36-0A4FC2F7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레퍼런스 </a:t>
            </a:r>
            <a:r>
              <a:rPr lang="en-US" altLang="ko-KR" dirty="0"/>
              <a:t>– </a:t>
            </a:r>
            <a:r>
              <a:rPr lang="ko-KR" altLang="en-US" dirty="0"/>
              <a:t>커스터마이징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7816D2-0414-A825-0FBF-4C77F546F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87" y="1836913"/>
            <a:ext cx="4976959" cy="435133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47916-B03D-6C42-5871-30BF906A3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0" b="681"/>
          <a:stretch/>
        </p:blipFill>
        <p:spPr>
          <a:xfrm>
            <a:off x="6096000" y="2365374"/>
            <a:ext cx="5835500" cy="3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6B5FE-9E90-D33F-C847-91EE9E04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레퍼런스 </a:t>
            </a:r>
            <a:r>
              <a:rPr lang="en-US" altLang="ko-KR" dirty="0"/>
              <a:t>– </a:t>
            </a:r>
            <a:r>
              <a:rPr lang="ko-KR" altLang="en-US" dirty="0"/>
              <a:t>인벤토리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5C47B2-605F-66CF-08A2-45BC14DF4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64" y="1825625"/>
            <a:ext cx="9208871" cy="4351338"/>
          </a:xfrm>
        </p:spPr>
      </p:pic>
    </p:spTree>
    <p:extLst>
      <p:ext uri="{BB962C8B-B14F-4D97-AF65-F5344CB8AC3E}">
        <p14:creationId xmlns:p14="http://schemas.microsoft.com/office/powerpoint/2010/main" val="29540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86D2-C2FC-EE63-FBAA-EF490EA5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2AE88-B349-A7DA-37D9-7207BA59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행성 모델로 변경</a:t>
            </a:r>
            <a:endParaRPr lang="en-US" altLang="ko-KR" dirty="0"/>
          </a:p>
          <a:p>
            <a:r>
              <a:rPr lang="ko-KR" altLang="en-US" dirty="0"/>
              <a:t>찾은 레퍼런스 적용해서 </a:t>
            </a:r>
            <a:r>
              <a:rPr lang="en-US" altLang="ko-KR" dirty="0"/>
              <a:t>UI </a:t>
            </a:r>
            <a:r>
              <a:rPr lang="ko-KR" altLang="en-US" dirty="0"/>
              <a:t>다듬기</a:t>
            </a:r>
            <a:endParaRPr lang="en-US" altLang="ko-KR" dirty="0"/>
          </a:p>
          <a:p>
            <a:r>
              <a:rPr lang="ko-KR" altLang="en-US" dirty="0"/>
              <a:t>인벤토리 </a:t>
            </a:r>
            <a:r>
              <a:rPr lang="en-US" altLang="ko-KR" dirty="0"/>
              <a:t>UI </a:t>
            </a:r>
            <a:r>
              <a:rPr lang="ko-KR" altLang="en-US" dirty="0"/>
              <a:t>위치 변경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우주 정거장 모델</a:t>
            </a:r>
            <a:r>
              <a:rPr lang="en-US" altLang="ko-KR" dirty="0"/>
              <a:t> </a:t>
            </a:r>
            <a:r>
              <a:rPr lang="ko-KR" altLang="en-US" dirty="0"/>
              <a:t>합치기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1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행성커스터마이징</vt:lpstr>
      <vt:lpstr>우주 정거장 이미지</vt:lpstr>
      <vt:lpstr>디자인 레퍼런스 – 커스터마이징 UI</vt:lpstr>
      <vt:lpstr>디자인 레퍼런스 – 인벤토리</vt:lpstr>
      <vt:lpstr>개선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행성커스터마이징</dc:title>
  <dc:creator>Do Yeon</dc:creator>
  <cp:lastModifiedBy>Do Yeon</cp:lastModifiedBy>
  <cp:revision>1</cp:revision>
  <dcterms:created xsi:type="dcterms:W3CDTF">2023-07-21T06:04:43Z</dcterms:created>
  <dcterms:modified xsi:type="dcterms:W3CDTF">2023-07-21T06:49:04Z</dcterms:modified>
</cp:coreProperties>
</file>