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로고 버튼 누르면 메인 동의서 제작페이지로 넘어감</a:t>
            </a:r>
            <a:r>
              <a:t>. </a:t>
            </a:r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직사각형 3"/>
          <p:cNvSpPr/>
          <p:nvPr/>
        </p:nvSpPr>
        <p:spPr>
          <a:xfrm>
            <a:off x="1907703" y="1988840"/>
            <a:ext cx="648073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After Blocks</a:t>
            </a:r>
            <a:r>
              <a:t>에서 드래그된 </a:t>
            </a:r>
            <a:r>
              <a:t>Block </a:t>
            </a:r>
            <a:r>
              <a:t>조회 가능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직사각형 4"/>
          <p:cNvSpPr/>
          <p:nvPr/>
        </p:nvSpPr>
        <p:spPr>
          <a:xfrm>
            <a:off x="3563887" y="2708919"/>
            <a:ext cx="2160241" cy="266429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맨 우측 화면에서 드래그된 </a:t>
            </a:r>
            <a:r>
              <a:t>Block</a:t>
            </a:r>
            <a:r>
              <a:t>이 어떻게 설정되는지 확인 가능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직사각형 4"/>
          <p:cNvSpPr/>
          <p:nvPr/>
        </p:nvSpPr>
        <p:spPr>
          <a:xfrm>
            <a:off x="5726984" y="2704003"/>
            <a:ext cx="2160241" cy="266429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Reset </a:t>
            </a:r>
            <a:r>
              <a:t>버튼을 누르면 </a:t>
            </a:r>
            <a:r>
              <a:t>After Blocks </a:t>
            </a:r>
            <a:r>
              <a:t>에 있던 </a:t>
            </a:r>
            <a:r>
              <a:t>Block</a:t>
            </a:r>
            <a:r>
              <a:t>들 전부 삭제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Register Template </a:t>
            </a:r>
            <a:r>
              <a:t>버튼을 누르면 동의서 프리뷰 화면 렌더링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직사각형 4"/>
          <p:cNvSpPr/>
          <p:nvPr/>
        </p:nvSpPr>
        <p:spPr>
          <a:xfrm>
            <a:off x="3779911" y="5373215"/>
            <a:ext cx="1296145" cy="504056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Register Template </a:t>
            </a:r>
            <a:r>
              <a:t>버튼을 누르면 동의서 프리뷰 화면 렌더링</a:t>
            </a:r>
          </a:p>
        </p:txBody>
      </p:sp>
      <p:sp>
        <p:nvSpPr>
          <p:cNvPr id="149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Submit Template </a:t>
            </a:r>
            <a:r>
              <a:t>버튼을 누르면 서버에 동의서 양식</a:t>
            </a:r>
            <a:r>
              <a:t> </a:t>
            </a:r>
            <a:r>
              <a:t>제출</a:t>
            </a:r>
          </a:p>
        </p:txBody>
      </p:sp>
      <p:sp>
        <p:nvSpPr>
          <p:cNvPr id="153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직사각형 7"/>
          <p:cNvSpPr/>
          <p:nvPr/>
        </p:nvSpPr>
        <p:spPr>
          <a:xfrm>
            <a:off x="3779911" y="5089986"/>
            <a:ext cx="1296145" cy="504056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만약 구분에 제출된 </a:t>
            </a:r>
            <a:r>
              <a:t>Block</a:t>
            </a:r>
            <a:r>
              <a:t>이 하나도 없을 경우 표시되지않음</a:t>
            </a:r>
          </a:p>
        </p:txBody>
      </p:sp>
      <p:sp>
        <p:nvSpPr>
          <p:cNvPr id="158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로그인 화면 로고 누르면 메인페이지로 넘어감</a:t>
            </a:r>
          </a:p>
        </p:txBody>
      </p:sp>
      <p:sp>
        <p:nvSpPr>
          <p:cNvPr id="163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직사각형 8"/>
          <p:cNvSpPr/>
          <p:nvPr/>
        </p:nvSpPr>
        <p:spPr>
          <a:xfrm>
            <a:off x="4067943" y="2420888"/>
            <a:ext cx="864097" cy="720081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로그인 화면 아이디 비번 로그인 기능 구현</a:t>
            </a:r>
          </a:p>
        </p:txBody>
      </p:sp>
      <p:sp>
        <p:nvSpPr>
          <p:cNvPr id="169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직사각형 8"/>
          <p:cNvSpPr/>
          <p:nvPr/>
        </p:nvSpPr>
        <p:spPr>
          <a:xfrm>
            <a:off x="3347863" y="3140967"/>
            <a:ext cx="2304257" cy="115212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회원가입 아이디</a:t>
            </a:r>
            <a:r>
              <a:t>|</a:t>
            </a:r>
            <a:r>
              <a:t>비밀번호 찾기 기능</a:t>
            </a:r>
          </a:p>
        </p:txBody>
      </p:sp>
      <p:sp>
        <p:nvSpPr>
          <p:cNvPr id="175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직사각형 8"/>
          <p:cNvSpPr/>
          <p:nvPr/>
        </p:nvSpPr>
        <p:spPr>
          <a:xfrm>
            <a:off x="3347863" y="4797152"/>
            <a:ext cx="2304257" cy="21602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동의서 관리 페이지에는 작성날짜</a:t>
            </a:r>
            <a:r>
              <a:t>, </a:t>
            </a:r>
            <a:r>
              <a:t>회원식별</a:t>
            </a:r>
            <a:r>
              <a:t>ID, </a:t>
            </a:r>
            <a:r>
              <a:t>입력된 동의서가 존재</a:t>
            </a:r>
            <a:r>
              <a:t> 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직사각형 3"/>
          <p:cNvSpPr/>
          <p:nvPr/>
        </p:nvSpPr>
        <p:spPr>
          <a:xfrm>
            <a:off x="1907703" y="2780929"/>
            <a:ext cx="5256586" cy="165618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로그인 기능 구현</a:t>
            </a:r>
          </a:p>
        </p:txBody>
      </p:sp>
      <p:sp>
        <p:nvSpPr>
          <p:cNvPr id="181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직사각형 8"/>
          <p:cNvSpPr/>
          <p:nvPr/>
        </p:nvSpPr>
        <p:spPr>
          <a:xfrm>
            <a:off x="3347863" y="4293096"/>
            <a:ext cx="2304257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회원가입 페이지 로고 누르면 동의서 제작 페이지로</a:t>
            </a:r>
          </a:p>
        </p:txBody>
      </p:sp>
      <p:sp>
        <p:nvSpPr>
          <p:cNvPr id="187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직사각형 8"/>
          <p:cNvSpPr/>
          <p:nvPr/>
        </p:nvSpPr>
        <p:spPr>
          <a:xfrm>
            <a:off x="3347863" y="4293096"/>
            <a:ext cx="2304257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직사각형 9"/>
          <p:cNvSpPr/>
          <p:nvPr/>
        </p:nvSpPr>
        <p:spPr>
          <a:xfrm>
            <a:off x="3995935" y="2060848"/>
            <a:ext cx="864097" cy="64807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회원가입 기능 구현</a:t>
            </a:r>
          </a:p>
        </p:txBody>
      </p:sp>
      <p:sp>
        <p:nvSpPr>
          <p:cNvPr id="194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직사각형 8"/>
          <p:cNvSpPr/>
          <p:nvPr/>
        </p:nvSpPr>
        <p:spPr>
          <a:xfrm>
            <a:off x="3347863" y="4293096"/>
            <a:ext cx="2304257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직사각형 9"/>
          <p:cNvSpPr/>
          <p:nvPr/>
        </p:nvSpPr>
        <p:spPr>
          <a:xfrm>
            <a:off x="2483767" y="3140967"/>
            <a:ext cx="4032450" cy="244827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기업에 맞는 기업 유형 누르면 유형에 맞는 템플릿 제공</a:t>
            </a:r>
          </a:p>
        </p:txBody>
      </p:sp>
      <p:sp>
        <p:nvSpPr>
          <p:cNvPr id="201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직사각형 8"/>
          <p:cNvSpPr/>
          <p:nvPr/>
        </p:nvSpPr>
        <p:spPr>
          <a:xfrm>
            <a:off x="3347863" y="4293096"/>
            <a:ext cx="2304257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직사각형 9"/>
          <p:cNvSpPr/>
          <p:nvPr/>
        </p:nvSpPr>
        <p:spPr>
          <a:xfrm>
            <a:off x="2483767" y="3140967"/>
            <a:ext cx="4032450" cy="244827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직사각형 10"/>
          <p:cNvSpPr/>
          <p:nvPr/>
        </p:nvSpPr>
        <p:spPr>
          <a:xfrm>
            <a:off x="2987824" y="4005064"/>
            <a:ext cx="1664568" cy="187220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회원가입 기능 </a:t>
            </a:r>
          </a:p>
        </p:txBody>
      </p:sp>
      <p:sp>
        <p:nvSpPr>
          <p:cNvPr id="209" name="직사각형 4"/>
          <p:cNvSpPr/>
          <p:nvPr/>
        </p:nvSpPr>
        <p:spPr>
          <a:xfrm>
            <a:off x="3563887" y="5085184"/>
            <a:ext cx="576065" cy="28803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직사각형 7"/>
          <p:cNvSpPr/>
          <p:nvPr/>
        </p:nvSpPr>
        <p:spPr>
          <a:xfrm>
            <a:off x="3059832" y="2852935"/>
            <a:ext cx="2880321" cy="22322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직사각형 8"/>
          <p:cNvSpPr/>
          <p:nvPr/>
        </p:nvSpPr>
        <p:spPr>
          <a:xfrm>
            <a:off x="3347863" y="4293096"/>
            <a:ext cx="2304257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직사각형 9"/>
          <p:cNvSpPr/>
          <p:nvPr/>
        </p:nvSpPr>
        <p:spPr>
          <a:xfrm>
            <a:off x="2483767" y="3140967"/>
            <a:ext cx="4032450" cy="244827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직사각형 10"/>
          <p:cNvSpPr/>
          <p:nvPr/>
        </p:nvSpPr>
        <p:spPr>
          <a:xfrm>
            <a:off x="2987824" y="4005064"/>
            <a:ext cx="1664568" cy="187220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직사각형 11"/>
          <p:cNvSpPr/>
          <p:nvPr/>
        </p:nvSpPr>
        <p:spPr>
          <a:xfrm>
            <a:off x="2555775" y="5085184"/>
            <a:ext cx="2376266" cy="360041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직사각형 13"/>
          <p:cNvSpPr/>
          <p:nvPr/>
        </p:nvSpPr>
        <p:spPr>
          <a:xfrm>
            <a:off x="2513264" y="5413411"/>
            <a:ext cx="3858936" cy="53586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Header </a:t>
            </a:r>
            <a:r>
              <a:t>에는 동의서관리</a:t>
            </a:r>
            <a:r>
              <a:t>, </a:t>
            </a:r>
            <a:r>
              <a:t>동의서제작</a:t>
            </a:r>
            <a:r>
              <a:t>, </a:t>
            </a:r>
            <a:r>
              <a:t>로그인</a:t>
            </a:r>
            <a:r>
              <a:t>, </a:t>
            </a:r>
            <a:r>
              <a:t>회원가입 기능 존재</a:t>
            </a:r>
            <a:r>
              <a:t> 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직사각형 3"/>
          <p:cNvSpPr/>
          <p:nvPr/>
        </p:nvSpPr>
        <p:spPr>
          <a:xfrm>
            <a:off x="3131840" y="2061837"/>
            <a:ext cx="4320481" cy="4320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회원식별</a:t>
            </a:r>
            <a:r>
              <a:t>id </a:t>
            </a:r>
            <a:r>
              <a:t>로 작성된 동의서 검색 가능</a:t>
            </a:r>
            <a:r>
              <a:t> </a:t>
            </a:r>
          </a:p>
        </p:txBody>
      </p: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직사각형 3"/>
          <p:cNvSpPr/>
          <p:nvPr/>
        </p:nvSpPr>
        <p:spPr>
          <a:xfrm>
            <a:off x="6012160" y="2564903"/>
            <a:ext cx="1224137" cy="287043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페이징 처리 기능</a:t>
            </a:r>
            <a:r>
              <a:t> </a:t>
            </a: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직사각형 3"/>
          <p:cNvSpPr/>
          <p:nvPr/>
        </p:nvSpPr>
        <p:spPr>
          <a:xfrm>
            <a:off x="4139951" y="4222862"/>
            <a:ext cx="720081" cy="21503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카테고리별로 블록 설정</a:t>
            </a:r>
            <a:r>
              <a:t> </a:t>
            </a:r>
          </a:p>
        </p:txBody>
      </p:sp>
      <p:sp>
        <p:nvSpPr>
          <p:cNvPr id="115" name="직사각형 3"/>
          <p:cNvSpPr/>
          <p:nvPr/>
        </p:nvSpPr>
        <p:spPr>
          <a:xfrm>
            <a:off x="4139951" y="4222862"/>
            <a:ext cx="720081" cy="21503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직사각형 8"/>
          <p:cNvSpPr/>
          <p:nvPr/>
        </p:nvSpPr>
        <p:spPr>
          <a:xfrm>
            <a:off x="1043608" y="2780927"/>
            <a:ext cx="360041" cy="115212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Before Blocks </a:t>
            </a:r>
            <a:r>
              <a:t>화면</a:t>
            </a:r>
          </a:p>
        </p:txBody>
      </p:sp>
      <p:sp>
        <p:nvSpPr>
          <p:cNvPr id="120" name="직사각형 3"/>
          <p:cNvSpPr/>
          <p:nvPr/>
        </p:nvSpPr>
        <p:spPr>
          <a:xfrm>
            <a:off x="4139951" y="4222862"/>
            <a:ext cx="720081" cy="21503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직사각형 8"/>
          <p:cNvSpPr/>
          <p:nvPr/>
        </p:nvSpPr>
        <p:spPr>
          <a:xfrm>
            <a:off x="1403648" y="2708919"/>
            <a:ext cx="2160241" cy="187220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Before Blocks</a:t>
            </a:r>
            <a:r>
              <a:t>에서 </a:t>
            </a:r>
            <a:r>
              <a:t>After Blocks</a:t>
            </a:r>
            <a:r>
              <a:t>로 드래그해서 동의서 템플릿 제작</a:t>
            </a:r>
          </a:p>
        </p:txBody>
      </p: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직사각형 4"/>
          <p:cNvSpPr/>
          <p:nvPr/>
        </p:nvSpPr>
        <p:spPr>
          <a:xfrm>
            <a:off x="1403648" y="2708919"/>
            <a:ext cx="2160241" cy="266429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Before Blocks</a:t>
            </a:r>
            <a:r>
              <a:t>에서 </a:t>
            </a:r>
            <a:r>
              <a:t>Block </a:t>
            </a:r>
            <a:r>
              <a:t>클릭하면 동시에 </a:t>
            </a:r>
            <a:r>
              <a:t>After Blocks</a:t>
            </a:r>
            <a:r>
              <a:t>로 이동 가능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230" y="1600200"/>
            <a:ext cx="724154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직사각형 4"/>
          <p:cNvSpPr/>
          <p:nvPr/>
        </p:nvSpPr>
        <p:spPr>
          <a:xfrm>
            <a:off x="1403648" y="2708919"/>
            <a:ext cx="2160241" cy="266429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