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앱 시작 화면</a:t>
            </a:r>
            <a:r>
              <a:t> </a:t>
            </a:r>
          </a:p>
        </p:txBody>
      </p:sp>
      <p:pic>
        <p:nvPicPr>
          <p:cNvPr id="95" name="내용 개체 틀 4" descr="내용 개체 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동의서 제출 완료 확인</a:t>
            </a:r>
            <a:r>
              <a:t> </a:t>
            </a:r>
          </a:p>
        </p:txBody>
      </p:sp>
      <p:pic>
        <p:nvPicPr>
          <p:cNvPr id="122" name="내용 개체 틀 4" descr="내용 개체 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앱 로그인 화면</a:t>
            </a:r>
          </a:p>
        </p:txBody>
      </p:sp>
      <p:pic>
        <p:nvPicPr>
          <p:cNvPr id="98" name="내용 개체 틀 3" descr="내용 개체 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앱 회원가입 화면</a:t>
            </a:r>
          </a:p>
        </p:txBody>
      </p:sp>
      <p:pic>
        <p:nvPicPr>
          <p:cNvPr id="101" name="내용 개체 틀 4" descr="내용 개체 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문자인증 기능</a:t>
            </a:r>
          </a:p>
        </p:txBody>
      </p:sp>
      <p:pic>
        <p:nvPicPr>
          <p:cNvPr id="104" name="내용 개체 틀 4" descr="내용 개체 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블록체인을 이용하기 위해 생체인증 등록</a:t>
            </a:r>
          </a:p>
        </p:txBody>
      </p:sp>
      <p:pic>
        <p:nvPicPr>
          <p:cNvPr id="107" name="내용 개체 틀 3" descr="내용 개체 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생체인증정보 등록 화면</a:t>
            </a:r>
          </a:p>
        </p:txBody>
      </p:sp>
      <p:pic>
        <p:nvPicPr>
          <p:cNvPr id="110" name="내용 개체 틀 3" descr="내용 개체 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블록체인에 저장된 자격 확인 가능</a:t>
            </a:r>
          </a:p>
        </p:txBody>
      </p:sp>
      <p:pic>
        <p:nvPicPr>
          <p:cNvPr id="113" name="내용 개체 틀 4" descr="내용 개체 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개인정보 동의서 화면에 동의서에 제출할 개인정보 선택 가능</a:t>
            </a:r>
            <a:r>
              <a:t> </a:t>
            </a:r>
          </a:p>
        </p:txBody>
      </p:sp>
      <p:pic>
        <p:nvPicPr>
          <p:cNvPr id="116" name="내용 개체 틀 3" descr="내용 개체 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800"/>
            </a:lvl1pPr>
          </a:lstStyle>
          <a:p>
            <a:pPr/>
            <a:r>
              <a:t>개인정보 선택하면 바로 개인정보 동의서에 제출됨</a:t>
            </a:r>
          </a:p>
        </p:txBody>
      </p:sp>
      <p:pic>
        <p:nvPicPr>
          <p:cNvPr id="119" name="내용 개체 틀 3" descr="내용 개체 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309" y="1600200"/>
            <a:ext cx="2091382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