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8" r:id="rId14"/>
    <p:sldId id="271" r:id="rId15"/>
    <p:sldId id="273" r:id="rId16"/>
    <p:sldId id="269" r:id="rId17"/>
    <p:sldId id="275" r:id="rId18"/>
    <p:sldId id="277" r:id="rId19"/>
    <p:sldId id="274" r:id="rId20"/>
    <p:sldId id="272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4AD4A-99CF-DC91-D531-8204E9ED1C57}" v="38" dt="2023-06-05T11:53:23"/>
    <p1510:client id="{0DF32B9E-B8D1-FB18-6543-F508A3BA84E3}" v="14" dt="2023-06-05T11:46:50.419"/>
    <p1510:client id="{13F0DB19-1A82-6273-66BC-5521ED03BCC7}" v="60" dt="2023-06-05T11:52:06.470"/>
    <p1510:client id="{39CE94A9-C4AE-42BB-56EC-D0DC25304AF8}" v="89" dt="2023-06-05T12:13:19.476"/>
    <p1510:client id="{4F964D77-53F2-42F9-EB11-1DA1E6FA206F}" v="104" dt="2023-06-05T12:01:26.326"/>
    <p1510:client id="{547C018F-DDDE-5BEF-CB2B-69A5B5EB742F}" v="186" dt="2023-06-07T13:40:48.596"/>
    <p1510:client id="{90A8CC6D-DE16-C3FC-3239-B33743C7DD4E}" v="399" dt="2023-06-05T11:54:39.570"/>
    <p1510:client id="{EBECEEDF-79E8-4F38-87D8-10539E7F08AC}" v="373" dt="2023-06-05T11:46:14.686"/>
    <p1510:client id="{F2C84807-7D94-6EB2-58DE-883E92F5B885}" v="834" dt="2023-06-07T14:48:4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/>
        <p:guide pos="2880"/>
        <p:guide pos="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/>
            </a:b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9534" y="444428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>
                <a:latin typeface="Arial"/>
                <a:ea typeface="HY울릉도M"/>
                <a:cs typeface="Arial"/>
              </a:rPr>
              <a:t>넷플러스조</a:t>
            </a:r>
            <a:endParaRPr lang="ko-KR" altLang="en-US" sz="200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67406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UC005 </a:t>
            </a:r>
            <a:r>
              <a:rPr lang="ko-KR" dirty="0">
                <a:latin typeface="Arial"/>
                <a:ea typeface="HY울릉도M"/>
                <a:cs typeface="Arial"/>
              </a:rPr>
              <a:t>회원정보를 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수정한다 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-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 비밀번호를 수정한다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3459DFC6-0205-B544-88BF-ACB9B449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0" y="1414120"/>
            <a:ext cx="8440340" cy="4494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DD862-74E7-AAC0-8562-A984F080BB4E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720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UC006 회원을 탈퇴한다</a:t>
            </a: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B92D47D-CFB4-B7ED-06F3-56659529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7" y="1404023"/>
            <a:ext cx="8279606" cy="4505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99609-95FE-A3C2-C2BB-7FB538B37C79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5922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4943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UC007 012~016 일정추가관련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91085083-5FE8-D58D-CA4D-D9DD4523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1319398"/>
            <a:ext cx="7222836" cy="4796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4E570-711C-4C11-A03C-1C535DDF4022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5353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UC008 일정을 삭제한다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FF2B0A88-7B40-B918-67CB-E3242FAE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1436515"/>
            <a:ext cx="7707745" cy="4400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524F1-B527-622D-AF14-CD6AA632A615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202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UC009 일정을 검색한다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665882E-55E0-0D04-C1BC-19EA826B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4" y="1366984"/>
            <a:ext cx="7765472" cy="4632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DE5D1-4B08-2FF9-ED4A-804E90A904B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9160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UC011 일정을 수정한다</a:t>
            </a:r>
            <a:endParaRPr lang="ko-KR" altLang="en-US" dirty="0" err="1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80CF30B2-8043-BF6A-3D43-C6043EE3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9" y="1835222"/>
            <a:ext cx="8342745" cy="358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551B2-4468-6494-4750-5A2E7BED120F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6837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374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UC018,  020 아이디를 검색/추가한다.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1CB6255C-4D04-53E0-9AF7-1B398631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18" y="1319741"/>
            <a:ext cx="7142018" cy="485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B10FF-AA2A-1199-A3C5-C5B6E9760CEB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0347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324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UC021 친구목록을 조회한다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84642D75-F4A2-B900-36CD-250060B7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1244543"/>
            <a:ext cx="7696199" cy="4796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91F4-CE43-CB03-35A0-1724BBFC1E24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6037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8435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UC023 카테고리별로 조회한다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40C863F6-BAAA-05D3-814D-F98194E5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" y="1392177"/>
            <a:ext cx="7811654" cy="4604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E129A-05ED-BF0C-5DCF-A3DCF3FE3A69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2156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4279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UC024 완료여부를 표시한다.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17617CDB-DFF0-512A-2343-8193B474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1555981"/>
            <a:ext cx="8492836" cy="3861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6E6E1-9460-E47C-C935-3ED543A9E9E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505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334648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2023/06/07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v.1.0.0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ClassDiagram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SequenceDiagram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팀원 전원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4395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UC025 날짜별로 조회한다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AFE2E79E-800F-EC18-800E-203D8FDD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6" y="1414906"/>
            <a:ext cx="7696200" cy="4605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C4C6-03DE-D955-EB4F-3B4AB722F124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705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A713D-22F9-EAD2-882B-EE41F64F3A89}"/>
              </a:ext>
            </a:extLst>
          </p:cNvPr>
          <p:cNvSpPr txBox="1"/>
          <p:nvPr/>
        </p:nvSpPr>
        <p:spPr>
          <a:xfrm>
            <a:off x="236763" y="92664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클래스 다이어그램</a:t>
            </a:r>
            <a:endParaRPr lang="ko-KR" altLang="en-US"/>
          </a:p>
        </p:txBody>
      </p:sp>
      <p:pic>
        <p:nvPicPr>
          <p:cNvPr id="4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4F493DA-A6CB-3054-72A0-DAF29937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7" y="1318145"/>
            <a:ext cx="7639986" cy="4783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4EAD-16E8-5A3D-B9D5-5C5654BDE5C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UC001 회원가입을 한다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ECD88720-B9B8-9E10-7400-A33DDEB8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6" y="1225287"/>
            <a:ext cx="7609879" cy="5041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D0A81-4019-9943-901D-8C22EA1537B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185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UC002 로그인을 한다</a:t>
            </a:r>
            <a:endParaRPr lang="ko-KR" altLang="en-US">
              <a:cs typeface="Arial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E22AD14-329A-5F3D-60A8-E3D324F3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9" y="1405121"/>
            <a:ext cx="8467129" cy="4779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25432-1AF1-D372-2A2E-B03679973B75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509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UC003 로그아웃을 한다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33899089-DD49-5741-9F62-F579246C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" y="1698078"/>
            <a:ext cx="8574285" cy="3452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4641F-346A-01B2-39AF-0D52428A040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703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7095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UC004 </a:t>
            </a:r>
            <a:r>
              <a:rPr lang="ko-KR" altLang="en-US" dirty="0" err="1">
                <a:latin typeface="Arial"/>
                <a:ea typeface="HY울릉도M"/>
                <a:cs typeface="Arial"/>
              </a:rPr>
              <a:t>회원ID,PW를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 찾는다 - ID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8D13C3DD-1B45-9CD1-4BEF-45F2BF22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2" y="1322787"/>
            <a:ext cx="6815137" cy="473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870975-420E-7D5B-83FC-EE05E52575D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820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809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</a:t>
            </a:r>
            <a:r>
              <a:rPr lang="ko-KR" dirty="0">
                <a:latin typeface="Arial"/>
                <a:ea typeface="HY울릉도M"/>
                <a:cs typeface="Arial"/>
              </a:rPr>
              <a:t>UC004 </a:t>
            </a:r>
            <a:r>
              <a:rPr lang="ko-KR" altLang="en-US" dirty="0" err="1">
                <a:latin typeface="Arial"/>
                <a:ea typeface="HY울릉도M"/>
                <a:cs typeface="Arial"/>
              </a:rPr>
              <a:t>회원ID,PW를</a:t>
            </a:r>
            <a:r>
              <a:rPr lang="ko-KR" dirty="0">
                <a:latin typeface="Arial"/>
                <a:ea typeface="HY울릉도M"/>
                <a:cs typeface="Arial"/>
              </a:rPr>
              <a:t> 찾는다 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-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 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PW</a:t>
            </a:r>
            <a:endParaRPr lang="en-US" altLang="ko-KR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6FD4FB16-81CC-9B13-69C5-4569434A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58" y="1434684"/>
            <a:ext cx="6797278" cy="4774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BD1AA-08AC-E8FF-B243-4DACC41C07CA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2823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62349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UC005 회원정보를 수정한다 - 이메일을 수정한다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FF7C58D3-460C-61CE-CCB8-90AD967B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86" y="1486769"/>
            <a:ext cx="8270676" cy="4295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8E606-368E-E75E-E3AE-17A3D130F6F0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775316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Application>Microsoft Office PowerPoint</Application>
  <PresentationFormat>화면 슬라이드 쇼(4:3)</PresentationFormat>
  <Slides>20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revision>59</cp:revision>
  <cp:lastPrinted>2001-07-23T08:42:52Z</cp:lastPrinted>
  <dcterms:created xsi:type="dcterms:W3CDTF">2011-02-22T01:37:12Z</dcterms:created>
  <dcterms:modified xsi:type="dcterms:W3CDTF">2023-06-07T14:49:05Z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