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70" r:id="rId7"/>
    <p:sldId id="278" r:id="rId8"/>
    <p:sldId id="271" r:id="rId9"/>
    <p:sldId id="273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4AD4A-99CF-DC91-D531-8204E9ED1C57}" v="38" dt="2023-06-05T11:53:23"/>
    <p1510:client id="{0DF32B9E-B8D1-FB18-6543-F508A3BA84E3}" v="14" dt="2023-06-05T11:46:50.419"/>
    <p1510:client id="{13F0DB19-1A82-6273-66BC-5521ED03BCC7}" v="60" dt="2023-06-05T11:52:06.470"/>
    <p1510:client id="{39CE94A9-C4AE-42BB-56EC-D0DC25304AF8}" v="89" dt="2023-06-05T12:13:19.476"/>
    <p1510:client id="{4F964D77-53F2-42F9-EB11-1DA1E6FA206F}" v="104" dt="2023-06-05T12:01:26.326"/>
    <p1510:client id="{547C018F-DDDE-5BEF-CB2B-69A5B5EB742F}" v="186" dt="2023-06-07T13:40:48.596"/>
    <p1510:client id="{90A8CC6D-DE16-C3FC-3239-B33743C7DD4E}" v="399" dt="2023-06-05T11:54:39.570"/>
    <p1510:client id="{EBECEEDF-79E8-4F38-87D8-10539E7F08AC}" v="373" dt="2023-06-05T11:46:14.686"/>
    <p1510:client id="{F2C84807-7D94-6EB2-58DE-883E92F5B885}" v="834" dt="2023-06-07T14:48:4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-268"/>
      </p:cViewPr>
      <p:guideLst>
        <p:guide orient="horz"/>
        <p:guide pos="2880"/>
        <p:guide pos="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/>
            </a:b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9534" y="4444281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>
                <a:latin typeface="Arial"/>
                <a:ea typeface="HY울릉도M"/>
                <a:cs typeface="Arial"/>
              </a:rPr>
              <a:t>넷플러스조</a:t>
            </a:r>
            <a:endParaRPr lang="ko-KR" altLang="en-US" sz="2000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24354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2023/06/07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v.1.0.0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ClassDiagram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SequenceDiagram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팀원 전원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2023/06/20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ClassDiagram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SequenceDiagram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하준수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A713D-22F9-EAD2-882B-EE41F64F3A89}"/>
              </a:ext>
            </a:extLst>
          </p:cNvPr>
          <p:cNvSpPr txBox="1"/>
          <p:nvPr/>
        </p:nvSpPr>
        <p:spPr>
          <a:xfrm>
            <a:off x="236763" y="92664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클래스 다이어그램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44EAD-16E8-5A3D-B9D5-5C5654BDE5C1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F94DFB-99D5-6E8D-34C1-4EEDEAE7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9" y="1386823"/>
            <a:ext cx="8014840" cy="48077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UC001 회원가입을 한다</a:t>
            </a:r>
            <a:endParaRPr lang="ko-KR" alt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D0A81-4019-9943-901D-8C22EA1537B8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BF202F-FF45-ECB7-DA09-546283E0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49" y="1448049"/>
            <a:ext cx="6658946" cy="44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Arial"/>
                <a:ea typeface="HY울릉도M"/>
                <a:cs typeface="Arial"/>
              </a:rPr>
              <a:t>시퀀스 다이어그램 - UC002 로그인을 한다</a:t>
            </a:r>
            <a:endParaRPr lang="ko-KR" alt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25432-1AF1-D372-2A2E-B03679973B75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9AA96-E6A1-DEBD-A2B7-F144CA52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4" y="1461297"/>
            <a:ext cx="8187530" cy="467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54943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3 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일정을 추가한다</a:t>
            </a:r>
            <a:endParaRPr lang="ko-KR" alt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4E570-711C-4C11-A03C-1C535DDF4022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766796-4E02-2EDD-9B19-65C16D8D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81" y="1636004"/>
            <a:ext cx="7006036" cy="43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4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 일정을 삭제한다</a:t>
            </a:r>
            <a:endParaRPr lang="ko-KR" alt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524F1-B527-622D-AF14-CD6AA632A615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3C4B3E-59C2-9AEE-8E4C-36B4A47B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22" y="1394617"/>
            <a:ext cx="7332450" cy="45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4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39" y="941023"/>
            <a:ext cx="47539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UC00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5 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일정 목록을 조회한다</a:t>
            </a:r>
            <a:endParaRPr lang="ko-KR" alt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DE5D1-4B08-2FF9-ED4A-804E90A904B1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9D3E6C-C0DB-1858-0285-ABC96FE4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21" y="1371775"/>
            <a:ext cx="6350555" cy="48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35CAA0-4B2F-7727-DBC9-85FDC213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D7A5-C3FF-9985-ED69-0D3EFDBFD57D}"/>
              </a:ext>
            </a:extLst>
          </p:cNvPr>
          <p:cNvSpPr txBox="1"/>
          <p:nvPr/>
        </p:nvSpPr>
        <p:spPr>
          <a:xfrm>
            <a:off x="251140" y="941023"/>
            <a:ext cx="3735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rial"/>
                <a:ea typeface="HY울릉도M"/>
                <a:cs typeface="Arial"/>
              </a:rPr>
              <a:t>시퀀스 다이어그램 - UC0</a:t>
            </a:r>
            <a:r>
              <a:rPr lang="en-US" altLang="ko-KR" dirty="0">
                <a:latin typeface="Arial"/>
                <a:ea typeface="HY울릉도M"/>
                <a:cs typeface="Arial"/>
              </a:rPr>
              <a:t>07 </a:t>
            </a:r>
            <a:r>
              <a:rPr lang="ko-KR" altLang="en-US" dirty="0">
                <a:latin typeface="Arial"/>
                <a:ea typeface="HY울릉도M"/>
                <a:cs typeface="Arial"/>
              </a:rPr>
              <a:t>일정을 수정한다</a:t>
            </a:r>
            <a:endParaRPr lang="en-US" altLang="ko-KR" dirty="0">
              <a:latin typeface="Arial"/>
              <a:ea typeface="HY울릉도M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551B2-4468-6494-4750-5A2E7BED120F}"/>
              </a:ext>
            </a:extLst>
          </p:cNvPr>
          <p:cNvSpPr txBox="1"/>
          <p:nvPr/>
        </p:nvSpPr>
        <p:spPr>
          <a:xfrm>
            <a:off x="1134070" y="276820"/>
            <a:ext cx="34379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200" dirty="0">
                <a:solidFill>
                  <a:srgbClr val="1F2328"/>
                </a:solidFill>
                <a:latin typeface="Arial"/>
                <a:ea typeface="HY울릉도M"/>
                <a:cs typeface="Arial"/>
              </a:rPr>
              <a:t>할 일 목록 애플리케이션</a:t>
            </a:r>
            <a:endParaRPr 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4BA6E2-7648-6939-333D-6BA52687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86" y="1432422"/>
            <a:ext cx="7274226" cy="44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042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303</TotalTime>
  <Words>117</Words>
  <Application>Microsoft Office PowerPoint</Application>
  <PresentationFormat>화면 슬라이드 쇼(4:3)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준수 하</cp:lastModifiedBy>
  <cp:revision>63</cp:revision>
  <cp:lastPrinted>2001-07-23T08:42:52Z</cp:lastPrinted>
  <dcterms:created xsi:type="dcterms:W3CDTF">2011-02-22T01:37:12Z</dcterms:created>
  <dcterms:modified xsi:type="dcterms:W3CDTF">2023-06-21T01:16:34Z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