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3DFDD-68B3-4E15-AD6D-197D54F5D800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27146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  </a:t>
            </a:r>
            <a:r>
              <a:rPr lang="en-US" b="1" dirty="0" smtClean="0"/>
              <a:t>FSD-1 </a:t>
            </a:r>
            <a:r>
              <a:rPr lang="en-US" b="1" dirty="0" smtClean="0"/>
              <a:t>INDIVIUAL     PROJECT:-</a:t>
            </a:r>
            <a:br>
              <a:rPr lang="en-US" b="1" dirty="0" smtClean="0"/>
            </a:br>
            <a:r>
              <a:rPr lang="en-US" b="1" dirty="0" smtClean="0"/>
              <a:t>Home Interior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0032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Made by:-Priyansh Dahake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Roll no:-54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Batch:-A2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Branch:-CE</a:t>
            </a:r>
          </a:p>
          <a:p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416" y="-14068"/>
            <a:ext cx="3467030" cy="880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Interior </a:t>
            </a:r>
            <a:r>
              <a:rPr lang="en-US" sz="2400" dirty="0" smtClean="0"/>
              <a:t>design is the art and science of enhancing the interior of a building to achieve a healthier and more aesthetically pleasing environment for the people using the space.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Fast forward to the late 1700s the first modern method of making coffee using the drip </a:t>
            </a:r>
            <a:r>
              <a:rPr lang="en-US" sz="2400" dirty="0" smtClean="0"/>
              <a:t>brewing process </a:t>
            </a:r>
            <a:r>
              <a:rPr lang="en-US" sz="2400" dirty="0"/>
              <a:t> started in France.</a:t>
            </a:r>
          </a:p>
          <a:p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352" y="0"/>
            <a:ext cx="2813648" cy="714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900" dirty="0" smtClean="0"/>
              <a:t>BENEFITS OF COFFEE 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2143116"/>
            <a:ext cx="7443782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Increases energy levels</a:t>
            </a:r>
          </a:p>
          <a:p>
            <a:r>
              <a:rPr lang="en-US" dirty="0" smtClean="0"/>
              <a:t>Enhances creativity</a:t>
            </a:r>
          </a:p>
          <a:p>
            <a:r>
              <a:rPr lang="en-US" dirty="0" smtClean="0"/>
              <a:t>Improves memory</a:t>
            </a:r>
          </a:p>
          <a:p>
            <a:r>
              <a:rPr lang="en-US" dirty="0" smtClean="0"/>
              <a:t>Coffee can reduce stress</a:t>
            </a:r>
          </a:p>
          <a:p>
            <a:r>
              <a:rPr lang="en-US" dirty="0" smtClean="0"/>
              <a:t>It provides a pleasant working environment</a:t>
            </a:r>
          </a:p>
          <a:p>
            <a:r>
              <a:rPr lang="en-US" dirty="0" smtClean="0"/>
              <a:t>Stimulates productivity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0"/>
            <a:ext cx="3000364" cy="76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928670"/>
            <a:ext cx="758665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SOME  TYPES OF COFFEE   MACHINES: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2071678"/>
            <a:ext cx="751522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Pour-Over Coffee Maker.</a:t>
            </a:r>
          </a:p>
          <a:p>
            <a:r>
              <a:rPr lang="en-US" dirty="0" smtClean="0"/>
              <a:t>Single-Serve Capsule Coffee Maker.</a:t>
            </a:r>
          </a:p>
          <a:p>
            <a:r>
              <a:rPr lang="en-US" dirty="0" smtClean="0"/>
              <a:t>Cold Brew Coffee Maker.</a:t>
            </a:r>
          </a:p>
          <a:p>
            <a:r>
              <a:rPr lang="en-US" dirty="0" smtClean="0"/>
              <a:t>Espresso Coffee Maker</a:t>
            </a:r>
          </a:p>
          <a:p>
            <a:r>
              <a:rPr lang="en-US" dirty="0" smtClean="0"/>
              <a:t>French Press Coffee Maker.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983" y="0"/>
            <a:ext cx="3095017" cy="785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926" y="2428868"/>
            <a:ext cx="347364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0"/>
            <a:ext cx="3000364" cy="76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74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   FSD-1 INDIVIUAL     PROJECT:- Home Interior</vt:lpstr>
      <vt:lpstr>INTRODUCTION</vt:lpstr>
      <vt:lpstr>  BENEFITS OF COFFEE :- </vt:lpstr>
      <vt:lpstr> SOME  TYPES OF COFFEE   MACHINES:</vt:lpstr>
      <vt:lpstr>Slide 5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INDIVIUAL PROJECT:- Coffee Machine</dc:title>
  <dc:creator>HP</dc:creator>
  <cp:lastModifiedBy>HP</cp:lastModifiedBy>
  <cp:revision>20</cp:revision>
  <dcterms:created xsi:type="dcterms:W3CDTF">2023-03-23T10:18:52Z</dcterms:created>
  <dcterms:modified xsi:type="dcterms:W3CDTF">2023-03-25T05:47:58Z</dcterms:modified>
</cp:coreProperties>
</file>