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7A3DFDD-68B3-4E15-AD6D-197D54F5D800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FC5BA70-5D2C-4049-A912-2B8E93F8D0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7298"/>
            <a:ext cx="7772400" cy="27146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   </a:t>
            </a:r>
            <a:r>
              <a:rPr lang="en-US" b="1" dirty="0" smtClean="0"/>
              <a:t>PYTHON</a:t>
            </a:r>
            <a:r>
              <a:rPr lang="en-US" b="1" dirty="0" smtClean="0"/>
              <a:t>-1I </a:t>
            </a:r>
            <a:r>
              <a:rPr lang="en-US" b="1" dirty="0" smtClean="0"/>
              <a:t>INDIVIUAL     PROJECT:-</a:t>
            </a:r>
            <a:br>
              <a:rPr lang="en-US" b="1" dirty="0" smtClean="0"/>
            </a:br>
            <a:r>
              <a:rPr lang="en-US" b="1" dirty="0" smtClean="0"/>
              <a:t>CHAT APPLICATION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0032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Made by:-Priyansh Dahake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Roll no:-50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Batch:-A2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Branch:-CE</a:t>
            </a:r>
          </a:p>
          <a:p>
            <a:endParaRPr lang="en-US" dirty="0"/>
          </a:p>
        </p:txBody>
      </p:sp>
      <p:pic>
        <p:nvPicPr>
          <p:cNvPr id="4" name="Picture 2" descr="Lok Jagruti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416" y="-14068"/>
            <a:ext cx="3467030" cy="880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Chatting app allows you to communicate with your customers in </a:t>
            </a:r>
            <a:r>
              <a:rPr lang="en-US" sz="2400" u="sng" dirty="0" smtClean="0">
                <a:solidFill>
                  <a:srgbClr val="FF0000"/>
                </a:solidFill>
              </a:rPr>
              <a:t>chat rooms.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It also allows </a:t>
            </a:r>
            <a:r>
              <a:rPr lang="en-US" sz="2400" dirty="0" smtClean="0"/>
              <a:t>allow you to stay connected with other people who may be using the application even on the other side of the world.</a:t>
            </a:r>
            <a:r>
              <a:rPr lang="en-US" sz="24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It enables </a:t>
            </a:r>
            <a:r>
              <a:rPr lang="en-US" sz="2800" dirty="0" smtClean="0"/>
              <a:t>you to send and receive messages. Chatting apps make it easier, simpler, and faster to connect with everyone and it is also easy to use.  </a:t>
            </a:r>
            <a:endParaRPr lang="en-US" sz="2800" dirty="0" smtClean="0"/>
          </a:p>
          <a:p>
            <a:r>
              <a:rPr lang="en-US" sz="2800" dirty="0" smtClean="0"/>
              <a:t>Some examples of chat application are </a:t>
            </a:r>
            <a:r>
              <a:rPr lang="en-US" sz="2800" dirty="0" err="1" smtClean="0"/>
              <a:t>whatsapp</a:t>
            </a:r>
            <a:r>
              <a:rPr lang="en-US" sz="2800" dirty="0" smtClean="0"/>
              <a:t>, twitter,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etc.</a:t>
            </a:r>
          </a:p>
        </p:txBody>
      </p:sp>
      <p:pic>
        <p:nvPicPr>
          <p:cNvPr id="4" name="Picture 2" descr="Lok Jagruti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0352" y="0"/>
            <a:ext cx="2813648" cy="7143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WEBSOCKET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357298"/>
            <a:ext cx="7443782" cy="53117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 Socket </a:t>
            </a:r>
            <a:r>
              <a:rPr lang="en-US" sz="2800" dirty="0" smtClean="0"/>
              <a:t>is </a:t>
            </a:r>
            <a:r>
              <a:rPr lang="en-US" sz="2800" dirty="0" smtClean="0"/>
              <a:t>bidirectional protocol </a:t>
            </a:r>
            <a:r>
              <a:rPr lang="en-US" sz="2800" dirty="0" smtClean="0"/>
              <a:t>that is used in the same scenario of </a:t>
            </a:r>
            <a:r>
              <a:rPr lang="en-US" sz="2800" dirty="0" smtClean="0"/>
              <a:t>client-server communication,.</a:t>
            </a:r>
          </a:p>
          <a:p>
            <a:r>
              <a:rPr lang="en-US" sz="2800" dirty="0" smtClean="0"/>
              <a:t>I</a:t>
            </a:r>
            <a:r>
              <a:rPr lang="en-US" sz="2800" dirty="0" smtClean="0"/>
              <a:t>t </a:t>
            </a:r>
            <a:r>
              <a:rPr lang="en-US" sz="2800" dirty="0" smtClean="0"/>
              <a:t>starts from </a:t>
            </a:r>
            <a:r>
              <a:rPr lang="en-US" sz="2800" b="1" dirty="0" smtClean="0"/>
              <a:t>ws://</a:t>
            </a:r>
            <a:r>
              <a:rPr lang="en-US" sz="2800" dirty="0" smtClean="0"/>
              <a:t> or </a:t>
            </a:r>
            <a:r>
              <a:rPr lang="en-US" sz="2800" b="1" dirty="0" smtClean="0"/>
              <a:t>wss://</a:t>
            </a:r>
            <a:r>
              <a:rPr lang="en-US" sz="2800" dirty="0" smtClean="0"/>
              <a:t>. It is a stateful protocol, which means the connection between client and server will keep alive until it is terminated by either party (client or server). 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 descr="Lok Jagruti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0"/>
            <a:ext cx="3000364" cy="761761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500570"/>
            <a:ext cx="5572164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785794"/>
            <a:ext cx="758665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4400" dirty="0" smtClean="0"/>
              <a:t>CHANNELS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643050"/>
            <a:ext cx="7515220" cy="495459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 smtClean="0"/>
          </a:p>
          <a:p>
            <a:pPr fontAlgn="base"/>
            <a:r>
              <a:rPr lang="en-US" dirty="0" smtClean="0"/>
              <a:t>Channels preserve the synchronous behavior of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 smtClean="0"/>
              <a:t>and add a layer of asynchronous protocols allowing users to write the views that are entirely synchronous, asynchronous, or a mixture of both. Channels basically allow the application to support “long-running connections</a:t>
            </a:r>
            <a:r>
              <a:rPr lang="en-US" dirty="0" smtClean="0"/>
              <a:t>”.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smtClean="0"/>
              <a:t>It replaces </a:t>
            </a:r>
            <a:r>
              <a:rPr lang="en-US" dirty="0" err="1" smtClean="0"/>
              <a:t>Django’s</a:t>
            </a:r>
            <a:r>
              <a:rPr lang="en-US" dirty="0" smtClean="0"/>
              <a:t> default </a:t>
            </a:r>
            <a:r>
              <a:rPr lang="en-US" b="1" dirty="0" err="1" smtClean="0"/>
              <a:t>wsgi</a:t>
            </a:r>
            <a:r>
              <a:rPr lang="en-US" b="1" dirty="0" smtClean="0"/>
              <a:t> </a:t>
            </a:r>
            <a:r>
              <a:rPr lang="en-US" dirty="0" smtClean="0"/>
              <a:t>with its </a:t>
            </a:r>
            <a:r>
              <a:rPr lang="en-US" b="1" dirty="0" err="1" smtClean="0"/>
              <a:t>asg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b="1" dirty="0" smtClean="0"/>
          </a:p>
          <a:p>
            <a:pPr fontAlgn="base"/>
            <a:r>
              <a:rPr lang="en-US" b="1" dirty="0" smtClean="0"/>
              <a:t>ASGI </a:t>
            </a:r>
            <a:r>
              <a:rPr lang="en-US" dirty="0" smtClean="0"/>
              <a:t>(Asynchronous Server Gateway Interface) provides an interface between </a:t>
            </a:r>
            <a:r>
              <a:rPr lang="en-US" dirty="0" err="1" smtClean="0"/>
              <a:t>async</a:t>
            </a:r>
            <a:r>
              <a:rPr lang="en-US" dirty="0" smtClean="0"/>
              <a:t> Python web servers and applications while it supports all the features provided by WSGI.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Lok Jagruti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983" y="0"/>
            <a:ext cx="3095017" cy="785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1203348"/>
          </a:xfrm>
        </p:spPr>
        <p:txBody>
          <a:bodyPr/>
          <a:lstStyle/>
          <a:p>
            <a:pPr algn="ctr"/>
            <a:r>
              <a:rPr lang="en-IN" dirty="0" smtClean="0"/>
              <a:t> IMAGES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142984"/>
            <a:ext cx="4500594" cy="2500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3786190"/>
            <a:ext cx="5214974" cy="2928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 descr="Lok Jagruti Universit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983" y="0"/>
            <a:ext cx="3095017" cy="785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54164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BENEFITS OF </a:t>
            </a:r>
            <a:r>
              <a:rPr lang="en-IN" sz="3600" dirty="0" smtClean="0"/>
              <a:t>CHAT APPLICATION:-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14554"/>
            <a:ext cx="7498080" cy="4357718"/>
          </a:xfrm>
        </p:spPr>
        <p:txBody>
          <a:bodyPr>
            <a:normAutofit/>
          </a:bodyPr>
          <a:lstStyle/>
          <a:p>
            <a:r>
              <a:rPr lang="en-US" dirty="0" smtClean="0"/>
              <a:t>Offer real time </a:t>
            </a:r>
            <a:r>
              <a:rPr lang="en-US" dirty="0" smtClean="0"/>
              <a:t>communication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24*7 </a:t>
            </a:r>
            <a:r>
              <a:rPr lang="en-US" dirty="0" smtClean="0"/>
              <a:t>interactions with customers.</a:t>
            </a:r>
          </a:p>
          <a:p>
            <a:r>
              <a:rPr lang="en-US" dirty="0" smtClean="0"/>
              <a:t>Saves time and money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Easy to Setup</a:t>
            </a:r>
          </a:p>
          <a:p>
            <a:r>
              <a:rPr lang="en-US" dirty="0" smtClean="0"/>
              <a:t>Less </a:t>
            </a:r>
            <a:r>
              <a:rPr lang="en-US" dirty="0" err="1" smtClean="0"/>
              <a:t>TroubleSome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8926" y="2428868"/>
            <a:ext cx="347364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 descr="Lok Jagruti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0"/>
            <a:ext cx="3000364" cy="761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201</TotalTime>
  <Words>131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   PYTHON-1I INDIVIUAL     PROJECT:- CHAT APPLICATION</vt:lpstr>
      <vt:lpstr>INTRODUCTION</vt:lpstr>
      <vt:lpstr> WEBSOCKET </vt:lpstr>
      <vt:lpstr> CHANNELS</vt:lpstr>
      <vt:lpstr> IMAGES</vt:lpstr>
      <vt:lpstr>BENEFITS OF CHAT APPLICATION:-</vt:lpstr>
      <vt:lpstr>Slide 7</vt:lpstr>
    </vt:vector>
  </TitlesOfParts>
  <Company>SCM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INDIVIUAL PROJECT:- Coffee Machine</dc:title>
  <dc:creator>HP</dc:creator>
  <cp:lastModifiedBy>HP</cp:lastModifiedBy>
  <cp:revision>29</cp:revision>
  <dcterms:created xsi:type="dcterms:W3CDTF">2023-03-23T10:18:52Z</dcterms:created>
  <dcterms:modified xsi:type="dcterms:W3CDTF">2023-10-04T19:27:42Z</dcterms:modified>
</cp:coreProperties>
</file>