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4"/>
  </p:notesMasterIdLst>
  <p:sldIdLst>
    <p:sldId id="264" r:id="rId2"/>
    <p:sldId id="265" r:id="rId3"/>
    <p:sldId id="257" r:id="rId4"/>
    <p:sldId id="259" r:id="rId5"/>
    <p:sldId id="260" r:id="rId6"/>
    <p:sldId id="261" r:id="rId7"/>
    <p:sldId id="266" r:id="rId8"/>
    <p:sldId id="269" r:id="rId9"/>
    <p:sldId id="267" r:id="rId10"/>
    <p:sldId id="268" r:id="rId11"/>
    <p:sldId id="271" r:id="rId12"/>
    <p:sldId id="270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4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6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1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4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2190781" y="2150669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0742372" y="3873399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49" y="354876"/>
            <a:ext cx="1005839" cy="92122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664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5963912"/>
            <a:ext cx="10590791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5" y="822960"/>
            <a:ext cx="10590791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643998"/>
            <a:ext cx="10590790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69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58" y="1276101"/>
            <a:ext cx="10598179" cy="164758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06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057879" y="728803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1861350" y="3136545"/>
            <a:ext cx="783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8561"/>
            <a:ext cx="10144687" cy="3235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5" y="4414519"/>
            <a:ext cx="9277463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6" y="6035040"/>
            <a:ext cx="11093876" cy="1197428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755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2996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100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3"/>
            <a:ext cx="377025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4" y="3815717"/>
            <a:ext cx="3770255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6" y="3124200"/>
            <a:ext cx="377641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6" y="3815716"/>
            <a:ext cx="3776411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5762" y="3124201"/>
            <a:ext cx="377487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5995" y="3815715"/>
            <a:ext cx="3774643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513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3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4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7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3"/>
            <a:ext cx="3660526" cy="691516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5" y="3124200"/>
            <a:ext cx="3229492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4206" y="6130926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79331" y="5439414"/>
            <a:ext cx="366131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79330" y="6130925"/>
            <a:ext cx="3661315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86997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57362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3333" y="7670206"/>
            <a:ext cx="4373138" cy="365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211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24200"/>
            <a:ext cx="10590791" cy="409956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34527" y="7670206"/>
            <a:ext cx="1188719" cy="36575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147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2283" y="1534160"/>
            <a:ext cx="1691958" cy="5698308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0"/>
            <a:ext cx="7507230" cy="569830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83725" y="7670206"/>
            <a:ext cx="1190562" cy="36575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846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6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577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213174"/>
            <a:ext cx="5221230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1" y="3213173"/>
            <a:ext cx="4509054" cy="2740589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051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65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5" y="3815715"/>
            <a:ext cx="5790191" cy="3408047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256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13696" cy="84835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305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79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554480"/>
            <a:ext cx="3351790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5" y="1737360"/>
            <a:ext cx="6228079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3755137"/>
            <a:ext cx="3351790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082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2032000"/>
            <a:ext cx="4638161" cy="208280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84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725" y="7670206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333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7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rive.google.com/file/d/1UgBKYAduEvfcIt-G-P3iyWQlK0lUk2Co/view?usp=drive_lin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51492" y="983857"/>
            <a:ext cx="9032033" cy="24888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b="1" dirty="0" smtClean="0"/>
              <a:t>TECH HEROES</a:t>
            </a:r>
            <a:r>
              <a:rPr lang="en-IN" sz="8000" dirty="0" smtClean="0">
                <a:solidFill>
                  <a:schemeClr val="bg1"/>
                </a:solidFill>
              </a:rPr>
              <a:t> 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360655" y="3281670"/>
            <a:ext cx="8825658" cy="29298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smtClean="0">
                <a:latin typeface="Algerian" panose="04020705040A02060702" pitchFamily="82" charset="0"/>
              </a:rPr>
              <a:t>PROJECT </a:t>
            </a:r>
            <a:r>
              <a:rPr lang="en-IN" sz="3600" dirty="0" smtClean="0">
                <a:latin typeface="Algerian" panose="04020705040A02060702" pitchFamily="82" charset="0"/>
              </a:rPr>
              <a:t>: P4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443113" y="7439025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275171-6B7C-45C0-9CA5-94F7BB27C45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59157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5471"/>
            <a:ext cx="95439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063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141" y="-351464"/>
            <a:ext cx="16698198" cy="87665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68518" y="715622"/>
            <a:ext cx="676656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Space Complexity 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O(K) For Add Data In </a:t>
            </a:r>
            <a:r>
              <a:rPr lang="en-US" dirty="0" err="1">
                <a:solidFill>
                  <a:schemeClr val="bg1"/>
                </a:solidFill>
              </a:rPr>
              <a:t>Linkedlist</a:t>
            </a:r>
            <a:r>
              <a:rPr lang="en-US" dirty="0">
                <a:solidFill>
                  <a:schemeClr val="bg1"/>
                </a:solidFill>
              </a:rPr>
              <a:t>, Where K &lt; N . </a:t>
            </a:r>
            <a:r>
              <a:rPr lang="en-US" dirty="0" err="1">
                <a:solidFill>
                  <a:schemeClr val="bg1"/>
                </a:solidFill>
              </a:rPr>
              <a:t>Beacuse</a:t>
            </a:r>
            <a:r>
              <a:rPr lang="en-US" dirty="0">
                <a:solidFill>
                  <a:schemeClr val="bg1"/>
                </a:solidFill>
              </a:rPr>
              <a:t> Some Node Will Repeat Then We Only Plus Count So All Data Will Not Add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en-US" dirty="0">
                <a:solidFill>
                  <a:schemeClr val="bg1"/>
                </a:solidFill>
              </a:rPr>
              <a:t>) For Add Data In Vector.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69" y="3155938"/>
            <a:ext cx="6384824" cy="2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1378634" y="100520"/>
            <a:ext cx="15497244" cy="8945222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5471"/>
            <a:ext cx="95439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063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2037993" y="2299128"/>
            <a:ext cx="8257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lgerian" panose="04020705040A02060702" pitchFamily="82" charset="0"/>
              </a:rPr>
              <a:t>VIDEO LINK :  </a:t>
            </a:r>
            <a:r>
              <a:rPr lang="en-IN" sz="5400" dirty="0" smtClean="0">
                <a:latin typeface="Algerian" panose="04020705040A02060702" pitchFamily="82" charset="0"/>
                <a:hlinkClick r:id="rId4"/>
              </a:rPr>
              <a:t>Click here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-261046" y="-537169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5471"/>
            <a:ext cx="95439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063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Box 11"/>
          <p:cNvSpPr txBox="1"/>
          <p:nvPr/>
        </p:nvSpPr>
        <p:spPr>
          <a:xfrm>
            <a:off x="8068518" y="715622"/>
            <a:ext cx="676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8009" y="-1069145"/>
            <a:ext cx="21964326" cy="110602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73793" y="2363093"/>
            <a:ext cx="75843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latin typeface="Algerian" panose="04020705040A02060702" pitchFamily="82" charset="0"/>
              </a:rPr>
              <a:t>THANK YOU  </a:t>
            </a:r>
            <a:endParaRPr lang="en-IN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-182523" y="-27708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1865471"/>
            <a:ext cx="95439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063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Box 10"/>
          <p:cNvSpPr txBox="1"/>
          <p:nvPr/>
        </p:nvSpPr>
        <p:spPr>
          <a:xfrm>
            <a:off x="922716" y="1431220"/>
            <a:ext cx="742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600" b="1" dirty="0" smtClean="0"/>
              <a:t>Word </a:t>
            </a:r>
            <a:r>
              <a:rPr lang="en-IN" sz="3600" b="1" dirty="0"/>
              <a:t>Cloud </a:t>
            </a:r>
            <a:r>
              <a:rPr lang="en-IN" sz="3600" b="1" dirty="0" smtClean="0"/>
              <a:t>Generator :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6238" y="3037871"/>
            <a:ext cx="9429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You need to build a Word Cloud Generator. The generator takes in a dynamic collection of documents (i.e., new documents keep coming in) and creates a word cloud based on the frequency of unique words in the document. The generator starts with an initial collection of N documents. You can control the generator to only the top k most frequently used words. You should also be able to stop the generator from selecting a pre-defined set of words W.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290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03114"/>
            <a:ext cx="61897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Algorithmic Approach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130743"/>
            <a:ext cx="44410" cy="4995624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532043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9" name="Text 6"/>
          <p:cNvSpPr/>
          <p:nvPr/>
        </p:nvSpPr>
        <p:spPr>
          <a:xfrm>
            <a:off x="4748153" y="2346008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</a:rPr>
              <a:t>Take data from user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83333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Gather the text data and prepare it for processing.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034373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4" name="Text 11"/>
          <p:cNvSpPr/>
          <p:nvPr/>
        </p:nvSpPr>
        <p:spPr>
          <a:xfrm>
            <a:off x="4712077" y="3848338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Doubly Linked List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Doubly Linked List to store and manage the unique words and their counts.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892105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9" name="Text 16"/>
          <p:cNvSpPr/>
          <p:nvPr/>
        </p:nvSpPr>
        <p:spPr>
          <a:xfrm>
            <a:off x="4712672" y="5706070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28307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Checking  </a:t>
            </a: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Processing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Analyze each word, checking for its existence in the Linked List and updating the count accordingly.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1" y="80010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048708"/>
            <a:ext cx="58747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Handling New Words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4664869" y="3291602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26249"/>
            <a:ext cx="33151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Traverse the Linked List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80666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Check if the current word already exists in the Linked List.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1" name="Text 8"/>
          <p:cNvSpPr/>
          <p:nvPr/>
        </p:nvSpPr>
        <p:spPr>
          <a:xfrm>
            <a:off x="9393079" y="3291602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a New Node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the word is not found, create a new node and insert it into the Linked List.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5" name="Text 12"/>
          <p:cNvSpPr/>
          <p:nvPr/>
        </p:nvSpPr>
        <p:spPr>
          <a:xfrm>
            <a:off x="4629388" y="531030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Update Word Count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the word is found, increment the count stored in the corresponding node.</a:t>
            </a:r>
            <a:endParaRPr lang="en-US" sz="175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31" y="0"/>
            <a:ext cx="4550130" cy="2548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05620"/>
            <a:ext cx="78982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Checking for Existing Words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33249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Traverse the List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835604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Start at the head of the Doubly Linked List and traverse through the nodes.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133249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Compare the Word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83560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Compare the current word with the word stored in each node.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133249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Return the Node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83560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a match is found, return the corresponding node; otherwise, return null.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76638"/>
            <a:ext cx="7287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Incrementing Word Count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04267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9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Retrieve the Node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Locate the node in the Doubly Linked List that corresponds to the current word.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704267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9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Update the Count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Increment the count stored in the node, reflecting the increased frequency of the word.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EAEAEA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Maintain Ordering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619988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Reposition the node within the Linked List to maintain the correct ordering based on word count.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5" name="Text 2"/>
          <p:cNvSpPr/>
          <p:nvPr/>
        </p:nvSpPr>
        <p:spPr>
          <a:xfrm>
            <a:off x="581323" y="407303"/>
            <a:ext cx="7287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§"/>
            </a:pPr>
            <a:r>
              <a:rPr lang="en-US" sz="4374" b="1" dirty="0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</a:rPr>
              <a:t>After Making </a:t>
            </a:r>
            <a:r>
              <a:rPr lang="en-US" sz="4374" b="1" dirty="0" err="1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</a:rPr>
              <a:t>Linkedlist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56689" y="1415258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15945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 Narrow" panose="020B0606020202030204" pitchFamily="34" charset="0"/>
              </a:rPr>
              <a:t>Give more option to user : </a:t>
            </a:r>
            <a:r>
              <a:rPr lang="en-IN" sz="2400" dirty="0"/>
              <a:t> </a:t>
            </a: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221313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Print top k word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Search Specific word’s frequency  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Search Specific frequency   ’s words 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819656" y="29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553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619988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4291717"/>
            <a:ext cx="12815510" cy="38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3312260" y="6696778"/>
            <a:ext cx="95439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Bi-directional </a:t>
            </a: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Navigation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Doubly Linked List allows for easy traversal in both forward and backward directions, simplifying the process of managing word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Efficient Insertions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New words can be seamlessly added to the Linked List, maintaining the overall structure and ordering.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063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Flexible Modifications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Updating word counts or removing words can be easily accomplished within the Doubly Linked List framework.</a:t>
            </a:r>
            <a:endParaRPr lang="en-US" sz="1750" dirty="0"/>
          </a:p>
        </p:txBody>
      </p:sp>
      <p:sp>
        <p:nvSpPr>
          <p:cNvPr id="12" name="Rounded Rectangle 11"/>
          <p:cNvSpPr/>
          <p:nvPr/>
        </p:nvSpPr>
        <p:spPr>
          <a:xfrm>
            <a:off x="1400617" y="385817"/>
            <a:ext cx="11464119" cy="2224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634018" y="1128768"/>
            <a:ext cx="8584442" cy="74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§"/>
            </a:pPr>
            <a:r>
              <a:rPr lang="en-US" sz="4000" b="1" dirty="0" smtClean="0">
                <a:solidFill>
                  <a:srgbClr val="1D1D1B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Data </a:t>
            </a:r>
            <a:r>
              <a:rPr lang="en-US" sz="4000" b="1" dirty="0">
                <a:solidFill>
                  <a:srgbClr val="1D1D1B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Structure: Doubly Linked List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74844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5" name="Text 2"/>
          <p:cNvSpPr/>
          <p:nvPr/>
        </p:nvSpPr>
        <p:spPr>
          <a:xfrm>
            <a:off x="581323" y="407303"/>
            <a:ext cx="7287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055370" y="15945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221313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819656" y="29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553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619988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6" y="217884"/>
            <a:ext cx="14851899" cy="77838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4497" y="625965"/>
            <a:ext cx="72167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latin typeface="Algerian" panose="04020705040A02060702" pitchFamily="82" charset="0"/>
              </a:rPr>
              <a:t>Time Complexity :</a:t>
            </a:r>
            <a:r>
              <a:rPr lang="en-IN" sz="2400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O(N) For Add </a:t>
            </a:r>
            <a:r>
              <a:rPr lang="en-IN" dirty="0" smtClean="0">
                <a:latin typeface="Algerian" panose="04020705040A02060702" pitchFamily="82" charset="0"/>
              </a:rPr>
              <a:t>Data In Linked-list </a:t>
            </a:r>
            <a:r>
              <a:rPr lang="en-IN" dirty="0">
                <a:latin typeface="Algerian" panose="04020705040A02060702" pitchFamily="82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O(M log(M)) For Sorting Top K Word In Vectors </a:t>
            </a:r>
            <a:endParaRPr lang="en-IN" dirty="0" smtClean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O(K) For Print Top K Word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O(K) For Search Specific Word's Frequency 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O(K) For Search Specific Word's Frequency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O(N/2) Because For We Have To Travel In Full Linked List . 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351</TotalTime>
  <Words>540</Words>
  <Application>Microsoft Office PowerPoint</Application>
  <PresentationFormat>Custom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Algerian</vt:lpstr>
      <vt:lpstr>Arial</vt:lpstr>
      <vt:lpstr>Arial Narrow</vt:lpstr>
      <vt:lpstr>Calibri</vt:lpstr>
      <vt:lpstr>Century Gothic</vt:lpstr>
      <vt:lpstr>Mongolian Baiti</vt:lpstr>
      <vt:lpstr>Times New Roman</vt:lpstr>
      <vt:lpstr>Tomorrow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10 pro</cp:lastModifiedBy>
  <cp:revision>11</cp:revision>
  <dcterms:created xsi:type="dcterms:W3CDTF">2024-05-03T12:11:09Z</dcterms:created>
  <dcterms:modified xsi:type="dcterms:W3CDTF">2024-05-03T18:22:06Z</dcterms:modified>
</cp:coreProperties>
</file>