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24"/>
  </p:notesMasterIdLst>
  <p:handoutMasterIdLst>
    <p:handoutMasterId r:id="rId25"/>
  </p:handoutMasterIdLst>
  <p:sldIdLst>
    <p:sldId id="256" r:id="rId5"/>
    <p:sldId id="310" r:id="rId6"/>
    <p:sldId id="290" r:id="rId7"/>
    <p:sldId id="328" r:id="rId8"/>
    <p:sldId id="373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75" r:id="rId19"/>
    <p:sldId id="376" r:id="rId20"/>
    <p:sldId id="387" r:id="rId21"/>
    <p:sldId id="388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EA2D4-D432-483F-8DD0-F3079AA685F4}" v="1" dt="2024-05-04T19:14:51.898"/>
  </p1510:revLst>
</p1510:revInfo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warkesh Vaghasiya" userId="b2a9c7337a932e19" providerId="LiveId" clId="{769EA2D4-D432-483F-8DD0-F3079AA685F4}"/>
    <pc:docChg chg="undo custSel addSld delSld modSld sldOrd">
      <pc:chgData name="Dwarkesh Vaghasiya" userId="b2a9c7337a932e19" providerId="LiveId" clId="{769EA2D4-D432-483F-8DD0-F3079AA685F4}" dt="2024-05-04T19:18:38.261" v="419" actId="20577"/>
      <pc:docMkLst>
        <pc:docMk/>
      </pc:docMkLst>
      <pc:sldChg chg="modSp mod">
        <pc:chgData name="Dwarkesh Vaghasiya" userId="b2a9c7337a932e19" providerId="LiveId" clId="{769EA2D4-D432-483F-8DD0-F3079AA685F4}" dt="2024-05-04T11:10:08.679" v="219" actId="1076"/>
        <pc:sldMkLst>
          <pc:docMk/>
          <pc:sldMk cId="3777867442" sldId="256"/>
        </pc:sldMkLst>
        <pc:spChg chg="mod">
          <ac:chgData name="Dwarkesh Vaghasiya" userId="b2a9c7337a932e19" providerId="LiveId" clId="{769EA2D4-D432-483F-8DD0-F3079AA685F4}" dt="2024-05-04T11:10:08.679" v="219" actId="1076"/>
          <ac:spMkLst>
            <pc:docMk/>
            <pc:sldMk cId="3777867442" sldId="256"/>
            <ac:spMk id="22" creationId="{E237725B-2565-4774-93C0-E26EF713BE6C}"/>
          </ac:spMkLst>
        </pc:spChg>
      </pc:sldChg>
      <pc:sldChg chg="modSp mod ord">
        <pc:chgData name="Dwarkesh Vaghasiya" userId="b2a9c7337a932e19" providerId="LiveId" clId="{769EA2D4-D432-483F-8DD0-F3079AA685F4}" dt="2024-05-04T19:13:45.807" v="312"/>
        <pc:sldMkLst>
          <pc:docMk/>
          <pc:sldMk cId="1833651384" sldId="274"/>
        </pc:sldMkLst>
        <pc:spChg chg="mod">
          <ac:chgData name="Dwarkesh Vaghasiya" userId="b2a9c7337a932e19" providerId="LiveId" clId="{769EA2D4-D432-483F-8DD0-F3079AA685F4}" dt="2024-05-04T05:31:31.942" v="37" actId="14100"/>
          <ac:spMkLst>
            <pc:docMk/>
            <pc:sldMk cId="1833651384" sldId="274"/>
            <ac:spMk id="2" creationId="{39D912AE-424A-49C1-ACDE-5F01791140B1}"/>
          </ac:spMkLst>
        </pc:spChg>
        <pc:spChg chg="mod">
          <ac:chgData name="Dwarkesh Vaghasiya" userId="b2a9c7337a932e19" providerId="LiveId" clId="{769EA2D4-D432-483F-8DD0-F3079AA685F4}" dt="2024-05-04T11:09:53.764" v="218"/>
          <ac:spMkLst>
            <pc:docMk/>
            <pc:sldMk cId="1833651384" sldId="274"/>
            <ac:spMk id="5" creationId="{19D4122A-7E05-408B-9546-A9E085CE8124}"/>
          </ac:spMkLst>
        </pc:spChg>
        <pc:spChg chg="mod">
          <ac:chgData name="Dwarkesh Vaghasiya" userId="b2a9c7337a932e19" providerId="LiveId" clId="{769EA2D4-D432-483F-8DD0-F3079AA685F4}" dt="2024-05-04T11:11:49.680" v="235"/>
          <ac:spMkLst>
            <pc:docMk/>
            <pc:sldMk cId="1833651384" sldId="274"/>
            <ac:spMk id="6" creationId="{AF988CDF-2A2A-4F8C-9ACC-3EDFAB4560C0}"/>
          </ac:spMkLst>
        </pc:spChg>
      </pc:sldChg>
      <pc:sldChg chg="modSp mod">
        <pc:chgData name="Dwarkesh Vaghasiya" userId="b2a9c7337a932e19" providerId="LiveId" clId="{769EA2D4-D432-483F-8DD0-F3079AA685F4}" dt="2024-05-04T11:10:25.562" v="221"/>
        <pc:sldMkLst>
          <pc:docMk/>
          <pc:sldMk cId="3465617575" sldId="290"/>
        </pc:sldMkLst>
        <pc:spChg chg="mod">
          <ac:chgData name="Dwarkesh Vaghasiya" userId="b2a9c7337a932e19" providerId="LiveId" clId="{769EA2D4-D432-483F-8DD0-F3079AA685F4}" dt="2024-05-04T11:07:45.194" v="197" actId="20577"/>
          <ac:spMkLst>
            <pc:docMk/>
            <pc:sldMk cId="3465617575" sldId="290"/>
            <ac:spMk id="14" creationId="{DF3231F7-2BDC-4AD4-8081-5E8C6FA0A14D}"/>
          </ac:spMkLst>
        </pc:spChg>
        <pc:spChg chg="mod">
          <ac:chgData name="Dwarkesh Vaghasiya" userId="b2a9c7337a932e19" providerId="LiveId" clId="{769EA2D4-D432-483F-8DD0-F3079AA685F4}" dt="2024-05-04T11:10:25.562" v="221"/>
          <ac:spMkLst>
            <pc:docMk/>
            <pc:sldMk cId="3465617575" sldId="290"/>
            <ac:spMk id="15" creationId="{F19B9707-D455-4AD9-B022-CC066798E115}"/>
          </ac:spMkLst>
        </pc:spChg>
      </pc:sldChg>
      <pc:sldChg chg="modSp mod">
        <pc:chgData name="Dwarkesh Vaghasiya" userId="b2a9c7337a932e19" providerId="LiveId" clId="{769EA2D4-D432-483F-8DD0-F3079AA685F4}" dt="2024-05-04T11:10:21.215" v="220"/>
        <pc:sldMkLst>
          <pc:docMk/>
          <pc:sldMk cId="191244636" sldId="310"/>
        </pc:sldMkLst>
        <pc:spChg chg="mod">
          <ac:chgData name="Dwarkesh Vaghasiya" userId="b2a9c7337a932e19" providerId="LiveId" clId="{769EA2D4-D432-483F-8DD0-F3079AA685F4}" dt="2024-05-04T05:32:49.929" v="112" actId="20577"/>
          <ac:spMkLst>
            <pc:docMk/>
            <pc:sldMk cId="191244636" sldId="310"/>
            <ac:spMk id="12" creationId="{0EFA4165-8A1E-438E-9708-21F5EB58C422}"/>
          </ac:spMkLst>
        </pc:spChg>
        <pc:spChg chg="mod">
          <ac:chgData name="Dwarkesh Vaghasiya" userId="b2a9c7337a932e19" providerId="LiveId" clId="{769EA2D4-D432-483F-8DD0-F3079AA685F4}" dt="2024-05-04T11:07:33.160" v="195" actId="20577"/>
          <ac:spMkLst>
            <pc:docMk/>
            <pc:sldMk cId="191244636" sldId="310"/>
            <ac:spMk id="17" creationId="{747D76C8-F234-4DEE-A20C-A545F39C0DD0}"/>
          </ac:spMkLst>
        </pc:spChg>
        <pc:spChg chg="mod">
          <ac:chgData name="Dwarkesh Vaghasiya" userId="b2a9c7337a932e19" providerId="LiveId" clId="{769EA2D4-D432-483F-8DD0-F3079AA685F4}" dt="2024-05-04T11:10:21.215" v="220"/>
          <ac:spMkLst>
            <pc:docMk/>
            <pc:sldMk cId="191244636" sldId="310"/>
            <ac:spMk id="18" creationId="{4C12A37B-898B-4E94-B678-E56B402FC999}"/>
          </ac:spMkLst>
        </pc:spChg>
      </pc:sldChg>
      <pc:sldChg chg="del">
        <pc:chgData name="Dwarkesh Vaghasiya" userId="b2a9c7337a932e19" providerId="LiveId" clId="{769EA2D4-D432-483F-8DD0-F3079AA685F4}" dt="2024-05-04T05:29:54.123" v="0" actId="47"/>
        <pc:sldMkLst>
          <pc:docMk/>
          <pc:sldMk cId="3344101577" sldId="325"/>
        </pc:sldMkLst>
      </pc:sldChg>
      <pc:sldChg chg="modSp mod ord">
        <pc:chgData name="Dwarkesh Vaghasiya" userId="b2a9c7337a932e19" providerId="LiveId" clId="{769EA2D4-D432-483F-8DD0-F3079AA685F4}" dt="2024-05-04T11:12:02.830" v="237"/>
        <pc:sldMkLst>
          <pc:docMk/>
          <pc:sldMk cId="638530597" sldId="328"/>
        </pc:sldMkLst>
        <pc:spChg chg="mod">
          <ac:chgData name="Dwarkesh Vaghasiya" userId="b2a9c7337a932e19" providerId="LiveId" clId="{769EA2D4-D432-483F-8DD0-F3079AA685F4}" dt="2024-05-04T05:34:31.601" v="124" actId="14100"/>
          <ac:spMkLst>
            <pc:docMk/>
            <pc:sldMk cId="638530597" sldId="328"/>
            <ac:spMk id="10" creationId="{A759141C-1B55-4299-A850-4D8621A5EFD4}"/>
          </ac:spMkLst>
        </pc:spChg>
        <pc:spChg chg="mod">
          <ac:chgData name="Dwarkesh Vaghasiya" userId="b2a9c7337a932e19" providerId="LiveId" clId="{769EA2D4-D432-483F-8DD0-F3079AA685F4}" dt="2024-05-04T05:46:17.931" v="162" actId="404"/>
          <ac:spMkLst>
            <pc:docMk/>
            <pc:sldMk cId="638530597" sldId="328"/>
            <ac:spMk id="11" creationId="{E8F7DCF9-2134-48C6-884C-E431D040E1E2}"/>
          </ac:spMkLst>
        </pc:spChg>
        <pc:spChg chg="mod">
          <ac:chgData name="Dwarkesh Vaghasiya" userId="b2a9c7337a932e19" providerId="LiveId" clId="{769EA2D4-D432-483F-8DD0-F3079AA685F4}" dt="2024-05-04T11:09:50.008" v="217"/>
          <ac:spMkLst>
            <pc:docMk/>
            <pc:sldMk cId="638530597" sldId="328"/>
            <ac:spMk id="15" creationId="{F0B1D64A-4BCA-40E9-8D9F-56E3FA5A734D}"/>
          </ac:spMkLst>
        </pc:spChg>
        <pc:spChg chg="mod">
          <ac:chgData name="Dwarkesh Vaghasiya" userId="b2a9c7337a932e19" providerId="LiveId" clId="{769EA2D4-D432-483F-8DD0-F3079AA685F4}" dt="2024-05-04T11:11:43.389" v="234"/>
          <ac:spMkLst>
            <pc:docMk/>
            <pc:sldMk cId="638530597" sldId="328"/>
            <ac:spMk id="16" creationId="{C2433C4E-0FA1-443F-9A12-FB582996F849}"/>
          </ac:spMkLst>
        </pc:spChg>
      </pc:sldChg>
      <pc:sldChg chg="modSp mod">
        <pc:chgData name="Dwarkesh Vaghasiya" userId="b2a9c7337a932e19" providerId="LiveId" clId="{769EA2D4-D432-483F-8DD0-F3079AA685F4}" dt="2024-05-04T11:11:27.854" v="231"/>
        <pc:sldMkLst>
          <pc:docMk/>
          <pc:sldMk cId="569312121" sldId="375"/>
        </pc:sldMkLst>
        <pc:spChg chg="mod">
          <ac:chgData name="Dwarkesh Vaghasiya" userId="b2a9c7337a932e19" providerId="LiveId" clId="{769EA2D4-D432-483F-8DD0-F3079AA685F4}" dt="2024-05-04T11:09:17.734" v="212" actId="20577"/>
          <ac:spMkLst>
            <pc:docMk/>
            <pc:sldMk cId="569312121" sldId="375"/>
            <ac:spMk id="12" creationId="{235AD095-D800-491F-AA04-477AB8631F9A}"/>
          </ac:spMkLst>
        </pc:spChg>
        <pc:spChg chg="mod">
          <ac:chgData name="Dwarkesh Vaghasiya" userId="b2a9c7337a932e19" providerId="LiveId" clId="{769EA2D4-D432-483F-8DD0-F3079AA685F4}" dt="2024-05-04T11:11:27.854" v="231"/>
          <ac:spMkLst>
            <pc:docMk/>
            <pc:sldMk cId="569312121" sldId="375"/>
            <ac:spMk id="75" creationId="{A8951722-FA1A-4F09-A3E3-A7AA2499DE79}"/>
          </ac:spMkLst>
        </pc:spChg>
        <pc:grpChg chg="mod">
          <ac:chgData name="Dwarkesh Vaghasiya" userId="b2a9c7337a932e19" providerId="LiveId" clId="{769EA2D4-D432-483F-8DD0-F3079AA685F4}" dt="2024-05-04T11:09:08.852" v="210" actId="1076"/>
          <ac:grpSpMkLst>
            <pc:docMk/>
            <pc:sldMk cId="569312121" sldId="375"/>
            <ac:grpSpMk id="43" creationId="{EB1982DD-78BD-414E-9900-687814A69737}"/>
          </ac:grpSpMkLst>
        </pc:grpChg>
      </pc:sldChg>
      <pc:sldChg chg="modSp mod">
        <pc:chgData name="Dwarkesh Vaghasiya" userId="b2a9c7337a932e19" providerId="LiveId" clId="{769EA2D4-D432-483F-8DD0-F3079AA685F4}" dt="2024-05-04T11:11:31.219" v="232"/>
        <pc:sldMkLst>
          <pc:docMk/>
          <pc:sldMk cId="4100504012" sldId="376"/>
        </pc:sldMkLst>
        <pc:spChg chg="mod">
          <ac:chgData name="Dwarkesh Vaghasiya" userId="b2a9c7337a932e19" providerId="LiveId" clId="{769EA2D4-D432-483F-8DD0-F3079AA685F4}" dt="2024-05-04T11:09:27.181" v="215" actId="20577"/>
          <ac:spMkLst>
            <pc:docMk/>
            <pc:sldMk cId="4100504012" sldId="376"/>
            <ac:spMk id="4" creationId="{B0C623AD-7607-4642-BB4F-E516F092148D}"/>
          </ac:spMkLst>
        </pc:spChg>
        <pc:spChg chg="mod">
          <ac:chgData name="Dwarkesh Vaghasiya" userId="b2a9c7337a932e19" providerId="LiveId" clId="{769EA2D4-D432-483F-8DD0-F3079AA685F4}" dt="2024-05-04T11:11:31.219" v="232"/>
          <ac:spMkLst>
            <pc:docMk/>
            <pc:sldMk cId="4100504012" sldId="376"/>
            <ac:spMk id="5" creationId="{B9B857E1-A3B2-4952-A385-4AAD8D0C1B94}"/>
          </ac:spMkLst>
        </pc:spChg>
      </pc:sldChg>
      <pc:sldChg chg="del">
        <pc:chgData name="Dwarkesh Vaghasiya" userId="b2a9c7337a932e19" providerId="LiveId" clId="{769EA2D4-D432-483F-8DD0-F3079AA685F4}" dt="2024-05-04T05:29:55.309" v="1" actId="47"/>
        <pc:sldMkLst>
          <pc:docMk/>
          <pc:sldMk cId="4039246209" sldId="377"/>
        </pc:sldMkLst>
      </pc:sldChg>
      <pc:sldChg chg="modSp mod">
        <pc:chgData name="Dwarkesh Vaghasiya" userId="b2a9c7337a932e19" providerId="LiveId" clId="{769EA2D4-D432-483F-8DD0-F3079AA685F4}" dt="2024-05-04T11:10:34.001" v="223" actId="20577"/>
        <pc:sldMkLst>
          <pc:docMk/>
          <pc:sldMk cId="3062389580" sldId="378"/>
        </pc:sldMkLst>
        <pc:spChg chg="mod">
          <ac:chgData name="Dwarkesh Vaghasiya" userId="b2a9c7337a932e19" providerId="LiveId" clId="{769EA2D4-D432-483F-8DD0-F3079AA685F4}" dt="2024-05-04T11:07:53.856" v="198"/>
          <ac:spMkLst>
            <pc:docMk/>
            <pc:sldMk cId="3062389580" sldId="378"/>
            <ac:spMk id="4" creationId="{30960896-B31E-C029-C95F-4F84DA44B6AE}"/>
          </ac:spMkLst>
        </pc:spChg>
        <pc:spChg chg="mod">
          <ac:chgData name="Dwarkesh Vaghasiya" userId="b2a9c7337a932e19" providerId="LiveId" clId="{769EA2D4-D432-483F-8DD0-F3079AA685F4}" dt="2024-05-04T11:10:34.001" v="223" actId="20577"/>
          <ac:spMkLst>
            <pc:docMk/>
            <pc:sldMk cId="3062389580" sldId="378"/>
            <ac:spMk id="5" creationId="{7739179F-B412-C37C-4599-A78360C9AC7D}"/>
          </ac:spMkLst>
        </pc:spChg>
      </pc:sldChg>
      <pc:sldChg chg="modSp mod">
        <pc:chgData name="Dwarkesh Vaghasiya" userId="b2a9c7337a932e19" providerId="LiveId" clId="{769EA2D4-D432-483F-8DD0-F3079AA685F4}" dt="2024-05-04T11:08:02.731" v="199"/>
        <pc:sldMkLst>
          <pc:docMk/>
          <pc:sldMk cId="4024004761" sldId="379"/>
        </pc:sldMkLst>
        <pc:spChg chg="mod">
          <ac:chgData name="Dwarkesh Vaghasiya" userId="b2a9c7337a932e19" providerId="LiveId" clId="{769EA2D4-D432-483F-8DD0-F3079AA685F4}" dt="2024-05-04T11:08:02.731" v="199"/>
          <ac:spMkLst>
            <pc:docMk/>
            <pc:sldMk cId="4024004761" sldId="379"/>
            <ac:spMk id="4" creationId="{2D8F722C-9047-E05C-44D3-C10F09194B32}"/>
          </ac:spMkLst>
        </pc:spChg>
      </pc:sldChg>
      <pc:sldChg chg="modSp mod">
        <pc:chgData name="Dwarkesh Vaghasiya" userId="b2a9c7337a932e19" providerId="LiveId" clId="{769EA2D4-D432-483F-8DD0-F3079AA685F4}" dt="2024-05-04T11:10:42.761" v="224"/>
        <pc:sldMkLst>
          <pc:docMk/>
          <pc:sldMk cId="3494275550" sldId="380"/>
        </pc:sldMkLst>
        <pc:spChg chg="mod">
          <ac:chgData name="Dwarkesh Vaghasiya" userId="b2a9c7337a932e19" providerId="LiveId" clId="{769EA2D4-D432-483F-8DD0-F3079AA685F4}" dt="2024-05-04T11:08:10.378" v="200"/>
          <ac:spMkLst>
            <pc:docMk/>
            <pc:sldMk cId="3494275550" sldId="380"/>
            <ac:spMk id="4" creationId="{D3A797A7-95BF-2F60-435A-7C1D40E6D78E}"/>
          </ac:spMkLst>
        </pc:spChg>
        <pc:spChg chg="mod">
          <ac:chgData name="Dwarkesh Vaghasiya" userId="b2a9c7337a932e19" providerId="LiveId" clId="{769EA2D4-D432-483F-8DD0-F3079AA685F4}" dt="2024-05-04T11:10:42.761" v="224"/>
          <ac:spMkLst>
            <pc:docMk/>
            <pc:sldMk cId="3494275550" sldId="380"/>
            <ac:spMk id="5" creationId="{1AF227AF-21A0-06FE-58A2-BEEAADFBB043}"/>
          </ac:spMkLst>
        </pc:spChg>
      </pc:sldChg>
      <pc:sldChg chg="modSp mod">
        <pc:chgData name="Dwarkesh Vaghasiya" userId="b2a9c7337a932e19" providerId="LiveId" clId="{769EA2D4-D432-483F-8DD0-F3079AA685F4}" dt="2024-05-04T11:10:46.387" v="225"/>
        <pc:sldMkLst>
          <pc:docMk/>
          <pc:sldMk cId="1923481084" sldId="381"/>
        </pc:sldMkLst>
        <pc:spChg chg="mod">
          <ac:chgData name="Dwarkesh Vaghasiya" userId="b2a9c7337a932e19" providerId="LiveId" clId="{769EA2D4-D432-483F-8DD0-F3079AA685F4}" dt="2024-05-04T11:08:18.276" v="202" actId="20577"/>
          <ac:spMkLst>
            <pc:docMk/>
            <pc:sldMk cId="1923481084" sldId="381"/>
            <ac:spMk id="4" creationId="{AF9A1C63-5A37-6FFD-380B-F0D414F2FF1C}"/>
          </ac:spMkLst>
        </pc:spChg>
        <pc:spChg chg="mod">
          <ac:chgData name="Dwarkesh Vaghasiya" userId="b2a9c7337a932e19" providerId="LiveId" clId="{769EA2D4-D432-483F-8DD0-F3079AA685F4}" dt="2024-05-04T11:10:46.387" v="225"/>
          <ac:spMkLst>
            <pc:docMk/>
            <pc:sldMk cId="1923481084" sldId="381"/>
            <ac:spMk id="5" creationId="{B375993B-379A-805F-0B87-E61E3DD6364E}"/>
          </ac:spMkLst>
        </pc:spChg>
      </pc:sldChg>
      <pc:sldChg chg="modSp mod">
        <pc:chgData name="Dwarkesh Vaghasiya" userId="b2a9c7337a932e19" providerId="LiveId" clId="{769EA2D4-D432-483F-8DD0-F3079AA685F4}" dt="2024-05-04T11:10:50.614" v="226"/>
        <pc:sldMkLst>
          <pc:docMk/>
          <pc:sldMk cId="1059892652" sldId="382"/>
        </pc:sldMkLst>
        <pc:spChg chg="mod">
          <ac:chgData name="Dwarkesh Vaghasiya" userId="b2a9c7337a932e19" providerId="LiveId" clId="{769EA2D4-D432-483F-8DD0-F3079AA685F4}" dt="2024-05-04T11:08:24.745" v="203"/>
          <ac:spMkLst>
            <pc:docMk/>
            <pc:sldMk cId="1059892652" sldId="382"/>
            <ac:spMk id="4" creationId="{87295BAB-37C3-019A-93CB-4EB19C420E12}"/>
          </ac:spMkLst>
        </pc:spChg>
        <pc:spChg chg="mod">
          <ac:chgData name="Dwarkesh Vaghasiya" userId="b2a9c7337a932e19" providerId="LiveId" clId="{769EA2D4-D432-483F-8DD0-F3079AA685F4}" dt="2024-05-04T11:10:50.614" v="226"/>
          <ac:spMkLst>
            <pc:docMk/>
            <pc:sldMk cId="1059892652" sldId="382"/>
            <ac:spMk id="5" creationId="{5CE6A7C2-A9C3-FC35-B9C5-71DCFCD59B10}"/>
          </ac:spMkLst>
        </pc:spChg>
      </pc:sldChg>
      <pc:sldChg chg="modSp mod">
        <pc:chgData name="Dwarkesh Vaghasiya" userId="b2a9c7337a932e19" providerId="LiveId" clId="{769EA2D4-D432-483F-8DD0-F3079AA685F4}" dt="2024-05-04T11:10:57.363" v="227"/>
        <pc:sldMkLst>
          <pc:docMk/>
          <pc:sldMk cId="3736533626" sldId="383"/>
        </pc:sldMkLst>
        <pc:spChg chg="mod">
          <ac:chgData name="Dwarkesh Vaghasiya" userId="b2a9c7337a932e19" providerId="LiveId" clId="{769EA2D4-D432-483F-8DD0-F3079AA685F4}" dt="2024-05-04T11:08:32.522" v="205" actId="20577"/>
          <ac:spMkLst>
            <pc:docMk/>
            <pc:sldMk cId="3736533626" sldId="383"/>
            <ac:spMk id="4" creationId="{355A5BF9-CB5D-76B2-B4AB-10E95231CC5E}"/>
          </ac:spMkLst>
        </pc:spChg>
        <pc:spChg chg="mod">
          <ac:chgData name="Dwarkesh Vaghasiya" userId="b2a9c7337a932e19" providerId="LiveId" clId="{769EA2D4-D432-483F-8DD0-F3079AA685F4}" dt="2024-05-04T11:10:57.363" v="227"/>
          <ac:spMkLst>
            <pc:docMk/>
            <pc:sldMk cId="3736533626" sldId="383"/>
            <ac:spMk id="5" creationId="{F8E82369-A7C4-E51E-4A9F-CBB9CD3D3291}"/>
          </ac:spMkLst>
        </pc:spChg>
      </pc:sldChg>
      <pc:sldChg chg="modSp mod">
        <pc:chgData name="Dwarkesh Vaghasiya" userId="b2a9c7337a932e19" providerId="LiveId" clId="{769EA2D4-D432-483F-8DD0-F3079AA685F4}" dt="2024-05-04T11:11:02.742" v="228"/>
        <pc:sldMkLst>
          <pc:docMk/>
          <pc:sldMk cId="752904711" sldId="384"/>
        </pc:sldMkLst>
        <pc:spChg chg="mod">
          <ac:chgData name="Dwarkesh Vaghasiya" userId="b2a9c7337a932e19" providerId="LiveId" clId="{769EA2D4-D432-483F-8DD0-F3079AA685F4}" dt="2024-05-04T11:08:38.035" v="206"/>
          <ac:spMkLst>
            <pc:docMk/>
            <pc:sldMk cId="752904711" sldId="384"/>
            <ac:spMk id="4" creationId="{1289E0FB-2558-6FCD-480E-40B6AE82FE36}"/>
          </ac:spMkLst>
        </pc:spChg>
        <pc:spChg chg="mod">
          <ac:chgData name="Dwarkesh Vaghasiya" userId="b2a9c7337a932e19" providerId="LiveId" clId="{769EA2D4-D432-483F-8DD0-F3079AA685F4}" dt="2024-05-04T11:11:02.742" v="228"/>
          <ac:spMkLst>
            <pc:docMk/>
            <pc:sldMk cId="752904711" sldId="384"/>
            <ac:spMk id="5" creationId="{C6344896-146C-6C16-3FA0-FA99A93B0E2C}"/>
          </ac:spMkLst>
        </pc:spChg>
      </pc:sldChg>
      <pc:sldChg chg="modSp mod">
        <pc:chgData name="Dwarkesh Vaghasiya" userId="b2a9c7337a932e19" providerId="LiveId" clId="{769EA2D4-D432-483F-8DD0-F3079AA685F4}" dt="2024-05-04T11:11:10.816" v="229"/>
        <pc:sldMkLst>
          <pc:docMk/>
          <pc:sldMk cId="2378463996" sldId="385"/>
        </pc:sldMkLst>
        <pc:spChg chg="mod">
          <ac:chgData name="Dwarkesh Vaghasiya" userId="b2a9c7337a932e19" providerId="LiveId" clId="{769EA2D4-D432-483F-8DD0-F3079AA685F4}" dt="2024-05-04T11:08:42.623" v="207"/>
          <ac:spMkLst>
            <pc:docMk/>
            <pc:sldMk cId="2378463996" sldId="385"/>
            <ac:spMk id="4" creationId="{1B93A69B-CADC-4476-B8B0-B873A73246A4}"/>
          </ac:spMkLst>
        </pc:spChg>
        <pc:spChg chg="mod">
          <ac:chgData name="Dwarkesh Vaghasiya" userId="b2a9c7337a932e19" providerId="LiveId" clId="{769EA2D4-D432-483F-8DD0-F3079AA685F4}" dt="2024-05-04T11:11:10.816" v="229"/>
          <ac:spMkLst>
            <pc:docMk/>
            <pc:sldMk cId="2378463996" sldId="385"/>
            <ac:spMk id="5" creationId="{DCA8C8B8-A60B-EC8E-643B-FC110713F4E9}"/>
          </ac:spMkLst>
        </pc:spChg>
      </pc:sldChg>
      <pc:sldChg chg="modSp mod">
        <pc:chgData name="Dwarkesh Vaghasiya" userId="b2a9c7337a932e19" providerId="LiveId" clId="{769EA2D4-D432-483F-8DD0-F3079AA685F4}" dt="2024-05-04T11:11:22.661" v="230"/>
        <pc:sldMkLst>
          <pc:docMk/>
          <pc:sldMk cId="2671697612" sldId="386"/>
        </pc:sldMkLst>
        <pc:spChg chg="mod">
          <ac:chgData name="Dwarkesh Vaghasiya" userId="b2a9c7337a932e19" providerId="LiveId" clId="{769EA2D4-D432-483F-8DD0-F3079AA685F4}" dt="2024-05-04T11:08:49.921" v="208"/>
          <ac:spMkLst>
            <pc:docMk/>
            <pc:sldMk cId="2671697612" sldId="386"/>
            <ac:spMk id="4" creationId="{423956E0-082D-73B7-D693-412A5B50DC91}"/>
          </ac:spMkLst>
        </pc:spChg>
        <pc:spChg chg="mod">
          <ac:chgData name="Dwarkesh Vaghasiya" userId="b2a9c7337a932e19" providerId="LiveId" clId="{769EA2D4-D432-483F-8DD0-F3079AA685F4}" dt="2024-05-04T11:11:22.661" v="230"/>
          <ac:spMkLst>
            <pc:docMk/>
            <pc:sldMk cId="2671697612" sldId="386"/>
            <ac:spMk id="5" creationId="{0D969F3C-E40A-FA31-9F2A-212F52D7A86F}"/>
          </ac:spMkLst>
        </pc:spChg>
      </pc:sldChg>
      <pc:sldChg chg="modSp mod">
        <pc:chgData name="Dwarkesh Vaghasiya" userId="b2a9c7337a932e19" providerId="LiveId" clId="{769EA2D4-D432-483F-8DD0-F3079AA685F4}" dt="2024-05-04T11:11:36.085" v="233"/>
        <pc:sldMkLst>
          <pc:docMk/>
          <pc:sldMk cId="220296371" sldId="387"/>
        </pc:sldMkLst>
        <pc:spChg chg="mod">
          <ac:chgData name="Dwarkesh Vaghasiya" userId="b2a9c7337a932e19" providerId="LiveId" clId="{769EA2D4-D432-483F-8DD0-F3079AA685F4}" dt="2024-05-04T11:09:42.521" v="216"/>
          <ac:spMkLst>
            <pc:docMk/>
            <pc:sldMk cId="220296371" sldId="387"/>
            <ac:spMk id="3" creationId="{F73858E2-FAB8-D461-7DE9-5D9BFBC6F9C5}"/>
          </ac:spMkLst>
        </pc:spChg>
        <pc:spChg chg="mod">
          <ac:chgData name="Dwarkesh Vaghasiya" userId="b2a9c7337a932e19" providerId="LiveId" clId="{769EA2D4-D432-483F-8DD0-F3079AA685F4}" dt="2024-05-04T11:11:36.085" v="233"/>
          <ac:spMkLst>
            <pc:docMk/>
            <pc:sldMk cId="220296371" sldId="387"/>
            <ac:spMk id="4" creationId="{39671E4E-190F-6068-BAEA-34AA5C3109A7}"/>
          </ac:spMkLst>
        </pc:spChg>
      </pc:sldChg>
      <pc:sldChg chg="new del">
        <pc:chgData name="Dwarkesh Vaghasiya" userId="b2a9c7337a932e19" providerId="LiveId" clId="{769EA2D4-D432-483F-8DD0-F3079AA685F4}" dt="2024-05-04T19:12:44.016" v="288" actId="47"/>
        <pc:sldMkLst>
          <pc:docMk/>
          <pc:sldMk cId="571979162" sldId="388"/>
        </pc:sldMkLst>
      </pc:sldChg>
      <pc:sldChg chg="modSp new mod">
        <pc:chgData name="Dwarkesh Vaghasiya" userId="b2a9c7337a932e19" providerId="LiveId" clId="{769EA2D4-D432-483F-8DD0-F3079AA685F4}" dt="2024-05-04T19:18:38.261" v="419" actId="20577"/>
        <pc:sldMkLst>
          <pc:docMk/>
          <pc:sldMk cId="911608986" sldId="388"/>
        </pc:sldMkLst>
        <pc:spChg chg="mod">
          <ac:chgData name="Dwarkesh Vaghasiya" userId="b2a9c7337a932e19" providerId="LiveId" clId="{769EA2D4-D432-483F-8DD0-F3079AA685F4}" dt="2024-05-04T19:13:01.696" v="309" actId="20577"/>
          <ac:spMkLst>
            <pc:docMk/>
            <pc:sldMk cId="911608986" sldId="388"/>
            <ac:spMk id="2" creationId="{90E43268-A074-A2CF-731B-1D979CCBA763}"/>
          </ac:spMkLst>
        </pc:spChg>
        <pc:spChg chg="mod">
          <ac:chgData name="Dwarkesh Vaghasiya" userId="b2a9c7337a932e19" providerId="LiveId" clId="{769EA2D4-D432-483F-8DD0-F3079AA685F4}" dt="2024-05-04T19:18:38.261" v="419" actId="20577"/>
          <ac:spMkLst>
            <pc:docMk/>
            <pc:sldMk cId="911608986" sldId="388"/>
            <ac:spMk id="6" creationId="{A72AA77B-165D-31B5-4E9A-6F9EF69ECA8E}"/>
          </ac:spMkLst>
        </pc:spChg>
      </pc:sldChg>
      <pc:sldChg chg="delSp modSp new del mod">
        <pc:chgData name="Dwarkesh Vaghasiya" userId="b2a9c7337a932e19" providerId="LiveId" clId="{769EA2D4-D432-483F-8DD0-F3079AA685F4}" dt="2024-05-04T19:12:22.612" v="284" actId="47"/>
        <pc:sldMkLst>
          <pc:docMk/>
          <pc:sldMk cId="1482108999" sldId="388"/>
        </pc:sldMkLst>
        <pc:spChg chg="del">
          <ac:chgData name="Dwarkesh Vaghasiya" userId="b2a9c7337a932e19" providerId="LiveId" clId="{769EA2D4-D432-483F-8DD0-F3079AA685F4}" dt="2024-05-04T19:12:20.458" v="283" actId="478"/>
          <ac:spMkLst>
            <pc:docMk/>
            <pc:sldMk cId="1482108999" sldId="388"/>
            <ac:spMk id="2" creationId="{84546974-A205-598E-4023-2F504C0EB76C}"/>
          </ac:spMkLst>
        </pc:spChg>
        <pc:spChg chg="mod">
          <ac:chgData name="Dwarkesh Vaghasiya" userId="b2a9c7337a932e19" providerId="LiveId" clId="{769EA2D4-D432-483F-8DD0-F3079AA685F4}" dt="2024-05-04T19:06:09.451" v="254" actId="20577"/>
          <ac:spMkLst>
            <pc:docMk/>
            <pc:sldMk cId="1482108999" sldId="388"/>
            <ac:spMk id="3" creationId="{FABAF455-0F37-3A72-D8AF-15F8549BF78B}"/>
          </ac:spMkLst>
        </pc:spChg>
        <pc:spChg chg="mod">
          <ac:chgData name="Dwarkesh Vaghasiya" userId="b2a9c7337a932e19" providerId="LiveId" clId="{769EA2D4-D432-483F-8DD0-F3079AA685F4}" dt="2024-05-04T19:12:15.202" v="282" actId="14100"/>
          <ac:spMkLst>
            <pc:docMk/>
            <pc:sldMk cId="1482108999" sldId="388"/>
            <ac:spMk id="4" creationId="{325B7650-2507-A589-1394-4B34BEB16645}"/>
          </ac:spMkLst>
        </pc:spChg>
        <pc:spChg chg="mod">
          <ac:chgData name="Dwarkesh Vaghasiya" userId="b2a9c7337a932e19" providerId="LiveId" clId="{769EA2D4-D432-483F-8DD0-F3079AA685F4}" dt="2024-05-04T19:06:38.459" v="267" actId="20577"/>
          <ac:spMkLst>
            <pc:docMk/>
            <pc:sldMk cId="1482108999" sldId="388"/>
            <ac:spMk id="5" creationId="{5275724F-1B52-4251-1346-AC79C700A72C}"/>
          </ac:spMkLst>
        </pc:spChg>
        <pc:spChg chg="mod">
          <ac:chgData name="Dwarkesh Vaghasiya" userId="b2a9c7337a932e19" providerId="LiveId" clId="{769EA2D4-D432-483F-8DD0-F3079AA685F4}" dt="2024-05-04T19:06:59.079" v="268"/>
          <ac:spMkLst>
            <pc:docMk/>
            <pc:sldMk cId="1482108999" sldId="388"/>
            <ac:spMk id="6" creationId="{1603FE9D-695D-8721-E49A-D4C215D3C9C6}"/>
          </ac:spMkLst>
        </pc:spChg>
      </pc:sldChg>
      <pc:sldChg chg="new del">
        <pc:chgData name="Dwarkesh Vaghasiya" userId="b2a9c7337a932e19" providerId="LiveId" clId="{769EA2D4-D432-483F-8DD0-F3079AA685F4}" dt="2024-05-04T19:12:29.963" v="286" actId="47"/>
        <pc:sldMkLst>
          <pc:docMk/>
          <pc:sldMk cId="3784610544" sldId="388"/>
        </pc:sldMkLst>
      </pc:sldChg>
    </pc:docChg>
  </pc:docChgLst>
  <pc:docChgLst>
    <pc:chgData name="Dwarkesh Vaghasiya" userId="b2a9c7337a932e19" providerId="LiveId" clId="{CB6BAED0-F481-419C-A1AB-215720CA6986}"/>
    <pc:docChg chg="modSld">
      <pc:chgData name="Dwarkesh Vaghasiya" userId="b2a9c7337a932e19" providerId="LiveId" clId="{CB6BAED0-F481-419C-A1AB-215720CA6986}" dt="2024-05-04T19:21:07.745" v="1"/>
      <pc:docMkLst>
        <pc:docMk/>
      </pc:docMkLst>
      <pc:sldChg chg="modSp mod">
        <pc:chgData name="Dwarkesh Vaghasiya" userId="b2a9c7337a932e19" providerId="LiveId" clId="{CB6BAED0-F481-419C-A1AB-215720CA6986}" dt="2024-05-04T19:21:07.745" v="1"/>
        <pc:sldMkLst>
          <pc:docMk/>
          <pc:sldMk cId="911608986" sldId="388"/>
        </pc:sldMkLst>
        <pc:spChg chg="mod">
          <ac:chgData name="Dwarkesh Vaghasiya" userId="b2a9c7337a932e19" providerId="LiveId" clId="{CB6BAED0-F481-419C-A1AB-215720CA6986}" dt="2024-05-04T19:21:01.092" v="0"/>
          <ac:spMkLst>
            <pc:docMk/>
            <pc:sldMk cId="911608986" sldId="388"/>
            <ac:spMk id="3" creationId="{49FF2132-739C-FB75-B85C-ED8F90F4C948}"/>
          </ac:spMkLst>
        </pc:spChg>
        <pc:spChg chg="mod">
          <ac:chgData name="Dwarkesh Vaghasiya" userId="b2a9c7337a932e19" providerId="LiveId" clId="{CB6BAED0-F481-419C-A1AB-215720CA6986}" dt="2024-05-04T19:21:07.745" v="1"/>
          <ac:spMkLst>
            <pc:docMk/>
            <pc:sldMk cId="911608986" sldId="388"/>
            <ac:spMk id="4" creationId="{BEEBE150-34F5-7AF5-4AE2-56CA23A80C4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3DD35D-9765-4E5F-95CE-DA45F3637BF5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E771E7-8CF7-4491-9507-55BFE693DC7B}">
      <dgm:prSet phldrT="[Text]" custT="1"/>
      <dgm:spPr>
        <a:solidFill>
          <a:schemeClr val="accent1"/>
        </a:solidFill>
        <a:ln w="19050">
          <a:noFill/>
        </a:ln>
      </dgm:spPr>
      <dgm:t>
        <a:bodyPr/>
        <a:lstStyle/>
        <a:p>
          <a:r>
            <a:rPr lang="en-IN" sz="2000" b="1" dirty="0">
              <a:solidFill>
                <a:schemeClr val="tx1"/>
              </a:solidFill>
              <a:latin typeface="+mj-lt"/>
            </a:rPr>
            <a:t>Nearest Snippet</a:t>
          </a:r>
          <a:endParaRPr lang="en-US" sz="2000" b="1" dirty="0">
            <a:solidFill>
              <a:schemeClr val="tx1"/>
            </a:solidFill>
            <a:latin typeface="+mj-lt"/>
          </a:endParaRPr>
        </a:p>
      </dgm:t>
    </dgm:pt>
    <dgm:pt modelId="{D34FC0B2-1D9D-47C1-B680-27EF2E97D428}" type="parTrans" cxnId="{E01FE584-0925-4BC0-9383-A1E85DE458FD}">
      <dgm:prSet/>
      <dgm:spPr/>
      <dgm:t>
        <a:bodyPr/>
        <a:lstStyle/>
        <a:p>
          <a:endParaRPr lang="en-US"/>
        </a:p>
      </dgm:t>
    </dgm:pt>
    <dgm:pt modelId="{B3CFB133-9C4F-4A0A-888D-0CEC78FFDFFC}" type="sibTrans" cxnId="{E01FE584-0925-4BC0-9383-A1E85DE458FD}">
      <dgm:prSet/>
      <dgm:spPr/>
      <dgm:t>
        <a:bodyPr/>
        <a:lstStyle/>
        <a:p>
          <a:endParaRPr lang="en-US"/>
        </a:p>
      </dgm:t>
    </dgm:pt>
    <dgm:pt modelId="{D76BB3CF-DF5A-41FB-B6A4-25743CF1642F}">
      <dgm:prSet phldrT="[Text]" custT="1"/>
      <dgm:spPr>
        <a:solidFill>
          <a:schemeClr val="accent1">
            <a:alpha val="20000"/>
          </a:schemeClr>
        </a:solidFill>
        <a:ln w="19050">
          <a:noFill/>
        </a:ln>
      </dgm:spPr>
      <dgm:t>
        <a:bodyPr/>
        <a:lstStyle/>
        <a:p>
          <a:r>
            <a:rPr lang="en-IN" sz="2000" b="1" dirty="0" err="1">
              <a:solidFill>
                <a:schemeClr val="tx1"/>
              </a:solidFill>
              <a:latin typeface="+mj-lt"/>
            </a:rPr>
            <a:t>findNearest</a:t>
          </a:r>
          <a:endParaRPr lang="en-IN" sz="2000" b="1" dirty="0">
            <a:solidFill>
              <a:schemeClr val="tx1"/>
            </a:solidFill>
            <a:latin typeface="+mj-lt"/>
          </a:endParaRPr>
        </a:p>
        <a:p>
          <a:r>
            <a:rPr lang="en-IN" sz="2000" b="1" dirty="0">
              <a:solidFill>
                <a:schemeClr val="tx1"/>
              </a:solidFill>
              <a:latin typeface="+mj-lt"/>
            </a:rPr>
            <a:t>Snippet</a:t>
          </a:r>
          <a:endParaRPr lang="en-US" sz="2000" b="1" dirty="0">
            <a:solidFill>
              <a:schemeClr val="tx1"/>
            </a:solidFill>
            <a:latin typeface="+mj-lt"/>
          </a:endParaRPr>
        </a:p>
      </dgm:t>
    </dgm:pt>
    <dgm:pt modelId="{5DD1E055-F36A-4363-9BA1-453D18F6AA18}" type="parTrans" cxnId="{8422E397-A2A7-4656-BDD0-A5DEE35EA0FC}">
      <dgm:prSet/>
      <dgm:spPr/>
      <dgm:t>
        <a:bodyPr/>
        <a:lstStyle/>
        <a:p>
          <a:endParaRPr lang="en-US"/>
        </a:p>
      </dgm:t>
    </dgm:pt>
    <dgm:pt modelId="{24234FDB-132A-43EF-B90D-1D285BFF51D4}" type="sibTrans" cxnId="{8422E397-A2A7-4656-BDD0-A5DEE35EA0FC}">
      <dgm:prSet/>
      <dgm:spPr/>
      <dgm:t>
        <a:bodyPr/>
        <a:lstStyle/>
        <a:p>
          <a:endParaRPr lang="en-US"/>
        </a:p>
      </dgm:t>
    </dgm:pt>
    <dgm:pt modelId="{3F378E98-4217-47A9-8134-DE6C3ABFE041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 b="0" i="0" dirty="0">
              <a:solidFill>
                <a:schemeClr val="tx1"/>
              </a:solidFill>
            </a:rPr>
            <a:t>Time Complexity :- O(n)</a:t>
          </a:r>
          <a:endParaRPr lang="en-US" sz="1600" dirty="0">
            <a:solidFill>
              <a:schemeClr val="tx1"/>
            </a:solidFill>
          </a:endParaRPr>
        </a:p>
      </dgm:t>
    </dgm:pt>
    <dgm:pt modelId="{48653CFB-283F-4824-B87B-943F5C5E7841}" type="parTrans" cxnId="{E2F6ED9C-E6CA-4E7F-B747-37A284E29D24}">
      <dgm:prSet/>
      <dgm:spPr/>
      <dgm:t>
        <a:bodyPr/>
        <a:lstStyle/>
        <a:p>
          <a:endParaRPr lang="en-US"/>
        </a:p>
      </dgm:t>
    </dgm:pt>
    <dgm:pt modelId="{0638CE31-017E-4421-AF9D-A58647C395DF}" type="sibTrans" cxnId="{E2F6ED9C-E6CA-4E7F-B747-37A284E29D24}">
      <dgm:prSet/>
      <dgm:spPr/>
      <dgm:t>
        <a:bodyPr/>
        <a:lstStyle/>
        <a:p>
          <a:endParaRPr lang="en-US"/>
        </a:p>
      </dgm:t>
    </dgm:pt>
    <dgm:pt modelId="{8F3B4B19-33F4-47AC-BE4E-B66181ED98B4}">
      <dgm:prSet phldrT="[Text]" custT="1"/>
      <dgm:spPr>
        <a:solidFill>
          <a:schemeClr val="accent3"/>
        </a:solidFill>
        <a:ln w="19050">
          <a:noFill/>
        </a:ln>
      </dgm:spPr>
      <dgm:t>
        <a:bodyPr/>
        <a:lstStyle/>
        <a:p>
          <a:r>
            <a:rPr lang="en-IN" sz="2000" b="1" dirty="0" err="1">
              <a:solidFill>
                <a:schemeClr val="tx1"/>
              </a:solidFill>
              <a:latin typeface="+mj-lt"/>
            </a:rPr>
            <a:t>LoadSnippet</a:t>
          </a:r>
          <a:endParaRPr lang="en-US" sz="2000" b="1" dirty="0">
            <a:solidFill>
              <a:schemeClr val="tx1"/>
            </a:solidFill>
            <a:latin typeface="+mj-lt"/>
          </a:endParaRPr>
        </a:p>
      </dgm:t>
    </dgm:pt>
    <dgm:pt modelId="{D56FE0BA-AE10-413D-B7E3-CD20C3731D50}" type="parTrans" cxnId="{E9FED118-8FC1-46A3-BD00-F94098ECD6A4}">
      <dgm:prSet/>
      <dgm:spPr/>
      <dgm:t>
        <a:bodyPr/>
        <a:lstStyle/>
        <a:p>
          <a:endParaRPr lang="en-US"/>
        </a:p>
      </dgm:t>
    </dgm:pt>
    <dgm:pt modelId="{2C34AF2B-9D07-4B75-9E74-1C680AB14CF6}" type="sibTrans" cxnId="{E9FED118-8FC1-46A3-BD00-F94098ECD6A4}">
      <dgm:prSet/>
      <dgm:spPr/>
      <dgm:t>
        <a:bodyPr/>
        <a:lstStyle/>
        <a:p>
          <a:endParaRPr lang="en-US"/>
        </a:p>
      </dgm:t>
    </dgm:pt>
    <dgm:pt modelId="{0AFF4C1B-302C-42EF-B59F-97CDC2799D17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pt-BR" sz="1600" b="0" i="0" dirty="0"/>
            <a:t>Time Complexity :- O(n * k)</a:t>
          </a:r>
          <a:endParaRPr lang="en-US" sz="1600" dirty="0"/>
        </a:p>
      </dgm:t>
    </dgm:pt>
    <dgm:pt modelId="{0EBE8459-BB53-4FEB-9003-4D3795F4559C}" type="parTrans" cxnId="{C23B5F60-F074-45B8-BB09-18AD4152539D}">
      <dgm:prSet/>
      <dgm:spPr/>
      <dgm:t>
        <a:bodyPr/>
        <a:lstStyle/>
        <a:p>
          <a:endParaRPr lang="en-US"/>
        </a:p>
      </dgm:t>
    </dgm:pt>
    <dgm:pt modelId="{6755B5A7-26F9-4D2F-8EA9-DCC4A05B07D9}" type="sibTrans" cxnId="{C23B5F60-F074-45B8-BB09-18AD4152539D}">
      <dgm:prSet/>
      <dgm:spPr/>
      <dgm:t>
        <a:bodyPr/>
        <a:lstStyle/>
        <a:p>
          <a:endParaRPr lang="en-US"/>
        </a:p>
      </dgm:t>
    </dgm:pt>
    <dgm:pt modelId="{80CB43E4-C30F-4DCA-A3E9-D12FA78CE0FB}">
      <dgm:prSet custT="1"/>
      <dgm:spPr>
        <a:solidFill>
          <a:schemeClr val="accent3">
            <a:alpha val="20000"/>
          </a:schemeClr>
        </a:solidFill>
        <a:ln w="19050">
          <a:noFill/>
        </a:ln>
      </dgm:spPr>
      <dgm:t>
        <a:bodyPr/>
        <a:lstStyle/>
        <a:p>
          <a:r>
            <a:rPr lang="en-IN" sz="2000" b="1" dirty="0" err="1">
              <a:solidFill>
                <a:schemeClr val="tx1"/>
              </a:solidFill>
              <a:latin typeface="+mj-lt"/>
            </a:rPr>
            <a:t>AddSnippet</a:t>
          </a:r>
          <a:endParaRPr lang="en-US" sz="2000" b="1" dirty="0">
            <a:solidFill>
              <a:schemeClr val="tx1"/>
            </a:solidFill>
            <a:latin typeface="+mj-lt"/>
          </a:endParaRPr>
        </a:p>
      </dgm:t>
    </dgm:pt>
    <dgm:pt modelId="{22BA2624-35EA-49E9-BC2A-8019555F56F6}" type="sibTrans" cxnId="{E3C761DA-B59A-4658-B3C8-B73D008958C7}">
      <dgm:prSet/>
      <dgm:spPr/>
      <dgm:t>
        <a:bodyPr/>
        <a:lstStyle/>
        <a:p>
          <a:endParaRPr lang="en-US"/>
        </a:p>
      </dgm:t>
    </dgm:pt>
    <dgm:pt modelId="{662CF9D0-9536-4AC8-90CC-1A9C062F4327}" type="parTrans" cxnId="{E3C761DA-B59A-4658-B3C8-B73D008958C7}">
      <dgm:prSet/>
      <dgm:spPr/>
      <dgm:t>
        <a:bodyPr/>
        <a:lstStyle/>
        <a:p>
          <a:endParaRPr lang="en-US"/>
        </a:p>
      </dgm:t>
    </dgm:pt>
    <dgm:pt modelId="{6C230327-1904-47CB-BB1D-FD9D9F4A90BF}">
      <dgm:prSet custT="1"/>
      <dgm:spPr>
        <a:solidFill>
          <a:schemeClr val="bg1">
            <a:lumMod val="85000"/>
          </a:schemeClr>
        </a:solidFill>
        <a:ln w="19050">
          <a:noFill/>
        </a:ln>
      </dgm:spPr>
      <dgm:t>
        <a:bodyPr/>
        <a:lstStyle/>
        <a:p>
          <a:r>
            <a:rPr lang="en-IN" sz="2000" b="1" dirty="0" err="1">
              <a:solidFill>
                <a:schemeClr val="tx1"/>
              </a:solidFill>
              <a:latin typeface="+mj-lt"/>
            </a:rPr>
            <a:t>getSnippet</a:t>
          </a:r>
          <a:endParaRPr lang="en-US" sz="2000" b="1" dirty="0">
            <a:solidFill>
              <a:schemeClr val="tx1"/>
            </a:solidFill>
            <a:latin typeface="+mj-lt"/>
          </a:endParaRPr>
        </a:p>
      </dgm:t>
    </dgm:pt>
    <dgm:pt modelId="{383C96B1-5630-4111-BDC2-DC9415E1D3B9}" type="sibTrans" cxnId="{DF2D3747-AF1D-43CC-ACD2-1C81B945A006}">
      <dgm:prSet/>
      <dgm:spPr/>
      <dgm:t>
        <a:bodyPr/>
        <a:lstStyle/>
        <a:p>
          <a:endParaRPr lang="en-US"/>
        </a:p>
      </dgm:t>
    </dgm:pt>
    <dgm:pt modelId="{F5865BF2-099D-45F3-9F9F-E9048C52D1A9}" type="parTrans" cxnId="{DF2D3747-AF1D-43CC-ACD2-1C81B945A006}">
      <dgm:prSet/>
      <dgm:spPr/>
      <dgm:t>
        <a:bodyPr/>
        <a:lstStyle/>
        <a:p>
          <a:endParaRPr lang="en-US"/>
        </a:p>
      </dgm:t>
    </dgm:pt>
    <dgm:pt modelId="{E7DB8C28-3728-493B-A3D7-1FE9EFE7E4C2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 b="0" i="0" dirty="0">
              <a:solidFill>
                <a:schemeClr val="tx1"/>
              </a:solidFill>
            </a:rPr>
            <a:t>Time Complexity :- O(n)</a:t>
          </a:r>
          <a:endParaRPr lang="en-US" sz="1600" dirty="0">
            <a:solidFill>
              <a:schemeClr val="tx1"/>
            </a:solidFill>
          </a:endParaRPr>
        </a:p>
      </dgm:t>
    </dgm:pt>
    <dgm:pt modelId="{86C82348-62AC-47C0-A4F1-60BF58B70325}" type="parTrans" cxnId="{5D5F46B2-925E-4A4E-A867-A220894EC4FD}">
      <dgm:prSet/>
      <dgm:spPr/>
      <dgm:t>
        <a:bodyPr/>
        <a:lstStyle/>
        <a:p>
          <a:endParaRPr lang="en-US"/>
        </a:p>
      </dgm:t>
    </dgm:pt>
    <dgm:pt modelId="{5399BFCE-FDB4-4666-81C7-DC36EB3DA553}" type="sibTrans" cxnId="{5D5F46B2-925E-4A4E-A867-A220894EC4FD}">
      <dgm:prSet/>
      <dgm:spPr/>
      <dgm:t>
        <a:bodyPr/>
        <a:lstStyle/>
        <a:p>
          <a:endParaRPr lang="en-US"/>
        </a:p>
      </dgm:t>
    </dgm:pt>
    <dgm:pt modelId="{3AA5C518-6101-47DE-A504-F7F8D31BAC0F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pt-BR" sz="1600" b="0" i="0" dirty="0">
              <a:solidFill>
                <a:schemeClr val="tx1"/>
              </a:solidFill>
            </a:rPr>
            <a:t>Time Complexity :- O(log n)</a:t>
          </a:r>
          <a:endParaRPr lang="en-US" sz="1600" dirty="0">
            <a:solidFill>
              <a:schemeClr val="tx1"/>
            </a:solidFill>
          </a:endParaRPr>
        </a:p>
      </dgm:t>
    </dgm:pt>
    <dgm:pt modelId="{C33DEA67-DC41-4FD7-BAF1-1EBBE63C3B81}" type="parTrans" cxnId="{3A57B4D5-27C4-4372-954B-03F42D8D5B74}">
      <dgm:prSet/>
      <dgm:spPr/>
      <dgm:t>
        <a:bodyPr/>
        <a:lstStyle/>
        <a:p>
          <a:endParaRPr lang="en-US"/>
        </a:p>
      </dgm:t>
    </dgm:pt>
    <dgm:pt modelId="{84ADADB6-F501-44B3-B426-011C7C46A020}" type="sibTrans" cxnId="{3A57B4D5-27C4-4372-954B-03F42D8D5B74}">
      <dgm:prSet/>
      <dgm:spPr/>
      <dgm:t>
        <a:bodyPr/>
        <a:lstStyle/>
        <a:p>
          <a:endParaRPr lang="en-US"/>
        </a:p>
      </dgm:t>
    </dgm:pt>
    <dgm:pt modelId="{EB81D1D4-3A06-49A6-9CBB-2A11D66B1783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b="0" i="0" dirty="0"/>
            <a:t>Time Complexity : -       O(len1 * len2)</a:t>
          </a:r>
          <a:endParaRPr lang="en-US" sz="1600" dirty="0"/>
        </a:p>
      </dgm:t>
    </dgm:pt>
    <dgm:pt modelId="{0519A5BA-BBEC-4C39-9FFD-05D4C020199E}" type="sibTrans" cxnId="{5E008CC8-B8C6-4B46-94B0-C60406121E38}">
      <dgm:prSet/>
      <dgm:spPr/>
      <dgm:t>
        <a:bodyPr/>
        <a:lstStyle/>
        <a:p>
          <a:endParaRPr lang="en-US"/>
        </a:p>
      </dgm:t>
    </dgm:pt>
    <dgm:pt modelId="{721F31C1-C769-40A8-9C34-A74470BAB532}" type="parTrans" cxnId="{5E008CC8-B8C6-4B46-94B0-C60406121E38}">
      <dgm:prSet/>
      <dgm:spPr/>
      <dgm:t>
        <a:bodyPr/>
        <a:lstStyle/>
        <a:p>
          <a:endParaRPr lang="en-US"/>
        </a:p>
      </dgm:t>
    </dgm:pt>
    <dgm:pt modelId="{0D0C2DFE-7B86-4F43-9D45-3A5700B0DFB6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/>
            <a:t>Space Complexity :- O(len1 * len2)</a:t>
          </a:r>
          <a:endParaRPr lang="en-US" sz="1600" dirty="0"/>
        </a:p>
      </dgm:t>
    </dgm:pt>
    <dgm:pt modelId="{DDE311E8-C842-461B-981E-9C46241B1D65}" type="parTrans" cxnId="{DB27AF80-636E-444F-B0F1-BD64C4681DC6}">
      <dgm:prSet/>
      <dgm:spPr/>
      <dgm:t>
        <a:bodyPr/>
        <a:lstStyle/>
        <a:p>
          <a:endParaRPr lang="en-IN"/>
        </a:p>
      </dgm:t>
    </dgm:pt>
    <dgm:pt modelId="{F6CC9470-A9C6-4E5C-AB16-9378ECD4955B}" type="sibTrans" cxnId="{DB27AF80-636E-444F-B0F1-BD64C4681DC6}">
      <dgm:prSet/>
      <dgm:spPr/>
      <dgm:t>
        <a:bodyPr/>
        <a:lstStyle/>
        <a:p>
          <a:endParaRPr lang="en-IN"/>
        </a:p>
      </dgm:t>
    </dgm:pt>
    <dgm:pt modelId="{AE7637EB-741E-48EE-BD44-759BB8DA9534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>
              <a:solidFill>
                <a:schemeClr val="tx1"/>
              </a:solidFill>
            </a:rPr>
            <a:t>Space Complexity :- O(1)</a:t>
          </a:r>
          <a:endParaRPr lang="en-US" sz="1600" dirty="0">
            <a:solidFill>
              <a:schemeClr val="tx1"/>
            </a:solidFill>
          </a:endParaRPr>
        </a:p>
      </dgm:t>
    </dgm:pt>
    <dgm:pt modelId="{1308E0E1-8F56-495F-ACFA-6D60667E94B1}" type="parTrans" cxnId="{FA2ABA2E-9EB3-4C93-BA10-A487C5BB3127}">
      <dgm:prSet/>
      <dgm:spPr/>
      <dgm:t>
        <a:bodyPr/>
        <a:lstStyle/>
        <a:p>
          <a:endParaRPr lang="en-IN"/>
        </a:p>
      </dgm:t>
    </dgm:pt>
    <dgm:pt modelId="{A9A1A02A-17DC-447E-BB4C-942B130615A8}" type="sibTrans" cxnId="{FA2ABA2E-9EB3-4C93-BA10-A487C5BB3127}">
      <dgm:prSet/>
      <dgm:spPr/>
      <dgm:t>
        <a:bodyPr/>
        <a:lstStyle/>
        <a:p>
          <a:endParaRPr lang="en-IN"/>
        </a:p>
      </dgm:t>
    </dgm:pt>
    <dgm:pt modelId="{098EBB3C-651F-462F-B2B9-B6B45E4FDB87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 dirty="0"/>
            <a:t>Space Complexity :- O(1)</a:t>
          </a:r>
          <a:endParaRPr lang="en-US" sz="1600" dirty="0"/>
        </a:p>
      </dgm:t>
    </dgm:pt>
    <dgm:pt modelId="{EB53EE6E-760D-4B2A-800F-2564D7483890}" type="parTrans" cxnId="{92A32AD7-2EF4-4965-A73A-5BC5D426E68E}">
      <dgm:prSet/>
      <dgm:spPr/>
      <dgm:t>
        <a:bodyPr/>
        <a:lstStyle/>
        <a:p>
          <a:endParaRPr lang="en-IN"/>
        </a:p>
      </dgm:t>
    </dgm:pt>
    <dgm:pt modelId="{E26C2A39-B3E0-44BA-9BF9-19D93698FB05}" type="sibTrans" cxnId="{92A32AD7-2EF4-4965-A73A-5BC5D426E68E}">
      <dgm:prSet/>
      <dgm:spPr/>
      <dgm:t>
        <a:bodyPr/>
        <a:lstStyle/>
        <a:p>
          <a:endParaRPr lang="en-IN"/>
        </a:p>
      </dgm:t>
    </dgm:pt>
    <dgm:pt modelId="{08DFD6D5-0A00-4EDF-BFF7-ED828A3F7AE2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 dirty="0">
              <a:solidFill>
                <a:schemeClr val="tx1"/>
              </a:solidFill>
            </a:rPr>
            <a:t>Space Complexity :- O(1)</a:t>
          </a:r>
          <a:endParaRPr lang="en-US" sz="1600" dirty="0">
            <a:solidFill>
              <a:schemeClr val="tx1"/>
            </a:solidFill>
          </a:endParaRPr>
        </a:p>
      </dgm:t>
    </dgm:pt>
    <dgm:pt modelId="{C7E14E1A-01D6-4781-AAF0-72CAA7AE259F}" type="parTrans" cxnId="{8C4C98DB-6DD9-40BB-AA79-4D75182EE09B}">
      <dgm:prSet/>
      <dgm:spPr/>
      <dgm:t>
        <a:bodyPr/>
        <a:lstStyle/>
        <a:p>
          <a:endParaRPr lang="en-IN"/>
        </a:p>
      </dgm:t>
    </dgm:pt>
    <dgm:pt modelId="{452F9BE0-ED97-4D71-80AE-A46AEC5929E5}" type="sibTrans" cxnId="{8C4C98DB-6DD9-40BB-AA79-4D75182EE09B}">
      <dgm:prSet/>
      <dgm:spPr/>
      <dgm:t>
        <a:bodyPr/>
        <a:lstStyle/>
        <a:p>
          <a:endParaRPr lang="en-IN"/>
        </a:p>
      </dgm:t>
    </dgm:pt>
    <dgm:pt modelId="{60CB942C-453A-4B5A-9E50-A1E506CB8F9A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 dirty="0">
              <a:solidFill>
                <a:schemeClr val="tx1"/>
              </a:solidFill>
            </a:rPr>
            <a:t>Space Complexity :- O(1)</a:t>
          </a:r>
          <a:endParaRPr lang="en-US" sz="1600" dirty="0">
            <a:solidFill>
              <a:schemeClr val="tx1"/>
            </a:solidFill>
          </a:endParaRPr>
        </a:p>
      </dgm:t>
    </dgm:pt>
    <dgm:pt modelId="{2EB9EAA1-9835-4C85-B27A-ADCA651847D3}" type="parTrans" cxnId="{3A75F07C-8B0A-48F8-8245-8A881A8FDF8F}">
      <dgm:prSet/>
      <dgm:spPr/>
      <dgm:t>
        <a:bodyPr/>
        <a:lstStyle/>
        <a:p>
          <a:endParaRPr lang="en-IN"/>
        </a:p>
      </dgm:t>
    </dgm:pt>
    <dgm:pt modelId="{94AE9E56-8CD7-4D88-99D5-081C88E0C042}" type="sibTrans" cxnId="{3A75F07C-8B0A-48F8-8245-8A881A8FDF8F}">
      <dgm:prSet/>
      <dgm:spPr/>
      <dgm:t>
        <a:bodyPr/>
        <a:lstStyle/>
        <a:p>
          <a:endParaRPr lang="en-IN"/>
        </a:p>
      </dgm:t>
    </dgm:pt>
    <dgm:pt modelId="{C8FC339E-39F6-4A89-A23A-68C3243C6B19}" type="pres">
      <dgm:prSet presAssocID="{013DD35D-9765-4E5F-95CE-DA45F3637BF5}" presName="Name0" presStyleCnt="0">
        <dgm:presLayoutVars>
          <dgm:dir/>
          <dgm:animLvl val="lvl"/>
          <dgm:resizeHandles val="exact"/>
        </dgm:presLayoutVars>
      </dgm:prSet>
      <dgm:spPr/>
    </dgm:pt>
    <dgm:pt modelId="{6D880849-3CF4-4B9A-AA3D-2012E655E86C}" type="pres">
      <dgm:prSet presAssocID="{25E771E7-8CF7-4491-9507-55BFE693DC7B}" presName="composite" presStyleCnt="0"/>
      <dgm:spPr/>
    </dgm:pt>
    <dgm:pt modelId="{53A970A0-87A4-4055-8444-4B32FD55679F}" type="pres">
      <dgm:prSet presAssocID="{25E771E7-8CF7-4491-9507-55BFE693DC7B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30479C4D-92A7-4148-A954-1F753DC42CF3}" type="pres">
      <dgm:prSet presAssocID="{25E771E7-8CF7-4491-9507-55BFE693DC7B}" presName="desTx" presStyleLbl="alignAccFollowNode1" presStyleIdx="0" presStyleCnt="5">
        <dgm:presLayoutVars>
          <dgm:bulletEnabled val="1"/>
        </dgm:presLayoutVars>
      </dgm:prSet>
      <dgm:spPr/>
    </dgm:pt>
    <dgm:pt modelId="{D69D8654-40D9-4F98-997A-46F1A786D984}" type="pres">
      <dgm:prSet presAssocID="{B3CFB133-9C4F-4A0A-888D-0CEC78FFDFFC}" presName="space" presStyleCnt="0"/>
      <dgm:spPr/>
    </dgm:pt>
    <dgm:pt modelId="{37880899-2C43-4D97-BF52-758832B5C284}" type="pres">
      <dgm:prSet presAssocID="{D76BB3CF-DF5A-41FB-B6A4-25743CF1642F}" presName="composite" presStyleCnt="0"/>
      <dgm:spPr/>
    </dgm:pt>
    <dgm:pt modelId="{6DDDB16E-5E89-49FF-9D69-F27857F51C56}" type="pres">
      <dgm:prSet presAssocID="{D76BB3CF-DF5A-41FB-B6A4-25743CF1642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E073A826-7D3A-44DE-9A23-19A6213A5DC9}" type="pres">
      <dgm:prSet presAssocID="{D76BB3CF-DF5A-41FB-B6A4-25743CF1642F}" presName="desTx" presStyleLbl="alignAccFollowNode1" presStyleIdx="1" presStyleCnt="5">
        <dgm:presLayoutVars>
          <dgm:bulletEnabled val="1"/>
        </dgm:presLayoutVars>
      </dgm:prSet>
      <dgm:spPr/>
    </dgm:pt>
    <dgm:pt modelId="{7D6432E3-067A-4AC1-AB22-F0D44880ECB6}" type="pres">
      <dgm:prSet presAssocID="{24234FDB-132A-43EF-B90D-1D285BFF51D4}" presName="space" presStyleCnt="0"/>
      <dgm:spPr/>
    </dgm:pt>
    <dgm:pt modelId="{EBFEB845-6A67-41B7-8C99-698054EAA819}" type="pres">
      <dgm:prSet presAssocID="{8F3B4B19-33F4-47AC-BE4E-B66181ED98B4}" presName="composite" presStyleCnt="0"/>
      <dgm:spPr/>
    </dgm:pt>
    <dgm:pt modelId="{5ACDDD2E-A6DA-4B3F-B366-D8D165C71718}" type="pres">
      <dgm:prSet presAssocID="{8F3B4B19-33F4-47AC-BE4E-B66181ED98B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3232D775-33ED-44BE-9665-D5F655F5DD13}" type="pres">
      <dgm:prSet presAssocID="{8F3B4B19-33F4-47AC-BE4E-B66181ED98B4}" presName="desTx" presStyleLbl="alignAccFollowNode1" presStyleIdx="2" presStyleCnt="5">
        <dgm:presLayoutVars>
          <dgm:bulletEnabled val="1"/>
        </dgm:presLayoutVars>
      </dgm:prSet>
      <dgm:spPr/>
    </dgm:pt>
    <dgm:pt modelId="{8FAD4832-6588-48D1-A537-95C2839EA1B3}" type="pres">
      <dgm:prSet presAssocID="{2C34AF2B-9D07-4B75-9E74-1C680AB14CF6}" presName="space" presStyleCnt="0"/>
      <dgm:spPr/>
    </dgm:pt>
    <dgm:pt modelId="{673787B6-A61C-416D-8E62-B73B5E97C444}" type="pres">
      <dgm:prSet presAssocID="{80CB43E4-C30F-4DCA-A3E9-D12FA78CE0FB}" presName="composite" presStyleCnt="0"/>
      <dgm:spPr/>
    </dgm:pt>
    <dgm:pt modelId="{C524BBDC-4A12-4957-832D-D660CECEAC53}" type="pres">
      <dgm:prSet presAssocID="{80CB43E4-C30F-4DCA-A3E9-D12FA78CE0FB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70A49A4C-6D17-4FCB-9C29-21F025026F9E}" type="pres">
      <dgm:prSet presAssocID="{80CB43E4-C30F-4DCA-A3E9-D12FA78CE0FB}" presName="desTx" presStyleLbl="alignAccFollowNode1" presStyleIdx="3" presStyleCnt="5">
        <dgm:presLayoutVars>
          <dgm:bulletEnabled val="1"/>
        </dgm:presLayoutVars>
      </dgm:prSet>
      <dgm:spPr/>
    </dgm:pt>
    <dgm:pt modelId="{383AD359-E24C-4F68-B934-2F2C992494D2}" type="pres">
      <dgm:prSet presAssocID="{22BA2624-35EA-49E9-BC2A-8019555F56F6}" presName="space" presStyleCnt="0"/>
      <dgm:spPr/>
    </dgm:pt>
    <dgm:pt modelId="{61D1CB56-CE53-4431-BAD9-0789E09DFD6B}" type="pres">
      <dgm:prSet presAssocID="{6C230327-1904-47CB-BB1D-FD9D9F4A90BF}" presName="composite" presStyleCnt="0"/>
      <dgm:spPr/>
    </dgm:pt>
    <dgm:pt modelId="{31A34E95-FDDE-4764-A7A2-F2CDEEADC6D2}" type="pres">
      <dgm:prSet presAssocID="{6C230327-1904-47CB-BB1D-FD9D9F4A90B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16F636B-AE5E-4CCE-8FA9-24DFA1E64615}" type="pres">
      <dgm:prSet presAssocID="{6C230327-1904-47CB-BB1D-FD9D9F4A90BF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843DC009-565E-4885-901C-D886E9837BFD}" type="presOf" srcId="{EB81D1D4-3A06-49A6-9CBB-2A11D66B1783}" destId="{30479C4D-92A7-4148-A954-1F753DC42CF3}" srcOrd="0" destOrd="0" presId="urn:microsoft.com/office/officeart/2005/8/layout/hList1"/>
    <dgm:cxn modelId="{2D40A510-50B4-4EE0-8874-513EEB8B1099}" type="presOf" srcId="{08DFD6D5-0A00-4EDF-BFF7-ED828A3F7AE2}" destId="{70A49A4C-6D17-4FCB-9C29-21F025026F9E}" srcOrd="0" destOrd="1" presId="urn:microsoft.com/office/officeart/2005/8/layout/hList1"/>
    <dgm:cxn modelId="{19D2C713-DE2F-4895-8C03-A9E46A740E56}" type="presOf" srcId="{AE7637EB-741E-48EE-BD44-759BB8DA9534}" destId="{E073A826-7D3A-44DE-9A23-19A6213A5DC9}" srcOrd="0" destOrd="1" presId="urn:microsoft.com/office/officeart/2005/8/layout/hList1"/>
    <dgm:cxn modelId="{E9FED118-8FC1-46A3-BD00-F94098ECD6A4}" srcId="{013DD35D-9765-4E5F-95CE-DA45F3637BF5}" destId="{8F3B4B19-33F4-47AC-BE4E-B66181ED98B4}" srcOrd="2" destOrd="0" parTransId="{D56FE0BA-AE10-413D-B7E3-CD20C3731D50}" sibTransId="{2C34AF2B-9D07-4B75-9E74-1C680AB14CF6}"/>
    <dgm:cxn modelId="{9D215225-F96D-4063-9D39-2337B246C5AC}" type="presOf" srcId="{013DD35D-9765-4E5F-95CE-DA45F3637BF5}" destId="{C8FC339E-39F6-4A89-A23A-68C3243C6B19}" srcOrd="0" destOrd="0" presId="urn:microsoft.com/office/officeart/2005/8/layout/hList1"/>
    <dgm:cxn modelId="{FA2ABA2E-9EB3-4C93-BA10-A487C5BB3127}" srcId="{D76BB3CF-DF5A-41FB-B6A4-25743CF1642F}" destId="{AE7637EB-741E-48EE-BD44-759BB8DA9534}" srcOrd="1" destOrd="0" parTransId="{1308E0E1-8F56-495F-ACFA-6D60667E94B1}" sibTransId="{A9A1A02A-17DC-447E-BB4C-942B130615A8}"/>
    <dgm:cxn modelId="{4C2BF434-6D31-4BCB-A694-B6E3795770A2}" type="presOf" srcId="{E7DB8C28-3728-493B-A3D7-1FE9EFE7E4C2}" destId="{70A49A4C-6D17-4FCB-9C29-21F025026F9E}" srcOrd="0" destOrd="0" presId="urn:microsoft.com/office/officeart/2005/8/layout/hList1"/>
    <dgm:cxn modelId="{4688253A-F90F-4F32-98D6-592110551094}" type="presOf" srcId="{0AFF4C1B-302C-42EF-B59F-97CDC2799D17}" destId="{3232D775-33ED-44BE-9665-D5F655F5DD13}" srcOrd="0" destOrd="0" presId="urn:microsoft.com/office/officeart/2005/8/layout/hList1"/>
    <dgm:cxn modelId="{C23B5F60-F074-45B8-BB09-18AD4152539D}" srcId="{8F3B4B19-33F4-47AC-BE4E-B66181ED98B4}" destId="{0AFF4C1B-302C-42EF-B59F-97CDC2799D17}" srcOrd="0" destOrd="0" parTransId="{0EBE8459-BB53-4FEB-9003-4D3795F4559C}" sibTransId="{6755B5A7-26F9-4D2F-8EA9-DCC4A05B07D9}"/>
    <dgm:cxn modelId="{DF2D3747-AF1D-43CC-ACD2-1C81B945A006}" srcId="{013DD35D-9765-4E5F-95CE-DA45F3637BF5}" destId="{6C230327-1904-47CB-BB1D-FD9D9F4A90BF}" srcOrd="4" destOrd="0" parTransId="{F5865BF2-099D-45F3-9F9F-E9048C52D1A9}" sibTransId="{383C96B1-5630-4111-BDC2-DC9415E1D3B9}"/>
    <dgm:cxn modelId="{3556B375-4267-4980-9580-6A6923810F9D}" type="presOf" srcId="{25E771E7-8CF7-4491-9507-55BFE693DC7B}" destId="{53A970A0-87A4-4055-8444-4B32FD55679F}" srcOrd="0" destOrd="0" presId="urn:microsoft.com/office/officeart/2005/8/layout/hList1"/>
    <dgm:cxn modelId="{E2A7687A-526F-4212-8827-74E2D1AFDF17}" type="presOf" srcId="{3AA5C518-6101-47DE-A504-F7F8D31BAC0F}" destId="{B16F636B-AE5E-4CCE-8FA9-24DFA1E64615}" srcOrd="0" destOrd="0" presId="urn:microsoft.com/office/officeart/2005/8/layout/hList1"/>
    <dgm:cxn modelId="{3A75F07C-8B0A-48F8-8245-8A881A8FDF8F}" srcId="{6C230327-1904-47CB-BB1D-FD9D9F4A90BF}" destId="{60CB942C-453A-4B5A-9E50-A1E506CB8F9A}" srcOrd="1" destOrd="0" parTransId="{2EB9EAA1-9835-4C85-B27A-ADCA651847D3}" sibTransId="{94AE9E56-8CD7-4D88-99D5-081C88E0C042}"/>
    <dgm:cxn modelId="{DB27AF80-636E-444F-B0F1-BD64C4681DC6}" srcId="{25E771E7-8CF7-4491-9507-55BFE693DC7B}" destId="{0D0C2DFE-7B86-4F43-9D45-3A5700B0DFB6}" srcOrd="1" destOrd="0" parTransId="{DDE311E8-C842-461B-981E-9C46241B1D65}" sibTransId="{F6CC9470-A9C6-4E5C-AB16-9378ECD4955B}"/>
    <dgm:cxn modelId="{55094581-635B-4574-A0E7-9EF4B875BC4D}" type="presOf" srcId="{0D0C2DFE-7B86-4F43-9D45-3A5700B0DFB6}" destId="{30479C4D-92A7-4148-A954-1F753DC42CF3}" srcOrd="0" destOrd="1" presId="urn:microsoft.com/office/officeart/2005/8/layout/hList1"/>
    <dgm:cxn modelId="{E01FE584-0925-4BC0-9383-A1E85DE458FD}" srcId="{013DD35D-9765-4E5F-95CE-DA45F3637BF5}" destId="{25E771E7-8CF7-4491-9507-55BFE693DC7B}" srcOrd="0" destOrd="0" parTransId="{D34FC0B2-1D9D-47C1-B680-27EF2E97D428}" sibTransId="{B3CFB133-9C4F-4A0A-888D-0CEC78FFDFFC}"/>
    <dgm:cxn modelId="{8422E397-A2A7-4656-BDD0-A5DEE35EA0FC}" srcId="{013DD35D-9765-4E5F-95CE-DA45F3637BF5}" destId="{D76BB3CF-DF5A-41FB-B6A4-25743CF1642F}" srcOrd="1" destOrd="0" parTransId="{5DD1E055-F36A-4363-9BA1-453D18F6AA18}" sibTransId="{24234FDB-132A-43EF-B90D-1D285BFF51D4}"/>
    <dgm:cxn modelId="{E2F6ED9C-E6CA-4E7F-B747-37A284E29D24}" srcId="{D76BB3CF-DF5A-41FB-B6A4-25743CF1642F}" destId="{3F378E98-4217-47A9-8134-DE6C3ABFE041}" srcOrd="0" destOrd="0" parTransId="{48653CFB-283F-4824-B87B-943F5C5E7841}" sibTransId="{0638CE31-017E-4421-AF9D-A58647C395DF}"/>
    <dgm:cxn modelId="{35E5079F-5083-444F-AB81-20E3CA3E9BD6}" type="presOf" srcId="{D76BB3CF-DF5A-41FB-B6A4-25743CF1642F}" destId="{6DDDB16E-5E89-49FF-9D69-F27857F51C56}" srcOrd="0" destOrd="0" presId="urn:microsoft.com/office/officeart/2005/8/layout/hList1"/>
    <dgm:cxn modelId="{24B833A3-F1A5-4AF1-8328-525ABC870CC7}" type="presOf" srcId="{6C230327-1904-47CB-BB1D-FD9D9F4A90BF}" destId="{31A34E95-FDDE-4764-A7A2-F2CDEEADC6D2}" srcOrd="0" destOrd="0" presId="urn:microsoft.com/office/officeart/2005/8/layout/hList1"/>
    <dgm:cxn modelId="{8F41A8AC-1133-4B77-AB8F-1BA82485CE60}" type="presOf" srcId="{8F3B4B19-33F4-47AC-BE4E-B66181ED98B4}" destId="{5ACDDD2E-A6DA-4B3F-B366-D8D165C71718}" srcOrd="0" destOrd="0" presId="urn:microsoft.com/office/officeart/2005/8/layout/hList1"/>
    <dgm:cxn modelId="{5D5F46B2-925E-4A4E-A867-A220894EC4FD}" srcId="{80CB43E4-C30F-4DCA-A3E9-D12FA78CE0FB}" destId="{E7DB8C28-3728-493B-A3D7-1FE9EFE7E4C2}" srcOrd="0" destOrd="0" parTransId="{86C82348-62AC-47C0-A4F1-60BF58B70325}" sibTransId="{5399BFCE-FDB4-4666-81C7-DC36EB3DA553}"/>
    <dgm:cxn modelId="{7926B4C4-A502-49E6-B12D-81AAFC1A6C96}" type="presOf" srcId="{80CB43E4-C30F-4DCA-A3E9-D12FA78CE0FB}" destId="{C524BBDC-4A12-4957-832D-D660CECEAC53}" srcOrd="0" destOrd="0" presId="urn:microsoft.com/office/officeart/2005/8/layout/hList1"/>
    <dgm:cxn modelId="{5E008CC8-B8C6-4B46-94B0-C60406121E38}" srcId="{25E771E7-8CF7-4491-9507-55BFE693DC7B}" destId="{EB81D1D4-3A06-49A6-9CBB-2A11D66B1783}" srcOrd="0" destOrd="0" parTransId="{721F31C1-C769-40A8-9C34-A74470BAB532}" sibTransId="{0519A5BA-BBEC-4C39-9FFD-05D4C020199E}"/>
    <dgm:cxn modelId="{3A57B4D5-27C4-4372-954B-03F42D8D5B74}" srcId="{6C230327-1904-47CB-BB1D-FD9D9F4A90BF}" destId="{3AA5C518-6101-47DE-A504-F7F8D31BAC0F}" srcOrd="0" destOrd="0" parTransId="{C33DEA67-DC41-4FD7-BAF1-1EBBE63C3B81}" sibTransId="{84ADADB6-F501-44B3-B426-011C7C46A020}"/>
    <dgm:cxn modelId="{896B1BD6-EE10-4929-B2B7-ACC0032768C1}" type="presOf" srcId="{098EBB3C-651F-462F-B2B9-B6B45E4FDB87}" destId="{3232D775-33ED-44BE-9665-D5F655F5DD13}" srcOrd="0" destOrd="1" presId="urn:microsoft.com/office/officeart/2005/8/layout/hList1"/>
    <dgm:cxn modelId="{92A32AD7-2EF4-4965-A73A-5BC5D426E68E}" srcId="{8F3B4B19-33F4-47AC-BE4E-B66181ED98B4}" destId="{098EBB3C-651F-462F-B2B9-B6B45E4FDB87}" srcOrd="1" destOrd="0" parTransId="{EB53EE6E-760D-4B2A-800F-2564D7483890}" sibTransId="{E26C2A39-B3E0-44BA-9BF9-19D93698FB05}"/>
    <dgm:cxn modelId="{E3C761DA-B59A-4658-B3C8-B73D008958C7}" srcId="{013DD35D-9765-4E5F-95CE-DA45F3637BF5}" destId="{80CB43E4-C30F-4DCA-A3E9-D12FA78CE0FB}" srcOrd="3" destOrd="0" parTransId="{662CF9D0-9536-4AC8-90CC-1A9C062F4327}" sibTransId="{22BA2624-35EA-49E9-BC2A-8019555F56F6}"/>
    <dgm:cxn modelId="{8C4C98DB-6DD9-40BB-AA79-4D75182EE09B}" srcId="{80CB43E4-C30F-4DCA-A3E9-D12FA78CE0FB}" destId="{08DFD6D5-0A00-4EDF-BFF7-ED828A3F7AE2}" srcOrd="1" destOrd="0" parTransId="{C7E14E1A-01D6-4781-AAF0-72CAA7AE259F}" sibTransId="{452F9BE0-ED97-4D71-80AE-A46AEC5929E5}"/>
    <dgm:cxn modelId="{F429DEFB-4458-4D5A-8CCE-AF535813B4BF}" type="presOf" srcId="{60CB942C-453A-4B5A-9E50-A1E506CB8F9A}" destId="{B16F636B-AE5E-4CCE-8FA9-24DFA1E64615}" srcOrd="0" destOrd="1" presId="urn:microsoft.com/office/officeart/2005/8/layout/hList1"/>
    <dgm:cxn modelId="{1CADD0FF-5729-4229-8B56-BD1FE8199BD8}" type="presOf" srcId="{3F378E98-4217-47A9-8134-DE6C3ABFE041}" destId="{E073A826-7D3A-44DE-9A23-19A6213A5DC9}" srcOrd="0" destOrd="0" presId="urn:microsoft.com/office/officeart/2005/8/layout/hList1"/>
    <dgm:cxn modelId="{B9BD7136-F8E2-46D4-86A3-9F39AC0978AC}" type="presParOf" srcId="{C8FC339E-39F6-4A89-A23A-68C3243C6B19}" destId="{6D880849-3CF4-4B9A-AA3D-2012E655E86C}" srcOrd="0" destOrd="0" presId="urn:microsoft.com/office/officeart/2005/8/layout/hList1"/>
    <dgm:cxn modelId="{46B3147F-0F6E-4763-9B43-31D8426B8310}" type="presParOf" srcId="{6D880849-3CF4-4B9A-AA3D-2012E655E86C}" destId="{53A970A0-87A4-4055-8444-4B32FD55679F}" srcOrd="0" destOrd="0" presId="urn:microsoft.com/office/officeart/2005/8/layout/hList1"/>
    <dgm:cxn modelId="{E5FB3A68-8993-4B23-A453-CE3C306B6D1B}" type="presParOf" srcId="{6D880849-3CF4-4B9A-AA3D-2012E655E86C}" destId="{30479C4D-92A7-4148-A954-1F753DC42CF3}" srcOrd="1" destOrd="0" presId="urn:microsoft.com/office/officeart/2005/8/layout/hList1"/>
    <dgm:cxn modelId="{6B12D234-3FA8-48D6-8C4F-6FCCA1B66DB5}" type="presParOf" srcId="{C8FC339E-39F6-4A89-A23A-68C3243C6B19}" destId="{D69D8654-40D9-4F98-997A-46F1A786D984}" srcOrd="1" destOrd="0" presId="urn:microsoft.com/office/officeart/2005/8/layout/hList1"/>
    <dgm:cxn modelId="{875F7273-CD20-46BF-8AB7-789D52A4E0CB}" type="presParOf" srcId="{C8FC339E-39F6-4A89-A23A-68C3243C6B19}" destId="{37880899-2C43-4D97-BF52-758832B5C284}" srcOrd="2" destOrd="0" presId="urn:microsoft.com/office/officeart/2005/8/layout/hList1"/>
    <dgm:cxn modelId="{F3147B62-A2AE-4922-9FDB-162A1A757E07}" type="presParOf" srcId="{37880899-2C43-4D97-BF52-758832B5C284}" destId="{6DDDB16E-5E89-49FF-9D69-F27857F51C56}" srcOrd="0" destOrd="0" presId="urn:microsoft.com/office/officeart/2005/8/layout/hList1"/>
    <dgm:cxn modelId="{69F575BD-F97D-43D2-AB49-073551D9FE2A}" type="presParOf" srcId="{37880899-2C43-4D97-BF52-758832B5C284}" destId="{E073A826-7D3A-44DE-9A23-19A6213A5DC9}" srcOrd="1" destOrd="0" presId="urn:microsoft.com/office/officeart/2005/8/layout/hList1"/>
    <dgm:cxn modelId="{6F8F1119-2D5B-4301-A6CB-B58A5D7DD02E}" type="presParOf" srcId="{C8FC339E-39F6-4A89-A23A-68C3243C6B19}" destId="{7D6432E3-067A-4AC1-AB22-F0D44880ECB6}" srcOrd="3" destOrd="0" presId="urn:microsoft.com/office/officeart/2005/8/layout/hList1"/>
    <dgm:cxn modelId="{A19C6767-22D5-47D7-A387-4EBF49DD50DF}" type="presParOf" srcId="{C8FC339E-39F6-4A89-A23A-68C3243C6B19}" destId="{EBFEB845-6A67-41B7-8C99-698054EAA819}" srcOrd="4" destOrd="0" presId="urn:microsoft.com/office/officeart/2005/8/layout/hList1"/>
    <dgm:cxn modelId="{F17E0319-B992-4707-AE32-C31D4D79CA95}" type="presParOf" srcId="{EBFEB845-6A67-41B7-8C99-698054EAA819}" destId="{5ACDDD2E-A6DA-4B3F-B366-D8D165C71718}" srcOrd="0" destOrd="0" presId="urn:microsoft.com/office/officeart/2005/8/layout/hList1"/>
    <dgm:cxn modelId="{B65C01C1-1E26-41CF-B840-55EEBC838000}" type="presParOf" srcId="{EBFEB845-6A67-41B7-8C99-698054EAA819}" destId="{3232D775-33ED-44BE-9665-D5F655F5DD13}" srcOrd="1" destOrd="0" presId="urn:microsoft.com/office/officeart/2005/8/layout/hList1"/>
    <dgm:cxn modelId="{E7382133-8AB5-4D9D-B179-25ABD530669C}" type="presParOf" srcId="{C8FC339E-39F6-4A89-A23A-68C3243C6B19}" destId="{8FAD4832-6588-48D1-A537-95C2839EA1B3}" srcOrd="5" destOrd="0" presId="urn:microsoft.com/office/officeart/2005/8/layout/hList1"/>
    <dgm:cxn modelId="{72B4F15A-A0DA-4C56-9CE0-916D94F681AA}" type="presParOf" srcId="{C8FC339E-39F6-4A89-A23A-68C3243C6B19}" destId="{673787B6-A61C-416D-8E62-B73B5E97C444}" srcOrd="6" destOrd="0" presId="urn:microsoft.com/office/officeart/2005/8/layout/hList1"/>
    <dgm:cxn modelId="{813EA12F-2B1B-4DF4-BA61-D498348DB32E}" type="presParOf" srcId="{673787B6-A61C-416D-8E62-B73B5E97C444}" destId="{C524BBDC-4A12-4957-832D-D660CECEAC53}" srcOrd="0" destOrd="0" presId="urn:microsoft.com/office/officeart/2005/8/layout/hList1"/>
    <dgm:cxn modelId="{591C69AD-94F5-401B-B648-1D0755177D77}" type="presParOf" srcId="{673787B6-A61C-416D-8E62-B73B5E97C444}" destId="{70A49A4C-6D17-4FCB-9C29-21F025026F9E}" srcOrd="1" destOrd="0" presId="urn:microsoft.com/office/officeart/2005/8/layout/hList1"/>
    <dgm:cxn modelId="{52299F82-BC98-48AF-A747-CD966906C9A8}" type="presParOf" srcId="{C8FC339E-39F6-4A89-A23A-68C3243C6B19}" destId="{383AD359-E24C-4F68-B934-2F2C992494D2}" srcOrd="7" destOrd="0" presId="urn:microsoft.com/office/officeart/2005/8/layout/hList1"/>
    <dgm:cxn modelId="{62DB8F84-1303-4659-9AF1-8DCD622BFC3A}" type="presParOf" srcId="{C8FC339E-39F6-4A89-A23A-68C3243C6B19}" destId="{61D1CB56-CE53-4431-BAD9-0789E09DFD6B}" srcOrd="8" destOrd="0" presId="urn:microsoft.com/office/officeart/2005/8/layout/hList1"/>
    <dgm:cxn modelId="{19635CC3-E362-40BE-831B-068DA468B058}" type="presParOf" srcId="{61D1CB56-CE53-4431-BAD9-0789E09DFD6B}" destId="{31A34E95-FDDE-4764-A7A2-F2CDEEADC6D2}" srcOrd="0" destOrd="0" presId="urn:microsoft.com/office/officeart/2005/8/layout/hList1"/>
    <dgm:cxn modelId="{97FEA316-B612-4138-B7FD-B54FACA131D0}" type="presParOf" srcId="{61D1CB56-CE53-4431-BAD9-0789E09DFD6B}" destId="{B16F636B-AE5E-4CCE-8FA9-24DFA1E646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3DD35D-9765-4E5F-95CE-DA45F3637BF5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E771E7-8CF7-4491-9507-55BFE693DC7B}">
      <dgm:prSet phldrT="[Text]" custT="1"/>
      <dgm:spPr>
        <a:solidFill>
          <a:schemeClr val="accent1"/>
        </a:solidFill>
        <a:ln w="19050">
          <a:noFill/>
        </a:ln>
      </dgm:spPr>
      <dgm:t>
        <a:bodyPr/>
        <a:lstStyle/>
        <a:p>
          <a:r>
            <a:rPr lang="en-IN" sz="2000" b="1" dirty="0" err="1">
              <a:solidFill>
                <a:schemeClr val="tx1"/>
              </a:solidFill>
              <a:latin typeface="+mj-lt"/>
            </a:rPr>
            <a:t>listSnippets</a:t>
          </a:r>
          <a:endParaRPr lang="en-US" sz="2000" b="1" dirty="0">
            <a:solidFill>
              <a:schemeClr val="tx1"/>
            </a:solidFill>
            <a:latin typeface="+mj-lt"/>
          </a:endParaRPr>
        </a:p>
      </dgm:t>
    </dgm:pt>
    <dgm:pt modelId="{D34FC0B2-1D9D-47C1-B680-27EF2E97D428}" type="parTrans" cxnId="{E01FE584-0925-4BC0-9383-A1E85DE458FD}">
      <dgm:prSet/>
      <dgm:spPr/>
      <dgm:t>
        <a:bodyPr/>
        <a:lstStyle/>
        <a:p>
          <a:endParaRPr lang="en-US"/>
        </a:p>
      </dgm:t>
    </dgm:pt>
    <dgm:pt modelId="{B3CFB133-9C4F-4A0A-888D-0CEC78FFDFFC}" type="sibTrans" cxnId="{E01FE584-0925-4BC0-9383-A1E85DE458FD}">
      <dgm:prSet/>
      <dgm:spPr/>
      <dgm:t>
        <a:bodyPr/>
        <a:lstStyle/>
        <a:p>
          <a:endParaRPr lang="en-US"/>
        </a:p>
      </dgm:t>
    </dgm:pt>
    <dgm:pt modelId="{D76BB3CF-DF5A-41FB-B6A4-25743CF1642F}">
      <dgm:prSet phldrT="[Text]" custT="1"/>
      <dgm:spPr>
        <a:solidFill>
          <a:schemeClr val="accent1">
            <a:alpha val="20000"/>
          </a:schemeClr>
        </a:solidFill>
        <a:ln w="19050">
          <a:noFill/>
        </a:ln>
      </dgm:spPr>
      <dgm:t>
        <a:bodyPr/>
        <a:lstStyle/>
        <a:p>
          <a:r>
            <a:rPr lang="en-IN" sz="2000" b="1" dirty="0" err="1">
              <a:solidFill>
                <a:schemeClr val="tx1"/>
              </a:solidFill>
              <a:latin typeface="+mj-lt"/>
            </a:rPr>
            <a:t>listTags</a:t>
          </a:r>
          <a:endParaRPr lang="en-US" sz="2000" b="1" dirty="0">
            <a:solidFill>
              <a:schemeClr val="tx1"/>
            </a:solidFill>
            <a:latin typeface="+mj-lt"/>
          </a:endParaRPr>
        </a:p>
      </dgm:t>
    </dgm:pt>
    <dgm:pt modelId="{5DD1E055-F36A-4363-9BA1-453D18F6AA18}" type="parTrans" cxnId="{8422E397-A2A7-4656-BDD0-A5DEE35EA0FC}">
      <dgm:prSet/>
      <dgm:spPr/>
      <dgm:t>
        <a:bodyPr/>
        <a:lstStyle/>
        <a:p>
          <a:endParaRPr lang="en-US"/>
        </a:p>
      </dgm:t>
    </dgm:pt>
    <dgm:pt modelId="{24234FDB-132A-43EF-B90D-1D285BFF51D4}" type="sibTrans" cxnId="{8422E397-A2A7-4656-BDD0-A5DEE35EA0FC}">
      <dgm:prSet/>
      <dgm:spPr/>
      <dgm:t>
        <a:bodyPr/>
        <a:lstStyle/>
        <a:p>
          <a:endParaRPr lang="en-US"/>
        </a:p>
      </dgm:t>
    </dgm:pt>
    <dgm:pt modelId="{3F378E98-4217-47A9-8134-DE6C3ABFE041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 b="0" i="0" dirty="0">
              <a:solidFill>
                <a:schemeClr val="tx1"/>
              </a:solidFill>
            </a:rPr>
            <a:t>Time Complexity :- O(n)</a:t>
          </a:r>
          <a:endParaRPr lang="en-US" sz="1600" dirty="0">
            <a:solidFill>
              <a:schemeClr val="tx1"/>
            </a:solidFill>
          </a:endParaRPr>
        </a:p>
      </dgm:t>
    </dgm:pt>
    <dgm:pt modelId="{48653CFB-283F-4824-B87B-943F5C5E7841}" type="parTrans" cxnId="{E2F6ED9C-E6CA-4E7F-B747-37A284E29D24}">
      <dgm:prSet/>
      <dgm:spPr/>
      <dgm:t>
        <a:bodyPr/>
        <a:lstStyle/>
        <a:p>
          <a:endParaRPr lang="en-US"/>
        </a:p>
      </dgm:t>
    </dgm:pt>
    <dgm:pt modelId="{0638CE31-017E-4421-AF9D-A58647C395DF}" type="sibTrans" cxnId="{E2F6ED9C-E6CA-4E7F-B747-37A284E29D24}">
      <dgm:prSet/>
      <dgm:spPr/>
      <dgm:t>
        <a:bodyPr/>
        <a:lstStyle/>
        <a:p>
          <a:endParaRPr lang="en-US"/>
        </a:p>
      </dgm:t>
    </dgm:pt>
    <dgm:pt modelId="{8F3B4B19-33F4-47AC-BE4E-B66181ED98B4}">
      <dgm:prSet phldrT="[Text]" custT="1"/>
      <dgm:spPr>
        <a:solidFill>
          <a:schemeClr val="accent3"/>
        </a:solidFill>
        <a:ln w="19050">
          <a:noFill/>
        </a:ln>
      </dgm:spPr>
      <dgm:t>
        <a:bodyPr/>
        <a:lstStyle/>
        <a:p>
          <a:r>
            <a:rPr lang="en-IN" sz="2000" b="1" dirty="0" err="1">
              <a:solidFill>
                <a:schemeClr val="tx1"/>
              </a:solidFill>
              <a:latin typeface="+mj-lt"/>
            </a:rPr>
            <a:t>searchByTag</a:t>
          </a:r>
          <a:endParaRPr lang="en-US" sz="2000" b="1" dirty="0">
            <a:solidFill>
              <a:schemeClr val="tx1"/>
            </a:solidFill>
            <a:latin typeface="+mj-lt"/>
          </a:endParaRPr>
        </a:p>
      </dgm:t>
    </dgm:pt>
    <dgm:pt modelId="{D56FE0BA-AE10-413D-B7E3-CD20C3731D50}" type="parTrans" cxnId="{E9FED118-8FC1-46A3-BD00-F94098ECD6A4}">
      <dgm:prSet/>
      <dgm:spPr/>
      <dgm:t>
        <a:bodyPr/>
        <a:lstStyle/>
        <a:p>
          <a:endParaRPr lang="en-US"/>
        </a:p>
      </dgm:t>
    </dgm:pt>
    <dgm:pt modelId="{2C34AF2B-9D07-4B75-9E74-1C680AB14CF6}" type="sibTrans" cxnId="{E9FED118-8FC1-46A3-BD00-F94098ECD6A4}">
      <dgm:prSet/>
      <dgm:spPr/>
      <dgm:t>
        <a:bodyPr/>
        <a:lstStyle/>
        <a:p>
          <a:endParaRPr lang="en-US"/>
        </a:p>
      </dgm:t>
    </dgm:pt>
    <dgm:pt modelId="{0AFF4C1B-302C-42EF-B59F-97CDC2799D17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pt-BR" sz="1600" b="0" i="0" dirty="0"/>
            <a:t>Time Complexity :- O(n * logn)</a:t>
          </a:r>
          <a:endParaRPr lang="en-US" sz="1600" dirty="0"/>
        </a:p>
      </dgm:t>
    </dgm:pt>
    <dgm:pt modelId="{0EBE8459-BB53-4FEB-9003-4D3795F4559C}" type="parTrans" cxnId="{C23B5F60-F074-45B8-BB09-18AD4152539D}">
      <dgm:prSet/>
      <dgm:spPr/>
      <dgm:t>
        <a:bodyPr/>
        <a:lstStyle/>
        <a:p>
          <a:endParaRPr lang="en-US"/>
        </a:p>
      </dgm:t>
    </dgm:pt>
    <dgm:pt modelId="{6755B5A7-26F9-4D2F-8EA9-DCC4A05B07D9}" type="sibTrans" cxnId="{C23B5F60-F074-45B8-BB09-18AD4152539D}">
      <dgm:prSet/>
      <dgm:spPr/>
      <dgm:t>
        <a:bodyPr/>
        <a:lstStyle/>
        <a:p>
          <a:endParaRPr lang="en-US"/>
        </a:p>
      </dgm:t>
    </dgm:pt>
    <dgm:pt modelId="{80CB43E4-C30F-4DCA-A3E9-D12FA78CE0FB}">
      <dgm:prSet custT="1"/>
      <dgm:spPr>
        <a:solidFill>
          <a:schemeClr val="accent3">
            <a:alpha val="20000"/>
          </a:schemeClr>
        </a:solidFill>
        <a:ln w="19050">
          <a:noFill/>
        </a:ln>
      </dgm:spPr>
      <dgm:t>
        <a:bodyPr/>
        <a:lstStyle/>
        <a:p>
          <a:r>
            <a:rPr lang="en-US" sz="2000" b="1" dirty="0" err="1">
              <a:solidFill>
                <a:schemeClr val="tx1"/>
              </a:solidFill>
              <a:latin typeface="+mj-lt"/>
            </a:rPr>
            <a:t>editSnippet</a:t>
          </a:r>
          <a:endParaRPr lang="en-US" sz="2000" b="1" dirty="0">
            <a:solidFill>
              <a:schemeClr val="tx1"/>
            </a:solidFill>
            <a:latin typeface="+mj-lt"/>
          </a:endParaRPr>
        </a:p>
      </dgm:t>
    </dgm:pt>
    <dgm:pt modelId="{22BA2624-35EA-49E9-BC2A-8019555F56F6}" type="sibTrans" cxnId="{E3C761DA-B59A-4658-B3C8-B73D008958C7}">
      <dgm:prSet/>
      <dgm:spPr/>
      <dgm:t>
        <a:bodyPr/>
        <a:lstStyle/>
        <a:p>
          <a:endParaRPr lang="en-US"/>
        </a:p>
      </dgm:t>
    </dgm:pt>
    <dgm:pt modelId="{662CF9D0-9536-4AC8-90CC-1A9C062F4327}" type="parTrans" cxnId="{E3C761DA-B59A-4658-B3C8-B73D008958C7}">
      <dgm:prSet/>
      <dgm:spPr/>
      <dgm:t>
        <a:bodyPr/>
        <a:lstStyle/>
        <a:p>
          <a:endParaRPr lang="en-US"/>
        </a:p>
      </dgm:t>
    </dgm:pt>
    <dgm:pt modelId="{6C230327-1904-47CB-BB1D-FD9D9F4A90BF}">
      <dgm:prSet custT="1"/>
      <dgm:spPr>
        <a:solidFill>
          <a:schemeClr val="bg1">
            <a:lumMod val="85000"/>
          </a:schemeClr>
        </a:solidFill>
        <a:ln w="19050">
          <a:noFill/>
        </a:ln>
      </dgm:spPr>
      <dgm:t>
        <a:bodyPr/>
        <a:lstStyle/>
        <a:p>
          <a:r>
            <a:rPr lang="en-IN" sz="2000" b="1" dirty="0">
              <a:solidFill>
                <a:schemeClr val="tx1"/>
              </a:solidFill>
              <a:latin typeface="+mj-lt"/>
            </a:rPr>
            <a:t>Remove</a:t>
          </a:r>
        </a:p>
        <a:p>
          <a:r>
            <a:rPr lang="en-IN" sz="2000" b="1" dirty="0">
              <a:solidFill>
                <a:schemeClr val="tx1"/>
              </a:solidFill>
              <a:latin typeface="+mj-lt"/>
            </a:rPr>
            <a:t>Snippet</a:t>
          </a:r>
          <a:endParaRPr lang="en-US" sz="2000" b="1" dirty="0">
            <a:solidFill>
              <a:schemeClr val="tx1"/>
            </a:solidFill>
            <a:latin typeface="+mj-lt"/>
          </a:endParaRPr>
        </a:p>
      </dgm:t>
    </dgm:pt>
    <dgm:pt modelId="{383C96B1-5630-4111-BDC2-DC9415E1D3B9}" type="sibTrans" cxnId="{DF2D3747-AF1D-43CC-ACD2-1C81B945A006}">
      <dgm:prSet/>
      <dgm:spPr/>
      <dgm:t>
        <a:bodyPr/>
        <a:lstStyle/>
        <a:p>
          <a:endParaRPr lang="en-US"/>
        </a:p>
      </dgm:t>
    </dgm:pt>
    <dgm:pt modelId="{F5865BF2-099D-45F3-9F9F-E9048C52D1A9}" type="parTrans" cxnId="{DF2D3747-AF1D-43CC-ACD2-1C81B945A006}">
      <dgm:prSet/>
      <dgm:spPr/>
      <dgm:t>
        <a:bodyPr/>
        <a:lstStyle/>
        <a:p>
          <a:endParaRPr lang="en-US"/>
        </a:p>
      </dgm:t>
    </dgm:pt>
    <dgm:pt modelId="{E7DB8C28-3728-493B-A3D7-1FE9EFE7E4C2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 b="0" i="0" dirty="0">
              <a:solidFill>
                <a:schemeClr val="tx1"/>
              </a:solidFill>
            </a:rPr>
            <a:t>Time Complexity :- O(n)</a:t>
          </a:r>
          <a:endParaRPr lang="en-US" sz="1600" dirty="0">
            <a:solidFill>
              <a:schemeClr val="tx1"/>
            </a:solidFill>
          </a:endParaRPr>
        </a:p>
      </dgm:t>
    </dgm:pt>
    <dgm:pt modelId="{86C82348-62AC-47C0-A4F1-60BF58B70325}" type="parTrans" cxnId="{5D5F46B2-925E-4A4E-A867-A220894EC4FD}">
      <dgm:prSet/>
      <dgm:spPr/>
      <dgm:t>
        <a:bodyPr/>
        <a:lstStyle/>
        <a:p>
          <a:endParaRPr lang="en-US"/>
        </a:p>
      </dgm:t>
    </dgm:pt>
    <dgm:pt modelId="{5399BFCE-FDB4-4666-81C7-DC36EB3DA553}" type="sibTrans" cxnId="{5D5F46B2-925E-4A4E-A867-A220894EC4FD}">
      <dgm:prSet/>
      <dgm:spPr/>
      <dgm:t>
        <a:bodyPr/>
        <a:lstStyle/>
        <a:p>
          <a:endParaRPr lang="en-US"/>
        </a:p>
      </dgm:t>
    </dgm:pt>
    <dgm:pt modelId="{3AA5C518-6101-47DE-A504-F7F8D31BAC0F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pt-BR" sz="1600" b="0" i="0" dirty="0">
              <a:solidFill>
                <a:schemeClr val="tx1"/>
              </a:solidFill>
            </a:rPr>
            <a:t>Time Complexity :- O(n)</a:t>
          </a:r>
          <a:endParaRPr lang="en-US" sz="1600" dirty="0">
            <a:solidFill>
              <a:schemeClr val="tx1"/>
            </a:solidFill>
          </a:endParaRPr>
        </a:p>
      </dgm:t>
    </dgm:pt>
    <dgm:pt modelId="{C33DEA67-DC41-4FD7-BAF1-1EBBE63C3B81}" type="parTrans" cxnId="{3A57B4D5-27C4-4372-954B-03F42D8D5B74}">
      <dgm:prSet/>
      <dgm:spPr/>
      <dgm:t>
        <a:bodyPr/>
        <a:lstStyle/>
        <a:p>
          <a:endParaRPr lang="en-US"/>
        </a:p>
      </dgm:t>
    </dgm:pt>
    <dgm:pt modelId="{84ADADB6-F501-44B3-B426-011C7C46A020}" type="sibTrans" cxnId="{3A57B4D5-27C4-4372-954B-03F42D8D5B74}">
      <dgm:prSet/>
      <dgm:spPr/>
      <dgm:t>
        <a:bodyPr/>
        <a:lstStyle/>
        <a:p>
          <a:endParaRPr lang="en-US"/>
        </a:p>
      </dgm:t>
    </dgm:pt>
    <dgm:pt modelId="{EB81D1D4-3A06-49A6-9CBB-2A11D66B1783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b="0" i="0" dirty="0"/>
            <a:t>Time Complexity : -       O(n)</a:t>
          </a:r>
          <a:endParaRPr lang="en-US" sz="1600" dirty="0"/>
        </a:p>
      </dgm:t>
    </dgm:pt>
    <dgm:pt modelId="{0519A5BA-BBEC-4C39-9FFD-05D4C020199E}" type="sibTrans" cxnId="{5E008CC8-B8C6-4B46-94B0-C60406121E38}">
      <dgm:prSet/>
      <dgm:spPr/>
      <dgm:t>
        <a:bodyPr/>
        <a:lstStyle/>
        <a:p>
          <a:endParaRPr lang="en-US"/>
        </a:p>
      </dgm:t>
    </dgm:pt>
    <dgm:pt modelId="{721F31C1-C769-40A8-9C34-A74470BAB532}" type="parTrans" cxnId="{5E008CC8-B8C6-4B46-94B0-C60406121E38}">
      <dgm:prSet/>
      <dgm:spPr/>
      <dgm:t>
        <a:bodyPr/>
        <a:lstStyle/>
        <a:p>
          <a:endParaRPr lang="en-US"/>
        </a:p>
      </dgm:t>
    </dgm:pt>
    <dgm:pt modelId="{AE7637EB-741E-48EE-BD44-759BB8DA9534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>
              <a:solidFill>
                <a:schemeClr val="tx1"/>
              </a:solidFill>
            </a:rPr>
            <a:t>Space Complexity :- O(1)</a:t>
          </a:r>
          <a:endParaRPr lang="en-US" sz="1600" dirty="0">
            <a:solidFill>
              <a:schemeClr val="tx1"/>
            </a:solidFill>
          </a:endParaRPr>
        </a:p>
      </dgm:t>
    </dgm:pt>
    <dgm:pt modelId="{1308E0E1-8F56-495F-ACFA-6D60667E94B1}" type="parTrans" cxnId="{FA2ABA2E-9EB3-4C93-BA10-A487C5BB3127}">
      <dgm:prSet/>
      <dgm:spPr/>
      <dgm:t>
        <a:bodyPr/>
        <a:lstStyle/>
        <a:p>
          <a:endParaRPr lang="en-IN"/>
        </a:p>
      </dgm:t>
    </dgm:pt>
    <dgm:pt modelId="{A9A1A02A-17DC-447E-BB4C-942B130615A8}" type="sibTrans" cxnId="{FA2ABA2E-9EB3-4C93-BA10-A487C5BB3127}">
      <dgm:prSet/>
      <dgm:spPr/>
      <dgm:t>
        <a:bodyPr/>
        <a:lstStyle/>
        <a:p>
          <a:endParaRPr lang="en-IN"/>
        </a:p>
      </dgm:t>
    </dgm:pt>
    <dgm:pt modelId="{098EBB3C-651F-462F-B2B9-B6B45E4FDB87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 dirty="0"/>
            <a:t>Space Complexity :- O(n)</a:t>
          </a:r>
          <a:endParaRPr lang="en-US" sz="1600" dirty="0"/>
        </a:p>
      </dgm:t>
    </dgm:pt>
    <dgm:pt modelId="{EB53EE6E-760D-4B2A-800F-2564D7483890}" type="parTrans" cxnId="{92A32AD7-2EF4-4965-A73A-5BC5D426E68E}">
      <dgm:prSet/>
      <dgm:spPr/>
      <dgm:t>
        <a:bodyPr/>
        <a:lstStyle/>
        <a:p>
          <a:endParaRPr lang="en-IN"/>
        </a:p>
      </dgm:t>
    </dgm:pt>
    <dgm:pt modelId="{E26C2A39-B3E0-44BA-9BF9-19D93698FB05}" type="sibTrans" cxnId="{92A32AD7-2EF4-4965-A73A-5BC5D426E68E}">
      <dgm:prSet/>
      <dgm:spPr/>
      <dgm:t>
        <a:bodyPr/>
        <a:lstStyle/>
        <a:p>
          <a:endParaRPr lang="en-IN"/>
        </a:p>
      </dgm:t>
    </dgm:pt>
    <dgm:pt modelId="{08DFD6D5-0A00-4EDF-BFF7-ED828A3F7AE2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 dirty="0">
              <a:solidFill>
                <a:schemeClr val="tx1"/>
              </a:solidFill>
            </a:rPr>
            <a:t>Space Complexity :- O(1)</a:t>
          </a:r>
          <a:endParaRPr lang="en-US" sz="1600" dirty="0">
            <a:solidFill>
              <a:schemeClr val="tx1"/>
            </a:solidFill>
          </a:endParaRPr>
        </a:p>
      </dgm:t>
    </dgm:pt>
    <dgm:pt modelId="{C7E14E1A-01D6-4781-AAF0-72CAA7AE259F}" type="parTrans" cxnId="{8C4C98DB-6DD9-40BB-AA79-4D75182EE09B}">
      <dgm:prSet/>
      <dgm:spPr/>
      <dgm:t>
        <a:bodyPr/>
        <a:lstStyle/>
        <a:p>
          <a:endParaRPr lang="en-IN"/>
        </a:p>
      </dgm:t>
    </dgm:pt>
    <dgm:pt modelId="{452F9BE0-ED97-4D71-80AE-A46AEC5929E5}" type="sibTrans" cxnId="{8C4C98DB-6DD9-40BB-AA79-4D75182EE09B}">
      <dgm:prSet/>
      <dgm:spPr/>
      <dgm:t>
        <a:bodyPr/>
        <a:lstStyle/>
        <a:p>
          <a:endParaRPr lang="en-IN"/>
        </a:p>
      </dgm:t>
    </dgm:pt>
    <dgm:pt modelId="{60CB942C-453A-4B5A-9E50-A1E506CB8F9A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 dirty="0">
              <a:solidFill>
                <a:schemeClr val="tx1"/>
              </a:solidFill>
            </a:rPr>
            <a:t>Space Complexity :- O(1)</a:t>
          </a:r>
          <a:endParaRPr lang="en-US" sz="1600" dirty="0">
            <a:solidFill>
              <a:schemeClr val="tx1"/>
            </a:solidFill>
          </a:endParaRPr>
        </a:p>
      </dgm:t>
    </dgm:pt>
    <dgm:pt modelId="{2EB9EAA1-9835-4C85-B27A-ADCA651847D3}" type="parTrans" cxnId="{3A75F07C-8B0A-48F8-8245-8A881A8FDF8F}">
      <dgm:prSet/>
      <dgm:spPr/>
      <dgm:t>
        <a:bodyPr/>
        <a:lstStyle/>
        <a:p>
          <a:endParaRPr lang="en-IN"/>
        </a:p>
      </dgm:t>
    </dgm:pt>
    <dgm:pt modelId="{94AE9E56-8CD7-4D88-99D5-081C88E0C042}" type="sibTrans" cxnId="{3A75F07C-8B0A-48F8-8245-8A881A8FDF8F}">
      <dgm:prSet/>
      <dgm:spPr/>
      <dgm:t>
        <a:bodyPr/>
        <a:lstStyle/>
        <a:p>
          <a:endParaRPr lang="en-IN"/>
        </a:p>
      </dgm:t>
    </dgm:pt>
    <dgm:pt modelId="{0D0C2DFE-7B86-4F43-9D45-3A5700B0DFB6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IN" sz="1600" dirty="0"/>
            <a:t>Space Complexity :- O(l1)</a:t>
          </a:r>
          <a:endParaRPr lang="en-US" sz="1600" dirty="0"/>
        </a:p>
      </dgm:t>
    </dgm:pt>
    <dgm:pt modelId="{F6CC9470-A9C6-4E5C-AB16-9378ECD4955B}" type="sibTrans" cxnId="{DB27AF80-636E-444F-B0F1-BD64C4681DC6}">
      <dgm:prSet/>
      <dgm:spPr/>
      <dgm:t>
        <a:bodyPr/>
        <a:lstStyle/>
        <a:p>
          <a:endParaRPr lang="en-IN"/>
        </a:p>
      </dgm:t>
    </dgm:pt>
    <dgm:pt modelId="{DDE311E8-C842-461B-981E-9C46241B1D65}" type="parTrans" cxnId="{DB27AF80-636E-444F-B0F1-BD64C4681DC6}">
      <dgm:prSet/>
      <dgm:spPr/>
      <dgm:t>
        <a:bodyPr/>
        <a:lstStyle/>
        <a:p>
          <a:endParaRPr lang="en-IN"/>
        </a:p>
      </dgm:t>
    </dgm:pt>
    <dgm:pt modelId="{C8FC339E-39F6-4A89-A23A-68C3243C6B19}" type="pres">
      <dgm:prSet presAssocID="{013DD35D-9765-4E5F-95CE-DA45F3637BF5}" presName="Name0" presStyleCnt="0">
        <dgm:presLayoutVars>
          <dgm:dir/>
          <dgm:animLvl val="lvl"/>
          <dgm:resizeHandles val="exact"/>
        </dgm:presLayoutVars>
      </dgm:prSet>
      <dgm:spPr/>
    </dgm:pt>
    <dgm:pt modelId="{6D880849-3CF4-4B9A-AA3D-2012E655E86C}" type="pres">
      <dgm:prSet presAssocID="{25E771E7-8CF7-4491-9507-55BFE693DC7B}" presName="composite" presStyleCnt="0"/>
      <dgm:spPr/>
    </dgm:pt>
    <dgm:pt modelId="{53A970A0-87A4-4055-8444-4B32FD55679F}" type="pres">
      <dgm:prSet presAssocID="{25E771E7-8CF7-4491-9507-55BFE693DC7B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30479C4D-92A7-4148-A954-1F753DC42CF3}" type="pres">
      <dgm:prSet presAssocID="{25E771E7-8CF7-4491-9507-55BFE693DC7B}" presName="desTx" presStyleLbl="alignAccFollowNode1" presStyleIdx="0" presStyleCnt="5">
        <dgm:presLayoutVars>
          <dgm:bulletEnabled val="1"/>
        </dgm:presLayoutVars>
      </dgm:prSet>
      <dgm:spPr/>
    </dgm:pt>
    <dgm:pt modelId="{D69D8654-40D9-4F98-997A-46F1A786D984}" type="pres">
      <dgm:prSet presAssocID="{B3CFB133-9C4F-4A0A-888D-0CEC78FFDFFC}" presName="space" presStyleCnt="0"/>
      <dgm:spPr/>
    </dgm:pt>
    <dgm:pt modelId="{37880899-2C43-4D97-BF52-758832B5C284}" type="pres">
      <dgm:prSet presAssocID="{D76BB3CF-DF5A-41FB-B6A4-25743CF1642F}" presName="composite" presStyleCnt="0"/>
      <dgm:spPr/>
    </dgm:pt>
    <dgm:pt modelId="{6DDDB16E-5E89-49FF-9D69-F27857F51C56}" type="pres">
      <dgm:prSet presAssocID="{D76BB3CF-DF5A-41FB-B6A4-25743CF1642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E073A826-7D3A-44DE-9A23-19A6213A5DC9}" type="pres">
      <dgm:prSet presAssocID="{D76BB3CF-DF5A-41FB-B6A4-25743CF1642F}" presName="desTx" presStyleLbl="alignAccFollowNode1" presStyleIdx="1" presStyleCnt="5">
        <dgm:presLayoutVars>
          <dgm:bulletEnabled val="1"/>
        </dgm:presLayoutVars>
      </dgm:prSet>
      <dgm:spPr/>
    </dgm:pt>
    <dgm:pt modelId="{7D6432E3-067A-4AC1-AB22-F0D44880ECB6}" type="pres">
      <dgm:prSet presAssocID="{24234FDB-132A-43EF-B90D-1D285BFF51D4}" presName="space" presStyleCnt="0"/>
      <dgm:spPr/>
    </dgm:pt>
    <dgm:pt modelId="{EBFEB845-6A67-41B7-8C99-698054EAA819}" type="pres">
      <dgm:prSet presAssocID="{8F3B4B19-33F4-47AC-BE4E-B66181ED98B4}" presName="composite" presStyleCnt="0"/>
      <dgm:spPr/>
    </dgm:pt>
    <dgm:pt modelId="{5ACDDD2E-A6DA-4B3F-B366-D8D165C71718}" type="pres">
      <dgm:prSet presAssocID="{8F3B4B19-33F4-47AC-BE4E-B66181ED98B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3232D775-33ED-44BE-9665-D5F655F5DD13}" type="pres">
      <dgm:prSet presAssocID="{8F3B4B19-33F4-47AC-BE4E-B66181ED98B4}" presName="desTx" presStyleLbl="alignAccFollowNode1" presStyleIdx="2" presStyleCnt="5">
        <dgm:presLayoutVars>
          <dgm:bulletEnabled val="1"/>
        </dgm:presLayoutVars>
      </dgm:prSet>
      <dgm:spPr/>
    </dgm:pt>
    <dgm:pt modelId="{8FAD4832-6588-48D1-A537-95C2839EA1B3}" type="pres">
      <dgm:prSet presAssocID="{2C34AF2B-9D07-4B75-9E74-1C680AB14CF6}" presName="space" presStyleCnt="0"/>
      <dgm:spPr/>
    </dgm:pt>
    <dgm:pt modelId="{673787B6-A61C-416D-8E62-B73B5E97C444}" type="pres">
      <dgm:prSet presAssocID="{80CB43E4-C30F-4DCA-A3E9-D12FA78CE0FB}" presName="composite" presStyleCnt="0"/>
      <dgm:spPr/>
    </dgm:pt>
    <dgm:pt modelId="{C524BBDC-4A12-4957-832D-D660CECEAC53}" type="pres">
      <dgm:prSet presAssocID="{80CB43E4-C30F-4DCA-A3E9-D12FA78CE0FB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70A49A4C-6D17-4FCB-9C29-21F025026F9E}" type="pres">
      <dgm:prSet presAssocID="{80CB43E4-C30F-4DCA-A3E9-D12FA78CE0FB}" presName="desTx" presStyleLbl="alignAccFollowNode1" presStyleIdx="3" presStyleCnt="5">
        <dgm:presLayoutVars>
          <dgm:bulletEnabled val="1"/>
        </dgm:presLayoutVars>
      </dgm:prSet>
      <dgm:spPr/>
    </dgm:pt>
    <dgm:pt modelId="{383AD359-E24C-4F68-B934-2F2C992494D2}" type="pres">
      <dgm:prSet presAssocID="{22BA2624-35EA-49E9-BC2A-8019555F56F6}" presName="space" presStyleCnt="0"/>
      <dgm:spPr/>
    </dgm:pt>
    <dgm:pt modelId="{61D1CB56-CE53-4431-BAD9-0789E09DFD6B}" type="pres">
      <dgm:prSet presAssocID="{6C230327-1904-47CB-BB1D-FD9D9F4A90BF}" presName="composite" presStyleCnt="0"/>
      <dgm:spPr/>
    </dgm:pt>
    <dgm:pt modelId="{31A34E95-FDDE-4764-A7A2-F2CDEEADC6D2}" type="pres">
      <dgm:prSet presAssocID="{6C230327-1904-47CB-BB1D-FD9D9F4A90B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16F636B-AE5E-4CCE-8FA9-24DFA1E64615}" type="pres">
      <dgm:prSet presAssocID="{6C230327-1904-47CB-BB1D-FD9D9F4A90BF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843DC009-565E-4885-901C-D886E9837BFD}" type="presOf" srcId="{EB81D1D4-3A06-49A6-9CBB-2A11D66B1783}" destId="{30479C4D-92A7-4148-A954-1F753DC42CF3}" srcOrd="0" destOrd="0" presId="urn:microsoft.com/office/officeart/2005/8/layout/hList1"/>
    <dgm:cxn modelId="{2D40A510-50B4-4EE0-8874-513EEB8B1099}" type="presOf" srcId="{08DFD6D5-0A00-4EDF-BFF7-ED828A3F7AE2}" destId="{70A49A4C-6D17-4FCB-9C29-21F025026F9E}" srcOrd="0" destOrd="1" presId="urn:microsoft.com/office/officeart/2005/8/layout/hList1"/>
    <dgm:cxn modelId="{19D2C713-DE2F-4895-8C03-A9E46A740E56}" type="presOf" srcId="{AE7637EB-741E-48EE-BD44-759BB8DA9534}" destId="{E073A826-7D3A-44DE-9A23-19A6213A5DC9}" srcOrd="0" destOrd="1" presId="urn:microsoft.com/office/officeart/2005/8/layout/hList1"/>
    <dgm:cxn modelId="{E9FED118-8FC1-46A3-BD00-F94098ECD6A4}" srcId="{013DD35D-9765-4E5F-95CE-DA45F3637BF5}" destId="{8F3B4B19-33F4-47AC-BE4E-B66181ED98B4}" srcOrd="2" destOrd="0" parTransId="{D56FE0BA-AE10-413D-B7E3-CD20C3731D50}" sibTransId="{2C34AF2B-9D07-4B75-9E74-1C680AB14CF6}"/>
    <dgm:cxn modelId="{9D215225-F96D-4063-9D39-2337B246C5AC}" type="presOf" srcId="{013DD35D-9765-4E5F-95CE-DA45F3637BF5}" destId="{C8FC339E-39F6-4A89-A23A-68C3243C6B19}" srcOrd="0" destOrd="0" presId="urn:microsoft.com/office/officeart/2005/8/layout/hList1"/>
    <dgm:cxn modelId="{FA2ABA2E-9EB3-4C93-BA10-A487C5BB3127}" srcId="{D76BB3CF-DF5A-41FB-B6A4-25743CF1642F}" destId="{AE7637EB-741E-48EE-BD44-759BB8DA9534}" srcOrd="1" destOrd="0" parTransId="{1308E0E1-8F56-495F-ACFA-6D60667E94B1}" sibTransId="{A9A1A02A-17DC-447E-BB4C-942B130615A8}"/>
    <dgm:cxn modelId="{4C2BF434-6D31-4BCB-A694-B6E3795770A2}" type="presOf" srcId="{E7DB8C28-3728-493B-A3D7-1FE9EFE7E4C2}" destId="{70A49A4C-6D17-4FCB-9C29-21F025026F9E}" srcOrd="0" destOrd="0" presId="urn:microsoft.com/office/officeart/2005/8/layout/hList1"/>
    <dgm:cxn modelId="{4688253A-F90F-4F32-98D6-592110551094}" type="presOf" srcId="{0AFF4C1B-302C-42EF-B59F-97CDC2799D17}" destId="{3232D775-33ED-44BE-9665-D5F655F5DD13}" srcOrd="0" destOrd="0" presId="urn:microsoft.com/office/officeart/2005/8/layout/hList1"/>
    <dgm:cxn modelId="{C23B5F60-F074-45B8-BB09-18AD4152539D}" srcId="{8F3B4B19-33F4-47AC-BE4E-B66181ED98B4}" destId="{0AFF4C1B-302C-42EF-B59F-97CDC2799D17}" srcOrd="0" destOrd="0" parTransId="{0EBE8459-BB53-4FEB-9003-4D3795F4559C}" sibTransId="{6755B5A7-26F9-4D2F-8EA9-DCC4A05B07D9}"/>
    <dgm:cxn modelId="{DF2D3747-AF1D-43CC-ACD2-1C81B945A006}" srcId="{013DD35D-9765-4E5F-95CE-DA45F3637BF5}" destId="{6C230327-1904-47CB-BB1D-FD9D9F4A90BF}" srcOrd="4" destOrd="0" parTransId="{F5865BF2-099D-45F3-9F9F-E9048C52D1A9}" sibTransId="{383C96B1-5630-4111-BDC2-DC9415E1D3B9}"/>
    <dgm:cxn modelId="{3556B375-4267-4980-9580-6A6923810F9D}" type="presOf" srcId="{25E771E7-8CF7-4491-9507-55BFE693DC7B}" destId="{53A970A0-87A4-4055-8444-4B32FD55679F}" srcOrd="0" destOrd="0" presId="urn:microsoft.com/office/officeart/2005/8/layout/hList1"/>
    <dgm:cxn modelId="{E2A7687A-526F-4212-8827-74E2D1AFDF17}" type="presOf" srcId="{3AA5C518-6101-47DE-A504-F7F8D31BAC0F}" destId="{B16F636B-AE5E-4CCE-8FA9-24DFA1E64615}" srcOrd="0" destOrd="0" presId="urn:microsoft.com/office/officeart/2005/8/layout/hList1"/>
    <dgm:cxn modelId="{3A75F07C-8B0A-48F8-8245-8A881A8FDF8F}" srcId="{6C230327-1904-47CB-BB1D-FD9D9F4A90BF}" destId="{60CB942C-453A-4B5A-9E50-A1E506CB8F9A}" srcOrd="1" destOrd="0" parTransId="{2EB9EAA1-9835-4C85-B27A-ADCA651847D3}" sibTransId="{94AE9E56-8CD7-4D88-99D5-081C88E0C042}"/>
    <dgm:cxn modelId="{DB27AF80-636E-444F-B0F1-BD64C4681DC6}" srcId="{25E771E7-8CF7-4491-9507-55BFE693DC7B}" destId="{0D0C2DFE-7B86-4F43-9D45-3A5700B0DFB6}" srcOrd="1" destOrd="0" parTransId="{DDE311E8-C842-461B-981E-9C46241B1D65}" sibTransId="{F6CC9470-A9C6-4E5C-AB16-9378ECD4955B}"/>
    <dgm:cxn modelId="{55094581-635B-4574-A0E7-9EF4B875BC4D}" type="presOf" srcId="{0D0C2DFE-7B86-4F43-9D45-3A5700B0DFB6}" destId="{30479C4D-92A7-4148-A954-1F753DC42CF3}" srcOrd="0" destOrd="1" presId="urn:microsoft.com/office/officeart/2005/8/layout/hList1"/>
    <dgm:cxn modelId="{E01FE584-0925-4BC0-9383-A1E85DE458FD}" srcId="{013DD35D-9765-4E5F-95CE-DA45F3637BF5}" destId="{25E771E7-8CF7-4491-9507-55BFE693DC7B}" srcOrd="0" destOrd="0" parTransId="{D34FC0B2-1D9D-47C1-B680-27EF2E97D428}" sibTransId="{B3CFB133-9C4F-4A0A-888D-0CEC78FFDFFC}"/>
    <dgm:cxn modelId="{8422E397-A2A7-4656-BDD0-A5DEE35EA0FC}" srcId="{013DD35D-9765-4E5F-95CE-DA45F3637BF5}" destId="{D76BB3CF-DF5A-41FB-B6A4-25743CF1642F}" srcOrd="1" destOrd="0" parTransId="{5DD1E055-F36A-4363-9BA1-453D18F6AA18}" sibTransId="{24234FDB-132A-43EF-B90D-1D285BFF51D4}"/>
    <dgm:cxn modelId="{E2F6ED9C-E6CA-4E7F-B747-37A284E29D24}" srcId="{D76BB3CF-DF5A-41FB-B6A4-25743CF1642F}" destId="{3F378E98-4217-47A9-8134-DE6C3ABFE041}" srcOrd="0" destOrd="0" parTransId="{48653CFB-283F-4824-B87B-943F5C5E7841}" sibTransId="{0638CE31-017E-4421-AF9D-A58647C395DF}"/>
    <dgm:cxn modelId="{35E5079F-5083-444F-AB81-20E3CA3E9BD6}" type="presOf" srcId="{D76BB3CF-DF5A-41FB-B6A4-25743CF1642F}" destId="{6DDDB16E-5E89-49FF-9D69-F27857F51C56}" srcOrd="0" destOrd="0" presId="urn:microsoft.com/office/officeart/2005/8/layout/hList1"/>
    <dgm:cxn modelId="{24B833A3-F1A5-4AF1-8328-525ABC870CC7}" type="presOf" srcId="{6C230327-1904-47CB-BB1D-FD9D9F4A90BF}" destId="{31A34E95-FDDE-4764-A7A2-F2CDEEADC6D2}" srcOrd="0" destOrd="0" presId="urn:microsoft.com/office/officeart/2005/8/layout/hList1"/>
    <dgm:cxn modelId="{8F41A8AC-1133-4B77-AB8F-1BA82485CE60}" type="presOf" srcId="{8F3B4B19-33F4-47AC-BE4E-B66181ED98B4}" destId="{5ACDDD2E-A6DA-4B3F-B366-D8D165C71718}" srcOrd="0" destOrd="0" presId="urn:microsoft.com/office/officeart/2005/8/layout/hList1"/>
    <dgm:cxn modelId="{5D5F46B2-925E-4A4E-A867-A220894EC4FD}" srcId="{80CB43E4-C30F-4DCA-A3E9-D12FA78CE0FB}" destId="{E7DB8C28-3728-493B-A3D7-1FE9EFE7E4C2}" srcOrd="0" destOrd="0" parTransId="{86C82348-62AC-47C0-A4F1-60BF58B70325}" sibTransId="{5399BFCE-FDB4-4666-81C7-DC36EB3DA553}"/>
    <dgm:cxn modelId="{7926B4C4-A502-49E6-B12D-81AAFC1A6C96}" type="presOf" srcId="{80CB43E4-C30F-4DCA-A3E9-D12FA78CE0FB}" destId="{C524BBDC-4A12-4957-832D-D660CECEAC53}" srcOrd="0" destOrd="0" presId="urn:microsoft.com/office/officeart/2005/8/layout/hList1"/>
    <dgm:cxn modelId="{5E008CC8-B8C6-4B46-94B0-C60406121E38}" srcId="{25E771E7-8CF7-4491-9507-55BFE693DC7B}" destId="{EB81D1D4-3A06-49A6-9CBB-2A11D66B1783}" srcOrd="0" destOrd="0" parTransId="{721F31C1-C769-40A8-9C34-A74470BAB532}" sibTransId="{0519A5BA-BBEC-4C39-9FFD-05D4C020199E}"/>
    <dgm:cxn modelId="{3A57B4D5-27C4-4372-954B-03F42D8D5B74}" srcId="{6C230327-1904-47CB-BB1D-FD9D9F4A90BF}" destId="{3AA5C518-6101-47DE-A504-F7F8D31BAC0F}" srcOrd="0" destOrd="0" parTransId="{C33DEA67-DC41-4FD7-BAF1-1EBBE63C3B81}" sibTransId="{84ADADB6-F501-44B3-B426-011C7C46A020}"/>
    <dgm:cxn modelId="{896B1BD6-EE10-4929-B2B7-ACC0032768C1}" type="presOf" srcId="{098EBB3C-651F-462F-B2B9-B6B45E4FDB87}" destId="{3232D775-33ED-44BE-9665-D5F655F5DD13}" srcOrd="0" destOrd="1" presId="urn:microsoft.com/office/officeart/2005/8/layout/hList1"/>
    <dgm:cxn modelId="{92A32AD7-2EF4-4965-A73A-5BC5D426E68E}" srcId="{8F3B4B19-33F4-47AC-BE4E-B66181ED98B4}" destId="{098EBB3C-651F-462F-B2B9-B6B45E4FDB87}" srcOrd="1" destOrd="0" parTransId="{EB53EE6E-760D-4B2A-800F-2564D7483890}" sibTransId="{E26C2A39-B3E0-44BA-9BF9-19D93698FB05}"/>
    <dgm:cxn modelId="{E3C761DA-B59A-4658-B3C8-B73D008958C7}" srcId="{013DD35D-9765-4E5F-95CE-DA45F3637BF5}" destId="{80CB43E4-C30F-4DCA-A3E9-D12FA78CE0FB}" srcOrd="3" destOrd="0" parTransId="{662CF9D0-9536-4AC8-90CC-1A9C062F4327}" sibTransId="{22BA2624-35EA-49E9-BC2A-8019555F56F6}"/>
    <dgm:cxn modelId="{8C4C98DB-6DD9-40BB-AA79-4D75182EE09B}" srcId="{80CB43E4-C30F-4DCA-A3E9-D12FA78CE0FB}" destId="{08DFD6D5-0A00-4EDF-BFF7-ED828A3F7AE2}" srcOrd="1" destOrd="0" parTransId="{C7E14E1A-01D6-4781-AAF0-72CAA7AE259F}" sibTransId="{452F9BE0-ED97-4D71-80AE-A46AEC5929E5}"/>
    <dgm:cxn modelId="{F429DEFB-4458-4D5A-8CCE-AF535813B4BF}" type="presOf" srcId="{60CB942C-453A-4B5A-9E50-A1E506CB8F9A}" destId="{B16F636B-AE5E-4CCE-8FA9-24DFA1E64615}" srcOrd="0" destOrd="1" presId="urn:microsoft.com/office/officeart/2005/8/layout/hList1"/>
    <dgm:cxn modelId="{1CADD0FF-5729-4229-8B56-BD1FE8199BD8}" type="presOf" srcId="{3F378E98-4217-47A9-8134-DE6C3ABFE041}" destId="{E073A826-7D3A-44DE-9A23-19A6213A5DC9}" srcOrd="0" destOrd="0" presId="urn:microsoft.com/office/officeart/2005/8/layout/hList1"/>
    <dgm:cxn modelId="{B9BD7136-F8E2-46D4-86A3-9F39AC0978AC}" type="presParOf" srcId="{C8FC339E-39F6-4A89-A23A-68C3243C6B19}" destId="{6D880849-3CF4-4B9A-AA3D-2012E655E86C}" srcOrd="0" destOrd="0" presId="urn:microsoft.com/office/officeart/2005/8/layout/hList1"/>
    <dgm:cxn modelId="{46B3147F-0F6E-4763-9B43-31D8426B8310}" type="presParOf" srcId="{6D880849-3CF4-4B9A-AA3D-2012E655E86C}" destId="{53A970A0-87A4-4055-8444-4B32FD55679F}" srcOrd="0" destOrd="0" presId="urn:microsoft.com/office/officeart/2005/8/layout/hList1"/>
    <dgm:cxn modelId="{E5FB3A68-8993-4B23-A453-CE3C306B6D1B}" type="presParOf" srcId="{6D880849-3CF4-4B9A-AA3D-2012E655E86C}" destId="{30479C4D-92A7-4148-A954-1F753DC42CF3}" srcOrd="1" destOrd="0" presId="urn:microsoft.com/office/officeart/2005/8/layout/hList1"/>
    <dgm:cxn modelId="{6B12D234-3FA8-48D6-8C4F-6FCCA1B66DB5}" type="presParOf" srcId="{C8FC339E-39F6-4A89-A23A-68C3243C6B19}" destId="{D69D8654-40D9-4F98-997A-46F1A786D984}" srcOrd="1" destOrd="0" presId="urn:microsoft.com/office/officeart/2005/8/layout/hList1"/>
    <dgm:cxn modelId="{875F7273-CD20-46BF-8AB7-789D52A4E0CB}" type="presParOf" srcId="{C8FC339E-39F6-4A89-A23A-68C3243C6B19}" destId="{37880899-2C43-4D97-BF52-758832B5C284}" srcOrd="2" destOrd="0" presId="urn:microsoft.com/office/officeart/2005/8/layout/hList1"/>
    <dgm:cxn modelId="{F3147B62-A2AE-4922-9FDB-162A1A757E07}" type="presParOf" srcId="{37880899-2C43-4D97-BF52-758832B5C284}" destId="{6DDDB16E-5E89-49FF-9D69-F27857F51C56}" srcOrd="0" destOrd="0" presId="urn:microsoft.com/office/officeart/2005/8/layout/hList1"/>
    <dgm:cxn modelId="{69F575BD-F97D-43D2-AB49-073551D9FE2A}" type="presParOf" srcId="{37880899-2C43-4D97-BF52-758832B5C284}" destId="{E073A826-7D3A-44DE-9A23-19A6213A5DC9}" srcOrd="1" destOrd="0" presId="urn:microsoft.com/office/officeart/2005/8/layout/hList1"/>
    <dgm:cxn modelId="{6F8F1119-2D5B-4301-A6CB-B58A5D7DD02E}" type="presParOf" srcId="{C8FC339E-39F6-4A89-A23A-68C3243C6B19}" destId="{7D6432E3-067A-4AC1-AB22-F0D44880ECB6}" srcOrd="3" destOrd="0" presId="urn:microsoft.com/office/officeart/2005/8/layout/hList1"/>
    <dgm:cxn modelId="{A19C6767-22D5-47D7-A387-4EBF49DD50DF}" type="presParOf" srcId="{C8FC339E-39F6-4A89-A23A-68C3243C6B19}" destId="{EBFEB845-6A67-41B7-8C99-698054EAA819}" srcOrd="4" destOrd="0" presId="urn:microsoft.com/office/officeart/2005/8/layout/hList1"/>
    <dgm:cxn modelId="{F17E0319-B992-4707-AE32-C31D4D79CA95}" type="presParOf" srcId="{EBFEB845-6A67-41B7-8C99-698054EAA819}" destId="{5ACDDD2E-A6DA-4B3F-B366-D8D165C71718}" srcOrd="0" destOrd="0" presId="urn:microsoft.com/office/officeart/2005/8/layout/hList1"/>
    <dgm:cxn modelId="{B65C01C1-1E26-41CF-B840-55EEBC838000}" type="presParOf" srcId="{EBFEB845-6A67-41B7-8C99-698054EAA819}" destId="{3232D775-33ED-44BE-9665-D5F655F5DD13}" srcOrd="1" destOrd="0" presId="urn:microsoft.com/office/officeart/2005/8/layout/hList1"/>
    <dgm:cxn modelId="{E7382133-8AB5-4D9D-B179-25ABD530669C}" type="presParOf" srcId="{C8FC339E-39F6-4A89-A23A-68C3243C6B19}" destId="{8FAD4832-6588-48D1-A537-95C2839EA1B3}" srcOrd="5" destOrd="0" presId="urn:microsoft.com/office/officeart/2005/8/layout/hList1"/>
    <dgm:cxn modelId="{72B4F15A-A0DA-4C56-9CE0-916D94F681AA}" type="presParOf" srcId="{C8FC339E-39F6-4A89-A23A-68C3243C6B19}" destId="{673787B6-A61C-416D-8E62-B73B5E97C444}" srcOrd="6" destOrd="0" presId="urn:microsoft.com/office/officeart/2005/8/layout/hList1"/>
    <dgm:cxn modelId="{813EA12F-2B1B-4DF4-BA61-D498348DB32E}" type="presParOf" srcId="{673787B6-A61C-416D-8E62-B73B5E97C444}" destId="{C524BBDC-4A12-4957-832D-D660CECEAC53}" srcOrd="0" destOrd="0" presId="urn:microsoft.com/office/officeart/2005/8/layout/hList1"/>
    <dgm:cxn modelId="{591C69AD-94F5-401B-B648-1D0755177D77}" type="presParOf" srcId="{673787B6-A61C-416D-8E62-B73B5E97C444}" destId="{70A49A4C-6D17-4FCB-9C29-21F025026F9E}" srcOrd="1" destOrd="0" presId="urn:microsoft.com/office/officeart/2005/8/layout/hList1"/>
    <dgm:cxn modelId="{52299F82-BC98-48AF-A747-CD966906C9A8}" type="presParOf" srcId="{C8FC339E-39F6-4A89-A23A-68C3243C6B19}" destId="{383AD359-E24C-4F68-B934-2F2C992494D2}" srcOrd="7" destOrd="0" presId="urn:microsoft.com/office/officeart/2005/8/layout/hList1"/>
    <dgm:cxn modelId="{62DB8F84-1303-4659-9AF1-8DCD622BFC3A}" type="presParOf" srcId="{C8FC339E-39F6-4A89-A23A-68C3243C6B19}" destId="{61D1CB56-CE53-4431-BAD9-0789E09DFD6B}" srcOrd="8" destOrd="0" presId="urn:microsoft.com/office/officeart/2005/8/layout/hList1"/>
    <dgm:cxn modelId="{19635CC3-E362-40BE-831B-068DA468B058}" type="presParOf" srcId="{61D1CB56-CE53-4431-BAD9-0789E09DFD6B}" destId="{31A34E95-FDDE-4764-A7A2-F2CDEEADC6D2}" srcOrd="0" destOrd="0" presId="urn:microsoft.com/office/officeart/2005/8/layout/hList1"/>
    <dgm:cxn modelId="{97FEA316-B612-4138-B7FD-B54FACA131D0}" type="presParOf" srcId="{61D1CB56-CE53-4431-BAD9-0789E09DFD6B}" destId="{B16F636B-AE5E-4CCE-8FA9-24DFA1E646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970A0-87A4-4055-8444-4B32FD55679F}">
      <dsp:nvSpPr>
        <dsp:cNvPr id="0" name=""/>
        <dsp:cNvSpPr/>
      </dsp:nvSpPr>
      <dsp:spPr>
        <a:xfrm>
          <a:off x="5247" y="12692"/>
          <a:ext cx="2011472" cy="804588"/>
        </a:xfrm>
        <a:prstGeom prst="rect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  <a:latin typeface="+mj-lt"/>
            </a:rPr>
            <a:t>Nearest Snippet</a:t>
          </a:r>
          <a:endParaRPr lang="en-US" sz="2000" b="1" kern="1200" dirty="0">
            <a:solidFill>
              <a:schemeClr val="tx1"/>
            </a:solidFill>
            <a:latin typeface="+mj-lt"/>
          </a:endParaRPr>
        </a:p>
      </dsp:txBody>
      <dsp:txXfrm>
        <a:off x="5247" y="12692"/>
        <a:ext cx="2011472" cy="804588"/>
      </dsp:txXfrm>
    </dsp:sp>
    <dsp:sp modelId="{30479C4D-92A7-4148-A954-1F753DC42CF3}">
      <dsp:nvSpPr>
        <dsp:cNvPr id="0" name=""/>
        <dsp:cNvSpPr/>
      </dsp:nvSpPr>
      <dsp:spPr>
        <a:xfrm>
          <a:off x="5247" y="817281"/>
          <a:ext cx="2011472" cy="28108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Time Complexity : -       O(len1 * len2)</a:t>
          </a:r>
          <a:endParaRPr lang="en-US" sz="1600" kern="1200" dirty="0"/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kern="1200"/>
            <a:t>Space Complexity :- O(len1 * len2)</a:t>
          </a:r>
          <a:endParaRPr lang="en-US" sz="1600" kern="1200" dirty="0"/>
        </a:p>
      </dsp:txBody>
      <dsp:txXfrm>
        <a:off x="5247" y="817281"/>
        <a:ext cx="2011472" cy="2810880"/>
      </dsp:txXfrm>
    </dsp:sp>
    <dsp:sp modelId="{6DDDB16E-5E89-49FF-9D69-F27857F51C56}">
      <dsp:nvSpPr>
        <dsp:cNvPr id="0" name=""/>
        <dsp:cNvSpPr/>
      </dsp:nvSpPr>
      <dsp:spPr>
        <a:xfrm>
          <a:off x="2298325" y="12692"/>
          <a:ext cx="2011472" cy="804588"/>
        </a:xfrm>
        <a:prstGeom prst="rect">
          <a:avLst/>
        </a:prstGeom>
        <a:solidFill>
          <a:schemeClr val="accent1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 err="1">
              <a:solidFill>
                <a:schemeClr val="tx1"/>
              </a:solidFill>
              <a:latin typeface="+mj-lt"/>
            </a:rPr>
            <a:t>findNearest</a:t>
          </a:r>
          <a:endParaRPr lang="en-IN" sz="2000" b="1" kern="1200" dirty="0">
            <a:solidFill>
              <a:schemeClr val="tx1"/>
            </a:solidFill>
            <a:latin typeface="+mj-lt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  <a:latin typeface="+mj-lt"/>
            </a:rPr>
            <a:t>Snippet</a:t>
          </a:r>
          <a:endParaRPr lang="en-US" sz="2000" b="1" kern="1200" dirty="0">
            <a:solidFill>
              <a:schemeClr val="tx1"/>
            </a:solidFill>
            <a:latin typeface="+mj-lt"/>
          </a:endParaRPr>
        </a:p>
      </dsp:txBody>
      <dsp:txXfrm>
        <a:off x="2298325" y="12692"/>
        <a:ext cx="2011472" cy="804588"/>
      </dsp:txXfrm>
    </dsp:sp>
    <dsp:sp modelId="{E073A826-7D3A-44DE-9A23-19A6213A5DC9}">
      <dsp:nvSpPr>
        <dsp:cNvPr id="0" name=""/>
        <dsp:cNvSpPr/>
      </dsp:nvSpPr>
      <dsp:spPr>
        <a:xfrm>
          <a:off x="2298325" y="817281"/>
          <a:ext cx="2011472" cy="2810880"/>
        </a:xfrm>
        <a:prstGeom prst="rect">
          <a:avLst/>
        </a:prstGeom>
        <a:solidFill>
          <a:schemeClr val="accent5">
            <a:tint val="40000"/>
            <a:alpha val="90000"/>
            <a:hueOff val="-1268733"/>
            <a:satOff val="-15196"/>
            <a:lumOff val="-142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268733"/>
              <a:satOff val="-15196"/>
              <a:lumOff val="-14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b="0" i="0" kern="1200" dirty="0">
              <a:solidFill>
                <a:schemeClr val="tx1"/>
              </a:solidFill>
            </a:rPr>
            <a:t>Time Complexity :- O(n)</a:t>
          </a:r>
          <a:endParaRPr lang="en-US" sz="1600" kern="1200" dirty="0">
            <a:solidFill>
              <a:schemeClr val="tx1"/>
            </a:solidFill>
          </a:endParaRPr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kern="1200">
              <a:solidFill>
                <a:schemeClr val="tx1"/>
              </a:solidFill>
            </a:rPr>
            <a:t>Space Complexity :- O(1)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298325" y="817281"/>
        <a:ext cx="2011472" cy="2810880"/>
      </dsp:txXfrm>
    </dsp:sp>
    <dsp:sp modelId="{5ACDDD2E-A6DA-4B3F-B366-D8D165C71718}">
      <dsp:nvSpPr>
        <dsp:cNvPr id="0" name=""/>
        <dsp:cNvSpPr/>
      </dsp:nvSpPr>
      <dsp:spPr>
        <a:xfrm>
          <a:off x="4591404" y="12692"/>
          <a:ext cx="2011472" cy="804588"/>
        </a:xfrm>
        <a:prstGeom prst="rect">
          <a:avLst/>
        </a:prstGeom>
        <a:solidFill>
          <a:schemeClr val="accent3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 err="1">
              <a:solidFill>
                <a:schemeClr val="tx1"/>
              </a:solidFill>
              <a:latin typeface="+mj-lt"/>
            </a:rPr>
            <a:t>LoadSnippet</a:t>
          </a:r>
          <a:endParaRPr lang="en-US" sz="2000" b="1" kern="1200" dirty="0">
            <a:solidFill>
              <a:schemeClr val="tx1"/>
            </a:solidFill>
            <a:latin typeface="+mj-lt"/>
          </a:endParaRPr>
        </a:p>
      </dsp:txBody>
      <dsp:txXfrm>
        <a:off x="4591404" y="12692"/>
        <a:ext cx="2011472" cy="804588"/>
      </dsp:txXfrm>
    </dsp:sp>
    <dsp:sp modelId="{3232D775-33ED-44BE-9665-D5F655F5DD13}">
      <dsp:nvSpPr>
        <dsp:cNvPr id="0" name=""/>
        <dsp:cNvSpPr/>
      </dsp:nvSpPr>
      <dsp:spPr>
        <a:xfrm>
          <a:off x="4591404" y="817281"/>
          <a:ext cx="2011472" cy="2810880"/>
        </a:xfrm>
        <a:prstGeom prst="rect">
          <a:avLst/>
        </a:prstGeom>
        <a:solidFill>
          <a:schemeClr val="accent5">
            <a:tint val="40000"/>
            <a:alpha val="90000"/>
            <a:hueOff val="-2537466"/>
            <a:satOff val="-30391"/>
            <a:lumOff val="-28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537466"/>
              <a:satOff val="-30391"/>
              <a:lumOff val="-28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pt-BR" sz="1600" b="0" i="0" kern="1200" dirty="0"/>
            <a:t>Time Complexity :- O(n * k)</a:t>
          </a:r>
          <a:endParaRPr lang="en-US" sz="1600" kern="1200" dirty="0"/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kern="1200" dirty="0"/>
            <a:t>Space Complexity :- O(1)</a:t>
          </a:r>
          <a:endParaRPr lang="en-US" sz="1600" kern="1200" dirty="0"/>
        </a:p>
      </dsp:txBody>
      <dsp:txXfrm>
        <a:off x="4591404" y="817281"/>
        <a:ext cx="2011472" cy="2810880"/>
      </dsp:txXfrm>
    </dsp:sp>
    <dsp:sp modelId="{C524BBDC-4A12-4957-832D-D660CECEAC53}">
      <dsp:nvSpPr>
        <dsp:cNvPr id="0" name=""/>
        <dsp:cNvSpPr/>
      </dsp:nvSpPr>
      <dsp:spPr>
        <a:xfrm>
          <a:off x="6884482" y="12692"/>
          <a:ext cx="2011472" cy="804588"/>
        </a:xfrm>
        <a:prstGeom prst="rect">
          <a:avLst/>
        </a:prstGeom>
        <a:solidFill>
          <a:schemeClr val="accent3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 err="1">
              <a:solidFill>
                <a:schemeClr val="tx1"/>
              </a:solidFill>
              <a:latin typeface="+mj-lt"/>
            </a:rPr>
            <a:t>AddSnippet</a:t>
          </a:r>
          <a:endParaRPr lang="en-US" sz="2000" b="1" kern="1200" dirty="0">
            <a:solidFill>
              <a:schemeClr val="tx1"/>
            </a:solidFill>
            <a:latin typeface="+mj-lt"/>
          </a:endParaRPr>
        </a:p>
      </dsp:txBody>
      <dsp:txXfrm>
        <a:off x="6884482" y="12692"/>
        <a:ext cx="2011472" cy="804588"/>
      </dsp:txXfrm>
    </dsp:sp>
    <dsp:sp modelId="{70A49A4C-6D17-4FCB-9C29-21F025026F9E}">
      <dsp:nvSpPr>
        <dsp:cNvPr id="0" name=""/>
        <dsp:cNvSpPr/>
      </dsp:nvSpPr>
      <dsp:spPr>
        <a:xfrm>
          <a:off x="6884482" y="817281"/>
          <a:ext cx="2011472" cy="2810880"/>
        </a:xfrm>
        <a:prstGeom prst="rect">
          <a:avLst/>
        </a:prstGeom>
        <a:solidFill>
          <a:schemeClr val="accent5">
            <a:tint val="40000"/>
            <a:alpha val="90000"/>
            <a:hueOff val="-3806200"/>
            <a:satOff val="-45587"/>
            <a:lumOff val="-428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806200"/>
              <a:satOff val="-45587"/>
              <a:lumOff val="-42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b="0" i="0" kern="1200" dirty="0">
              <a:solidFill>
                <a:schemeClr val="tx1"/>
              </a:solidFill>
            </a:rPr>
            <a:t>Time Complexity :- O(n)</a:t>
          </a:r>
          <a:endParaRPr lang="en-US" sz="1600" kern="1200" dirty="0">
            <a:solidFill>
              <a:schemeClr val="tx1"/>
            </a:solidFill>
          </a:endParaRPr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kern="1200" dirty="0">
              <a:solidFill>
                <a:schemeClr val="tx1"/>
              </a:solidFill>
            </a:rPr>
            <a:t>Space Complexity :- O(1)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884482" y="817281"/>
        <a:ext cx="2011472" cy="2810880"/>
      </dsp:txXfrm>
    </dsp:sp>
    <dsp:sp modelId="{31A34E95-FDDE-4764-A7A2-F2CDEEADC6D2}">
      <dsp:nvSpPr>
        <dsp:cNvPr id="0" name=""/>
        <dsp:cNvSpPr/>
      </dsp:nvSpPr>
      <dsp:spPr>
        <a:xfrm>
          <a:off x="9177561" y="12692"/>
          <a:ext cx="2011472" cy="804588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 err="1">
              <a:solidFill>
                <a:schemeClr val="tx1"/>
              </a:solidFill>
              <a:latin typeface="+mj-lt"/>
            </a:rPr>
            <a:t>getSnippet</a:t>
          </a:r>
          <a:endParaRPr lang="en-US" sz="2000" b="1" kern="1200" dirty="0">
            <a:solidFill>
              <a:schemeClr val="tx1"/>
            </a:solidFill>
            <a:latin typeface="+mj-lt"/>
          </a:endParaRPr>
        </a:p>
      </dsp:txBody>
      <dsp:txXfrm>
        <a:off x="9177561" y="12692"/>
        <a:ext cx="2011472" cy="804588"/>
      </dsp:txXfrm>
    </dsp:sp>
    <dsp:sp modelId="{B16F636B-AE5E-4CCE-8FA9-24DFA1E64615}">
      <dsp:nvSpPr>
        <dsp:cNvPr id="0" name=""/>
        <dsp:cNvSpPr/>
      </dsp:nvSpPr>
      <dsp:spPr>
        <a:xfrm>
          <a:off x="9177561" y="817281"/>
          <a:ext cx="2011472" cy="2810880"/>
        </a:xfrm>
        <a:prstGeom prst="rect">
          <a:avLst/>
        </a:prstGeom>
        <a:solidFill>
          <a:schemeClr val="accent5">
            <a:tint val="40000"/>
            <a:alpha val="90000"/>
            <a:hueOff val="-5074933"/>
            <a:satOff val="-60782"/>
            <a:lumOff val="-57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74933"/>
              <a:satOff val="-60782"/>
              <a:lumOff val="-5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pt-BR" sz="1600" b="0" i="0" kern="1200" dirty="0">
              <a:solidFill>
                <a:schemeClr val="tx1"/>
              </a:solidFill>
            </a:rPr>
            <a:t>Time Complexity :- O(log n)</a:t>
          </a:r>
          <a:endParaRPr lang="en-US" sz="1600" kern="1200" dirty="0">
            <a:solidFill>
              <a:schemeClr val="tx1"/>
            </a:solidFill>
          </a:endParaRPr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kern="1200" dirty="0">
              <a:solidFill>
                <a:schemeClr val="tx1"/>
              </a:solidFill>
            </a:rPr>
            <a:t>Space Complexity :- O(1)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9177561" y="817281"/>
        <a:ext cx="2011472" cy="2810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970A0-87A4-4055-8444-4B32FD55679F}">
      <dsp:nvSpPr>
        <dsp:cNvPr id="0" name=""/>
        <dsp:cNvSpPr/>
      </dsp:nvSpPr>
      <dsp:spPr>
        <a:xfrm>
          <a:off x="5247" y="12692"/>
          <a:ext cx="2011472" cy="804588"/>
        </a:xfrm>
        <a:prstGeom prst="rect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 err="1">
              <a:solidFill>
                <a:schemeClr val="tx1"/>
              </a:solidFill>
              <a:latin typeface="+mj-lt"/>
            </a:rPr>
            <a:t>listSnippets</a:t>
          </a:r>
          <a:endParaRPr lang="en-US" sz="2000" b="1" kern="1200" dirty="0">
            <a:solidFill>
              <a:schemeClr val="tx1"/>
            </a:solidFill>
            <a:latin typeface="+mj-lt"/>
          </a:endParaRPr>
        </a:p>
      </dsp:txBody>
      <dsp:txXfrm>
        <a:off x="5247" y="12692"/>
        <a:ext cx="2011472" cy="804588"/>
      </dsp:txXfrm>
    </dsp:sp>
    <dsp:sp modelId="{30479C4D-92A7-4148-A954-1F753DC42CF3}">
      <dsp:nvSpPr>
        <dsp:cNvPr id="0" name=""/>
        <dsp:cNvSpPr/>
      </dsp:nvSpPr>
      <dsp:spPr>
        <a:xfrm>
          <a:off x="5247" y="817281"/>
          <a:ext cx="2011472" cy="28108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Time Complexity : -       O(n)</a:t>
          </a:r>
          <a:endParaRPr lang="en-US" sz="1600" kern="1200" dirty="0"/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kern="1200" dirty="0"/>
            <a:t>Space Complexity :- O(l1)</a:t>
          </a:r>
          <a:endParaRPr lang="en-US" sz="1600" kern="1200" dirty="0"/>
        </a:p>
      </dsp:txBody>
      <dsp:txXfrm>
        <a:off x="5247" y="817281"/>
        <a:ext cx="2011472" cy="2810880"/>
      </dsp:txXfrm>
    </dsp:sp>
    <dsp:sp modelId="{6DDDB16E-5E89-49FF-9D69-F27857F51C56}">
      <dsp:nvSpPr>
        <dsp:cNvPr id="0" name=""/>
        <dsp:cNvSpPr/>
      </dsp:nvSpPr>
      <dsp:spPr>
        <a:xfrm>
          <a:off x="2298325" y="12692"/>
          <a:ext cx="2011472" cy="804588"/>
        </a:xfrm>
        <a:prstGeom prst="rect">
          <a:avLst/>
        </a:prstGeom>
        <a:solidFill>
          <a:schemeClr val="accent1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 err="1">
              <a:solidFill>
                <a:schemeClr val="tx1"/>
              </a:solidFill>
              <a:latin typeface="+mj-lt"/>
            </a:rPr>
            <a:t>listTags</a:t>
          </a:r>
          <a:endParaRPr lang="en-US" sz="2000" b="1" kern="1200" dirty="0">
            <a:solidFill>
              <a:schemeClr val="tx1"/>
            </a:solidFill>
            <a:latin typeface="+mj-lt"/>
          </a:endParaRPr>
        </a:p>
      </dsp:txBody>
      <dsp:txXfrm>
        <a:off x="2298325" y="12692"/>
        <a:ext cx="2011472" cy="804588"/>
      </dsp:txXfrm>
    </dsp:sp>
    <dsp:sp modelId="{E073A826-7D3A-44DE-9A23-19A6213A5DC9}">
      <dsp:nvSpPr>
        <dsp:cNvPr id="0" name=""/>
        <dsp:cNvSpPr/>
      </dsp:nvSpPr>
      <dsp:spPr>
        <a:xfrm>
          <a:off x="2298325" y="817281"/>
          <a:ext cx="2011472" cy="2810880"/>
        </a:xfrm>
        <a:prstGeom prst="rect">
          <a:avLst/>
        </a:prstGeom>
        <a:solidFill>
          <a:schemeClr val="accent5">
            <a:tint val="40000"/>
            <a:alpha val="90000"/>
            <a:hueOff val="-1268733"/>
            <a:satOff val="-15196"/>
            <a:lumOff val="-142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268733"/>
              <a:satOff val="-15196"/>
              <a:lumOff val="-14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b="0" i="0" kern="1200" dirty="0">
              <a:solidFill>
                <a:schemeClr val="tx1"/>
              </a:solidFill>
            </a:rPr>
            <a:t>Time Complexity :- O(n)</a:t>
          </a:r>
          <a:endParaRPr lang="en-US" sz="1600" kern="1200" dirty="0">
            <a:solidFill>
              <a:schemeClr val="tx1"/>
            </a:solidFill>
          </a:endParaRPr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kern="1200">
              <a:solidFill>
                <a:schemeClr val="tx1"/>
              </a:solidFill>
            </a:rPr>
            <a:t>Space Complexity :- O(1)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298325" y="817281"/>
        <a:ext cx="2011472" cy="2810880"/>
      </dsp:txXfrm>
    </dsp:sp>
    <dsp:sp modelId="{5ACDDD2E-A6DA-4B3F-B366-D8D165C71718}">
      <dsp:nvSpPr>
        <dsp:cNvPr id="0" name=""/>
        <dsp:cNvSpPr/>
      </dsp:nvSpPr>
      <dsp:spPr>
        <a:xfrm>
          <a:off x="4591404" y="12692"/>
          <a:ext cx="2011472" cy="804588"/>
        </a:xfrm>
        <a:prstGeom prst="rect">
          <a:avLst/>
        </a:prstGeom>
        <a:solidFill>
          <a:schemeClr val="accent3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 err="1">
              <a:solidFill>
                <a:schemeClr val="tx1"/>
              </a:solidFill>
              <a:latin typeface="+mj-lt"/>
            </a:rPr>
            <a:t>searchByTag</a:t>
          </a:r>
          <a:endParaRPr lang="en-US" sz="2000" b="1" kern="1200" dirty="0">
            <a:solidFill>
              <a:schemeClr val="tx1"/>
            </a:solidFill>
            <a:latin typeface="+mj-lt"/>
          </a:endParaRPr>
        </a:p>
      </dsp:txBody>
      <dsp:txXfrm>
        <a:off x="4591404" y="12692"/>
        <a:ext cx="2011472" cy="804588"/>
      </dsp:txXfrm>
    </dsp:sp>
    <dsp:sp modelId="{3232D775-33ED-44BE-9665-D5F655F5DD13}">
      <dsp:nvSpPr>
        <dsp:cNvPr id="0" name=""/>
        <dsp:cNvSpPr/>
      </dsp:nvSpPr>
      <dsp:spPr>
        <a:xfrm>
          <a:off x="4591404" y="817281"/>
          <a:ext cx="2011472" cy="2810880"/>
        </a:xfrm>
        <a:prstGeom prst="rect">
          <a:avLst/>
        </a:prstGeom>
        <a:solidFill>
          <a:schemeClr val="accent5">
            <a:tint val="40000"/>
            <a:alpha val="90000"/>
            <a:hueOff val="-2537466"/>
            <a:satOff val="-30391"/>
            <a:lumOff val="-28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537466"/>
              <a:satOff val="-30391"/>
              <a:lumOff val="-28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pt-BR" sz="1600" b="0" i="0" kern="1200" dirty="0"/>
            <a:t>Time Complexity :- O(n * logn)</a:t>
          </a:r>
          <a:endParaRPr lang="en-US" sz="1600" kern="1200" dirty="0"/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kern="1200" dirty="0"/>
            <a:t>Space Complexity :- O(n)</a:t>
          </a:r>
          <a:endParaRPr lang="en-US" sz="1600" kern="1200" dirty="0"/>
        </a:p>
      </dsp:txBody>
      <dsp:txXfrm>
        <a:off x="4591404" y="817281"/>
        <a:ext cx="2011472" cy="2810880"/>
      </dsp:txXfrm>
    </dsp:sp>
    <dsp:sp modelId="{C524BBDC-4A12-4957-832D-D660CECEAC53}">
      <dsp:nvSpPr>
        <dsp:cNvPr id="0" name=""/>
        <dsp:cNvSpPr/>
      </dsp:nvSpPr>
      <dsp:spPr>
        <a:xfrm>
          <a:off x="6884482" y="12692"/>
          <a:ext cx="2011472" cy="804588"/>
        </a:xfrm>
        <a:prstGeom prst="rect">
          <a:avLst/>
        </a:prstGeom>
        <a:solidFill>
          <a:schemeClr val="accent3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tx1"/>
              </a:solidFill>
              <a:latin typeface="+mj-lt"/>
            </a:rPr>
            <a:t>editSnippet</a:t>
          </a:r>
          <a:endParaRPr lang="en-US" sz="2000" b="1" kern="1200" dirty="0">
            <a:solidFill>
              <a:schemeClr val="tx1"/>
            </a:solidFill>
            <a:latin typeface="+mj-lt"/>
          </a:endParaRPr>
        </a:p>
      </dsp:txBody>
      <dsp:txXfrm>
        <a:off x="6884482" y="12692"/>
        <a:ext cx="2011472" cy="804588"/>
      </dsp:txXfrm>
    </dsp:sp>
    <dsp:sp modelId="{70A49A4C-6D17-4FCB-9C29-21F025026F9E}">
      <dsp:nvSpPr>
        <dsp:cNvPr id="0" name=""/>
        <dsp:cNvSpPr/>
      </dsp:nvSpPr>
      <dsp:spPr>
        <a:xfrm>
          <a:off x="6884482" y="817281"/>
          <a:ext cx="2011472" cy="2810880"/>
        </a:xfrm>
        <a:prstGeom prst="rect">
          <a:avLst/>
        </a:prstGeom>
        <a:solidFill>
          <a:schemeClr val="accent5">
            <a:tint val="40000"/>
            <a:alpha val="90000"/>
            <a:hueOff val="-3806200"/>
            <a:satOff val="-45587"/>
            <a:lumOff val="-428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806200"/>
              <a:satOff val="-45587"/>
              <a:lumOff val="-42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b="0" i="0" kern="1200" dirty="0">
              <a:solidFill>
                <a:schemeClr val="tx1"/>
              </a:solidFill>
            </a:rPr>
            <a:t>Time Complexity :- O(n)</a:t>
          </a:r>
          <a:endParaRPr lang="en-US" sz="1600" kern="1200" dirty="0">
            <a:solidFill>
              <a:schemeClr val="tx1"/>
            </a:solidFill>
          </a:endParaRPr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kern="1200" dirty="0">
              <a:solidFill>
                <a:schemeClr val="tx1"/>
              </a:solidFill>
            </a:rPr>
            <a:t>Space Complexity :- O(1)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884482" y="817281"/>
        <a:ext cx="2011472" cy="2810880"/>
      </dsp:txXfrm>
    </dsp:sp>
    <dsp:sp modelId="{31A34E95-FDDE-4764-A7A2-F2CDEEADC6D2}">
      <dsp:nvSpPr>
        <dsp:cNvPr id="0" name=""/>
        <dsp:cNvSpPr/>
      </dsp:nvSpPr>
      <dsp:spPr>
        <a:xfrm>
          <a:off x="9177561" y="12692"/>
          <a:ext cx="2011472" cy="804588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  <a:latin typeface="+mj-lt"/>
            </a:rPr>
            <a:t>Remove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  <a:latin typeface="+mj-lt"/>
            </a:rPr>
            <a:t>Snippet</a:t>
          </a:r>
          <a:endParaRPr lang="en-US" sz="2000" b="1" kern="1200" dirty="0">
            <a:solidFill>
              <a:schemeClr val="tx1"/>
            </a:solidFill>
            <a:latin typeface="+mj-lt"/>
          </a:endParaRPr>
        </a:p>
      </dsp:txBody>
      <dsp:txXfrm>
        <a:off x="9177561" y="12692"/>
        <a:ext cx="2011472" cy="804588"/>
      </dsp:txXfrm>
    </dsp:sp>
    <dsp:sp modelId="{B16F636B-AE5E-4CCE-8FA9-24DFA1E64615}">
      <dsp:nvSpPr>
        <dsp:cNvPr id="0" name=""/>
        <dsp:cNvSpPr/>
      </dsp:nvSpPr>
      <dsp:spPr>
        <a:xfrm>
          <a:off x="9177561" y="817281"/>
          <a:ext cx="2011472" cy="2810880"/>
        </a:xfrm>
        <a:prstGeom prst="rect">
          <a:avLst/>
        </a:prstGeom>
        <a:solidFill>
          <a:schemeClr val="accent5">
            <a:tint val="40000"/>
            <a:alpha val="90000"/>
            <a:hueOff val="-5074933"/>
            <a:satOff val="-60782"/>
            <a:lumOff val="-57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74933"/>
              <a:satOff val="-60782"/>
              <a:lumOff val="-5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pt-BR" sz="1600" b="0" i="0" kern="1200" dirty="0">
              <a:solidFill>
                <a:schemeClr val="tx1"/>
              </a:solidFill>
            </a:rPr>
            <a:t>Time Complexity :- O(n)</a:t>
          </a:r>
          <a:endParaRPr lang="en-US" sz="1600" kern="1200" dirty="0">
            <a:solidFill>
              <a:schemeClr val="tx1"/>
            </a:solidFill>
          </a:endParaRPr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600" kern="1200" dirty="0">
              <a:solidFill>
                <a:schemeClr val="tx1"/>
              </a:solidFill>
            </a:rPr>
            <a:t>Space Complexity :- O(1)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9177561" y="817281"/>
        <a:ext cx="2011472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9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0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3" name="Text Placeholder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6" name="Text Placeholder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7" name="Date Placeholder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88" name="Footer Placeholder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9" name="Slide Number Placeholder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1" name="Text Placeholder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23" name="Text Placeholder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2" name="Text Placeholder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3" name="Text Placeholder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4" name="Text Placeholder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5" name="Text Placeholder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25" name="Date Placeholder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126" name="Footer Placeholder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B76C12-E75A-4DC1-9960-728FF6247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A038F-EA18-4BE8-9515-18A5468BA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1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FD9F40A1-CB92-4D33-8C7F-3D64C4CDA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0B8C043-6614-4EDF-B7D6-FFD668CA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028339" cy="19338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pPr algn="l"/>
            <a:r>
              <a:rPr lang="en-US" sz="5400">
                <a:solidFill>
                  <a:srgbClr val="FFFFFF"/>
                </a:solidFill>
              </a:rPr>
              <a:t>Click to edit Master title style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65B41117-5C7C-418F-ACC1-2C995E399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2887800"/>
            <a:ext cx="6028339" cy="29429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Date Placeholder 3">
            <a:extLst>
              <a:ext uri="{FF2B5EF4-FFF2-40B4-BE49-F238E27FC236}">
                <a16:creationId xmlns:a16="http://schemas.microsoft.com/office/drawing/2014/main" id="{E8CEA822-47EC-4255-B51C-916CD39C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Picture Placeholder 51">
            <a:extLst>
              <a:ext uri="{FF2B5EF4-FFF2-40B4-BE49-F238E27FC236}">
                <a16:creationId xmlns:a16="http://schemas.microsoft.com/office/drawing/2014/main" id="{79C95DFA-DC4E-4658-87DF-37B40F51F4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4414" y="0"/>
            <a:ext cx="4997586" cy="22828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4" name="Picture Placeholder 51">
            <a:extLst>
              <a:ext uri="{FF2B5EF4-FFF2-40B4-BE49-F238E27FC236}">
                <a16:creationId xmlns:a16="http://schemas.microsoft.com/office/drawing/2014/main" id="{5EF5B274-E5A0-43C9-8A69-83629B0959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1774" y="2286000"/>
            <a:ext cx="5000226" cy="22828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Picture Placeholder 51">
            <a:extLst>
              <a:ext uri="{FF2B5EF4-FFF2-40B4-BE49-F238E27FC236}">
                <a16:creationId xmlns:a16="http://schemas.microsoft.com/office/drawing/2014/main" id="{4F741404-84C5-4B6D-A9DF-04368D8CE7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90232" y="4572000"/>
            <a:ext cx="5001768" cy="2286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2F5DF9-7A8B-4537-A6A0-2E18DDAEB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7B4CDB4-E22F-44F9-88B7-1F387514E49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E9F74E-6897-4904-82FB-61A6D96C96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81A9C5-9E3B-4C65-AB4D-F2303D1D448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CEAD54-0ADC-4090-99E7-D1691F787A5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6BE792-DC81-4EA8-ABFD-F41E49E9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8594AF-C50A-416B-9238-1BFEA44A71A0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B7432C-3B26-434E-96F1-3CA88C2C1428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F2307A-A723-481D-A679-099426CBF66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13702D-25EA-454E-80F1-45BB74D4CC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450B88E-997E-4F65-82F8-9D47ECBC796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75EAEE1-D5B7-4F67-A50A-D616B864B825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1ABFCA-E35A-4D14-8F29-A5ADABFB908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809049-7B8F-4F96-BA1C-46C0BAA4A475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330093-E758-4906-A2FC-F18D60D8AF3E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EC1A30-03E9-4C4D-8340-9B9E6E8CEA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4CE662E-0BD8-48D5-AFAE-CDCF90AD56A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2192D8-661B-4B8B-A3CD-FA227DD796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76DFA6-E8E2-4E7C-88C0-2305E398A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E1A15B-0E79-4E7D-AEB2-4CC45B533F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B1CB8C-2288-41EE-8AAB-B66AFF7085E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AA269E-0C97-43AC-B914-ACE0CEBFDE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4D09D19-B613-4AF2-ABF3-0FFEC7F7E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C0ED42-E6BC-4162-9554-D604DD6D6B0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20673F-4A5C-4719-9B9C-171763FDA8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53314C-8CCD-4CF3-9C37-B580A4AED2C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7A90F7-C2FA-4AA1-B434-510EAA4E12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B0EC38-EAFB-43C1-87E3-FE67E72292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854AE5-9E53-4202-A081-4736689EBC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5673B7-A170-46D3-B5E1-D79F3374A71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9C730C22-6E95-40BE-A708-FA2A25DD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BFC463F0-AD39-4A7E-A5BF-1D743690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1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Content Placeholder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Content Placeholder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Content Placeholder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4" r:id="rId12"/>
    <p:sldLayoutId id="214748380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TAz6ShS2pLaNKg143Jmx-D56gVwDwPhF/view?usp=sharing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7866"/>
            <a:ext cx="12191998" cy="3200134"/>
          </a:xfrm>
        </p:spPr>
        <p:txBody>
          <a:bodyPr/>
          <a:lstStyle/>
          <a:p>
            <a:r>
              <a:rPr lang="en-US" dirty="0"/>
              <a:t>Sankalp</a:t>
            </a:r>
          </a:p>
        </p:txBody>
      </p:sp>
      <p:pic>
        <p:nvPicPr>
          <p:cNvPr id="6" name="Picture Placeholder 5" descr="Blackboard Maths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4277" b="24277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4800" y="4246790"/>
            <a:ext cx="3581400" cy="2081213"/>
          </a:xfrm>
        </p:spPr>
        <p:txBody>
          <a:bodyPr/>
          <a:lstStyle/>
          <a:p>
            <a:r>
              <a:rPr lang="en-US" dirty="0"/>
              <a:t>P:12</a:t>
            </a:r>
          </a:p>
          <a:p>
            <a:r>
              <a:rPr lang="en-US" sz="2400" dirty="0"/>
              <a:t>Code Snippet Manager</a:t>
            </a:r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C870-7D3B-898C-B46C-F7B562EB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Addsnippets</a:t>
            </a:r>
            <a:r>
              <a:rPr lang="en-US" dirty="0"/>
              <a:t> and </a:t>
            </a:r>
            <a:r>
              <a:rPr lang="en-US" dirty="0" err="1"/>
              <a:t>Loadsnippet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7960-89A3-3DFD-39D0-7533A9FE30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9789" y="2124075"/>
            <a:ext cx="5325038" cy="3906838"/>
          </a:xfrm>
        </p:spPr>
        <p:txBody>
          <a:bodyPr/>
          <a:lstStyle/>
          <a:p>
            <a:r>
              <a:rPr lang="en-IN" sz="1600" dirty="0" err="1"/>
              <a:t>addSnippet</a:t>
            </a:r>
            <a:r>
              <a:rPr lang="en-IN" sz="1600" dirty="0"/>
              <a:t>(</a:t>
            </a:r>
            <a:r>
              <a:rPr lang="en-IN" sz="1600" dirty="0" err="1"/>
              <a:t>snippetname</a:t>
            </a:r>
            <a:r>
              <a:rPr lang="en-IN" sz="1600" dirty="0"/>
              <a:t>, </a:t>
            </a:r>
            <a:r>
              <a:rPr lang="en-IN" sz="1600" dirty="0" err="1"/>
              <a:t>codeSnippet</a:t>
            </a:r>
            <a:r>
              <a:rPr lang="en-IN" sz="1600" dirty="0"/>
              <a:t>, </a:t>
            </a:r>
            <a:r>
              <a:rPr lang="en-IN" sz="1600" dirty="0" err="1"/>
              <a:t>tagOfSnippet</a:t>
            </a:r>
            <a:r>
              <a:rPr lang="en-IN" sz="1600" dirty="0"/>
              <a:t>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Add a new entry to snippets with key </a:t>
            </a:r>
            <a:r>
              <a:rPr lang="en-IN" sz="1600" dirty="0" err="1"/>
              <a:t>snippetname</a:t>
            </a:r>
            <a:r>
              <a:rPr lang="en-IN" sz="1600" dirty="0"/>
              <a:t> and</a:t>
            </a:r>
          </a:p>
          <a:p>
            <a:r>
              <a:rPr lang="en-IN" sz="1600" dirty="0"/>
              <a:t>                                                        -value as a pair of</a:t>
            </a:r>
          </a:p>
          <a:p>
            <a:r>
              <a:rPr lang="en-IN" sz="1600" dirty="0" err="1"/>
              <a:t>codeSnippet</a:t>
            </a:r>
            <a:r>
              <a:rPr lang="en-IN" sz="1600" dirty="0"/>
              <a:t> and </a:t>
            </a:r>
            <a:r>
              <a:rPr lang="en-IN" sz="1600" dirty="0" err="1"/>
              <a:t>tagOfSnippet</a:t>
            </a:r>
            <a:endParaRPr lang="en-IN" sz="1600" dirty="0"/>
          </a:p>
          <a:p>
            <a:r>
              <a:rPr lang="en-IN" sz="1600" dirty="0"/>
              <a:t>call </a:t>
            </a:r>
            <a:r>
              <a:rPr lang="en-IN" sz="1600" dirty="0" err="1"/>
              <a:t>saveSnippets</a:t>
            </a:r>
            <a:r>
              <a:rPr lang="en-IN" sz="1600" dirty="0"/>
              <a:t>() for saving snippet in the file</a:t>
            </a:r>
          </a:p>
          <a:p>
            <a:r>
              <a:rPr lang="en-IN" sz="1600" dirty="0"/>
              <a:t>print message successfully after saving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95BAB-37C3-019A-93CB-4EB19C42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6A7C2-A9C3-FC35-B9C5-71DCFCD5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F922E-34D1-DFDF-C6E6-CBD65F3F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FF541-9EA0-8FFA-143F-AF90D1F086CA}"/>
              </a:ext>
            </a:extLst>
          </p:cNvPr>
          <p:cNvSpPr txBox="1"/>
          <p:nvPr/>
        </p:nvSpPr>
        <p:spPr>
          <a:xfrm>
            <a:off x="6263148" y="2300748"/>
            <a:ext cx="53250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listSnippets</a:t>
            </a:r>
            <a:r>
              <a:rPr lang="en-US" sz="1400" dirty="0"/>
              <a:t>():</a:t>
            </a:r>
          </a:p>
          <a:p>
            <a:r>
              <a:rPr lang="en-US" sz="1400" dirty="0"/>
              <a:t>If map is Empty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Print a message indicating that there are no snippets available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Else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Print a message indicating the available snippets</a:t>
            </a:r>
          </a:p>
          <a:p>
            <a:r>
              <a:rPr lang="en-US" sz="1400" dirty="0"/>
              <a:t>Initialize a count variable to 1</a:t>
            </a:r>
          </a:p>
          <a:p>
            <a:r>
              <a:rPr lang="en-US" sz="1400" dirty="0"/>
              <a:t>For each snippet in the snippets map:</a:t>
            </a:r>
          </a:p>
          <a:p>
            <a:r>
              <a:rPr lang="en-US" sz="1400" dirty="0"/>
              <a:t>Print the count followed by the snippet name</a:t>
            </a:r>
          </a:p>
          <a:p>
            <a:r>
              <a:rPr lang="en-US" sz="1400" dirty="0"/>
              <a:t>Increment the count //this variable for give number of snippet</a:t>
            </a:r>
          </a:p>
          <a:p>
            <a:r>
              <a:rPr lang="en-US" sz="1400" dirty="0"/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5989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BF9B-6F40-CFB5-5BD0-ABBF1F2D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Listtags</a:t>
            </a:r>
            <a:r>
              <a:rPr lang="en-US" dirty="0"/>
              <a:t> and </a:t>
            </a:r>
            <a:r>
              <a:rPr lang="en-US" dirty="0" err="1"/>
              <a:t>editsnippet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042B-7817-FC98-CDCB-638755121D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9789" y="2124075"/>
            <a:ext cx="5167722" cy="3906838"/>
          </a:xfrm>
        </p:spPr>
        <p:txBody>
          <a:bodyPr/>
          <a:lstStyle/>
          <a:p>
            <a:r>
              <a:rPr lang="en-US" sz="1600" dirty="0" err="1"/>
              <a:t>listTags</a:t>
            </a:r>
            <a:r>
              <a:rPr lang="en-US" sz="1600" dirty="0"/>
              <a:t>(){</a:t>
            </a:r>
          </a:p>
          <a:p>
            <a:r>
              <a:rPr lang="en-US" sz="1600" dirty="0"/>
              <a:t>Initialize a count variable to 1</a:t>
            </a:r>
          </a:p>
          <a:p>
            <a:r>
              <a:rPr lang="en-US" sz="1600" dirty="0"/>
              <a:t>Print a message indicating the available snippet tags</a:t>
            </a:r>
          </a:p>
          <a:p>
            <a:r>
              <a:rPr lang="en-US" sz="1600" dirty="0"/>
              <a:t>For each snippet in the snippets map:</a:t>
            </a:r>
          </a:p>
          <a:p>
            <a:r>
              <a:rPr lang="en-US" sz="1600" dirty="0"/>
              <a:t>Print the count followed by the snippet tag</a:t>
            </a:r>
          </a:p>
          <a:p>
            <a:r>
              <a:rPr lang="en-US" sz="1600" dirty="0"/>
              <a:t>Increment the count //this variable count for give number to tag of</a:t>
            </a:r>
          </a:p>
          <a:p>
            <a:r>
              <a:rPr lang="en-US" sz="1600" dirty="0"/>
              <a:t>snippet</a:t>
            </a:r>
          </a:p>
          <a:p>
            <a:r>
              <a:rPr lang="en-US" sz="1600" dirty="0"/>
              <a:t>}</a:t>
            </a: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A5BF9-CB5D-76B2-B4AB-10E95231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82369-A7C4-E51E-4A9F-CBB9CD3D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EBEFB-415D-240A-CA30-D799363D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65FB2-6E11-3E02-57CB-09F711903DA4}"/>
              </a:ext>
            </a:extLst>
          </p:cNvPr>
          <p:cNvSpPr txBox="1"/>
          <p:nvPr/>
        </p:nvSpPr>
        <p:spPr>
          <a:xfrm>
            <a:off x="6007511" y="2206165"/>
            <a:ext cx="571094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editSnippet</a:t>
            </a:r>
            <a:r>
              <a:rPr lang="en-US" sz="1600" dirty="0"/>
              <a:t>(</a:t>
            </a:r>
            <a:r>
              <a:rPr lang="en-US" sz="1600" dirty="0" err="1"/>
              <a:t>Snippetname</a:t>
            </a:r>
            <a:r>
              <a:rPr lang="en-US" sz="1600" dirty="0"/>
              <a:t>, </a:t>
            </a:r>
            <a:r>
              <a:rPr lang="en-US" sz="1600" dirty="0" err="1"/>
              <a:t>CodeOfSnippet</a:t>
            </a:r>
            <a:r>
              <a:rPr lang="en-US" sz="1600" dirty="0"/>
              <a:t>, </a:t>
            </a:r>
            <a:r>
              <a:rPr lang="en-US" sz="1600" dirty="0" err="1"/>
              <a:t>SetOfTags</a:t>
            </a:r>
            <a:r>
              <a:rPr lang="en-US" sz="1600" dirty="0"/>
              <a:t>):</a:t>
            </a:r>
          </a:p>
          <a:p>
            <a:r>
              <a:rPr lang="en-US" sz="1600" dirty="0"/>
              <a:t>Find the snippet with key </a:t>
            </a:r>
            <a:r>
              <a:rPr lang="en-US" sz="1600" dirty="0" err="1"/>
              <a:t>Snippetname</a:t>
            </a:r>
            <a:r>
              <a:rPr lang="en-US" sz="1600" dirty="0"/>
              <a:t> in the snippets map</a:t>
            </a:r>
          </a:p>
          <a:p>
            <a:r>
              <a:rPr lang="en-US" sz="1600" dirty="0"/>
              <a:t>If the snippet is found{</a:t>
            </a:r>
          </a:p>
          <a:p>
            <a:r>
              <a:rPr lang="en-US" sz="1600" dirty="0"/>
              <a:t>Update the snippet code and tags with the provided values</a:t>
            </a:r>
          </a:p>
          <a:p>
            <a:r>
              <a:rPr lang="en-US" sz="1600" dirty="0"/>
              <a:t>Call </a:t>
            </a:r>
            <a:r>
              <a:rPr lang="en-US" sz="1600" dirty="0" err="1"/>
              <a:t>saveSnippets</a:t>
            </a:r>
            <a:r>
              <a:rPr lang="en-US" sz="1600" dirty="0"/>
              <a:t>() //save after updating</a:t>
            </a:r>
          </a:p>
          <a:p>
            <a:r>
              <a:rPr lang="en-US" sz="1600" dirty="0"/>
              <a:t>Print a message indicating the snippet has been edited</a:t>
            </a:r>
          </a:p>
          <a:p>
            <a:endParaRPr lang="en-US" sz="1600" dirty="0"/>
          </a:p>
          <a:p>
            <a:r>
              <a:rPr lang="en-US" sz="1600" dirty="0"/>
              <a:t>successfully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Else{</a:t>
            </a:r>
          </a:p>
          <a:p>
            <a:r>
              <a:rPr lang="en-US" sz="1600" dirty="0"/>
              <a:t>Print a message indicating the snippet was not found</a:t>
            </a:r>
          </a:p>
          <a:p>
            <a:r>
              <a:rPr lang="en-US" sz="1600" dirty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3653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CDD0-4DA2-24F9-8108-32857166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searchByTag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E0BF-BD00-37CB-E9B4-D08CBDA07E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9789" y="2124075"/>
            <a:ext cx="4872754" cy="3906838"/>
          </a:xfrm>
        </p:spPr>
        <p:txBody>
          <a:bodyPr/>
          <a:lstStyle/>
          <a:p>
            <a:r>
              <a:rPr lang="en-IN" sz="1600" dirty="0" err="1"/>
              <a:t>searchByTag</a:t>
            </a:r>
            <a:r>
              <a:rPr lang="en-IN" sz="1600" dirty="0"/>
              <a:t>(tag){</a:t>
            </a:r>
          </a:p>
          <a:p>
            <a:r>
              <a:rPr lang="en-IN" sz="1600" dirty="0"/>
              <a:t>Initialize an empty vector called </a:t>
            </a:r>
            <a:r>
              <a:rPr lang="en-IN" sz="1600" dirty="0" err="1"/>
              <a:t>MatchSnippet</a:t>
            </a:r>
            <a:endParaRPr lang="en-IN" sz="1600" dirty="0"/>
          </a:p>
          <a:p>
            <a:r>
              <a:rPr lang="en-IN" sz="1600" dirty="0"/>
              <a:t>For each snippet in the snippets map{</a:t>
            </a:r>
          </a:p>
          <a:p>
            <a:r>
              <a:rPr lang="en-IN" sz="1600" dirty="0"/>
              <a:t>If the snippet tag contains the given tag {</a:t>
            </a:r>
          </a:p>
          <a:p>
            <a:r>
              <a:rPr lang="en-IN" sz="1600" dirty="0"/>
              <a:t>Add the snippet name to the </a:t>
            </a:r>
            <a:r>
              <a:rPr lang="en-IN" sz="1600" dirty="0" err="1"/>
              <a:t>MatchSnippet</a:t>
            </a:r>
            <a:r>
              <a:rPr lang="en-IN" sz="1600" dirty="0"/>
              <a:t> vector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9E0FB-2558-6FCD-480E-40B6AE82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44896-146C-6C16-3FA0-FA99A93B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83935-1E7A-ED01-1B57-E4E3B39F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81807-674B-459E-C3DC-27FE2D0BBA38}"/>
              </a:ext>
            </a:extLst>
          </p:cNvPr>
          <p:cNvSpPr txBox="1"/>
          <p:nvPr/>
        </p:nvSpPr>
        <p:spPr>
          <a:xfrm>
            <a:off x="5899355" y="2182761"/>
            <a:ext cx="57125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dirty="0" err="1"/>
              <a:t>MatchSnippet</a:t>
            </a:r>
            <a:r>
              <a:rPr lang="en-US" sz="1400" dirty="0"/>
              <a:t> is empty{</a:t>
            </a:r>
          </a:p>
          <a:p>
            <a:r>
              <a:rPr lang="en-US" sz="1400" dirty="0"/>
              <a:t>Print a message indicating no snippets were found with the given</a:t>
            </a:r>
          </a:p>
          <a:p>
            <a:endParaRPr lang="en-US" sz="1400" dirty="0"/>
          </a:p>
          <a:p>
            <a:r>
              <a:rPr lang="en-US" sz="1400" dirty="0"/>
              <a:t>tag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Else{</a:t>
            </a:r>
          </a:p>
          <a:p>
            <a:r>
              <a:rPr lang="en-US" sz="1400" dirty="0"/>
              <a:t>Print a message indicating snippets with the given tag were found</a:t>
            </a:r>
          </a:p>
          <a:p>
            <a:r>
              <a:rPr lang="en-US" sz="1400" dirty="0"/>
              <a:t>For each snippet name in </a:t>
            </a:r>
            <a:r>
              <a:rPr lang="en-US" sz="1400" dirty="0" err="1"/>
              <a:t>MatchSnippet</a:t>
            </a:r>
            <a:r>
              <a:rPr lang="en-US" sz="1400" dirty="0"/>
              <a:t>:</a:t>
            </a:r>
          </a:p>
          <a:p>
            <a:r>
              <a:rPr lang="en-US" sz="1400" dirty="0"/>
              <a:t>Print the snippet name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5290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A9FD-2099-F491-A80E-8D44FA7D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Removesnippet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4E53-6A3E-FD63-AB9B-4379BF00E4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400" dirty="0" err="1"/>
              <a:t>removeSnippet</a:t>
            </a:r>
            <a:r>
              <a:rPr lang="en-US" sz="1400" dirty="0"/>
              <a:t>(</a:t>
            </a:r>
            <a:r>
              <a:rPr lang="en-US" sz="1400" dirty="0" err="1"/>
              <a:t>Snippet_name</a:t>
            </a:r>
            <a:r>
              <a:rPr lang="en-US" sz="1400" dirty="0"/>
              <a:t>):</a:t>
            </a:r>
          </a:p>
          <a:p>
            <a:r>
              <a:rPr lang="en-US" sz="1400" dirty="0"/>
              <a:t>find snippet with key in map for remove</a:t>
            </a:r>
          </a:p>
          <a:p>
            <a:r>
              <a:rPr lang="en-US" sz="1400" dirty="0"/>
              <a:t>If the snippet is found{</a:t>
            </a:r>
          </a:p>
          <a:p>
            <a:r>
              <a:rPr lang="en-US" sz="1400" dirty="0"/>
              <a:t>Remove the snippet from the snippets map</a:t>
            </a:r>
          </a:p>
          <a:p>
            <a:r>
              <a:rPr lang="en-US" sz="1400" dirty="0"/>
              <a:t>Call </a:t>
            </a:r>
            <a:r>
              <a:rPr lang="en-US" sz="1400" dirty="0" err="1"/>
              <a:t>saveSnippets</a:t>
            </a:r>
            <a:r>
              <a:rPr lang="en-US" sz="1400" dirty="0"/>
              <a:t>() to save the updated snippets to file</a:t>
            </a:r>
          </a:p>
          <a:p>
            <a:r>
              <a:rPr lang="en-US" sz="1400" dirty="0"/>
              <a:t>Print a message indicating the snippet has been removed</a:t>
            </a:r>
          </a:p>
          <a:p>
            <a:r>
              <a:rPr lang="en-US" sz="1400" dirty="0"/>
              <a:t>successfully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Else{</a:t>
            </a:r>
          </a:p>
          <a:p>
            <a:r>
              <a:rPr lang="en-US" sz="1400" dirty="0"/>
              <a:t>Print a message indicating the snippet was not found</a:t>
            </a:r>
          </a:p>
          <a:p>
            <a:r>
              <a:rPr lang="en-US" sz="1400" dirty="0"/>
              <a:t>}</a:t>
            </a:r>
            <a:endParaRPr lang="en-IN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A69B-CADC-4476-B8B0-B873A732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C8B8-A60B-EC8E-643B-FC110713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E1C0F-831F-0D89-58B8-5FD2CF73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6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ABE4-69EF-2400-EFBC-DF1B4E20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2"/>
            <a:ext cx="11502142" cy="839880"/>
          </a:xfrm>
        </p:spPr>
        <p:txBody>
          <a:bodyPr/>
          <a:lstStyle/>
          <a:p>
            <a:r>
              <a:rPr lang="en-US" dirty="0"/>
              <a:t>Data Structure We Used In Our Problem 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FE5B-12A5-AF90-C861-B2499763E0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9789" y="1179872"/>
            <a:ext cx="5020238" cy="4851041"/>
          </a:xfrm>
        </p:spPr>
        <p:txBody>
          <a:bodyPr/>
          <a:lstStyle/>
          <a:p>
            <a:r>
              <a:rPr lang="en-US" sz="1800" dirty="0"/>
              <a:t>❖ Main Data </a:t>
            </a:r>
            <a:r>
              <a:rPr lang="en-US" sz="1800" dirty="0" err="1"/>
              <a:t>structure:unordered_map</a:t>
            </a:r>
            <a:endParaRPr lang="en-US" sz="1800" dirty="0"/>
          </a:p>
          <a:p>
            <a:r>
              <a:rPr lang="en-US" sz="1800" dirty="0"/>
              <a:t>❖ Other Data structure : </a:t>
            </a:r>
            <a:r>
              <a:rPr lang="en-US" sz="1800" dirty="0" err="1"/>
              <a:t>vector,string,pair,etc</a:t>
            </a:r>
            <a:r>
              <a:rPr lang="en-US" sz="1800" dirty="0"/>
              <a:t>.</a:t>
            </a:r>
          </a:p>
          <a:p>
            <a:r>
              <a:rPr lang="en-US" sz="1800" dirty="0"/>
              <a:t>➢ In Our Problem we use “</a:t>
            </a:r>
            <a:r>
              <a:rPr lang="en-US" sz="1800" dirty="0" err="1"/>
              <a:t>unordered_map</a:t>
            </a:r>
            <a:r>
              <a:rPr lang="en-US" sz="1800" dirty="0"/>
              <a:t>” data structure because code</a:t>
            </a:r>
          </a:p>
          <a:p>
            <a:r>
              <a:rPr lang="en-US" sz="1800" dirty="0"/>
              <a:t>snippet manager is a suitable choice depending on the specific requirement of the user.</a:t>
            </a:r>
          </a:p>
          <a:p>
            <a:r>
              <a:rPr lang="en-US" sz="1800" dirty="0"/>
              <a:t>➢ Main motive of using ‘ </a:t>
            </a:r>
            <a:r>
              <a:rPr lang="en-US" sz="1800" dirty="0" err="1"/>
              <a:t>unordered_map</a:t>
            </a:r>
            <a:r>
              <a:rPr lang="en-US" sz="1800" dirty="0"/>
              <a:t> ’ :-</a:t>
            </a:r>
          </a:p>
          <a:p>
            <a:r>
              <a:rPr lang="en-US" sz="1800" dirty="0"/>
              <a:t>➔ We have to connect code of snippet with it’s name and tag that’s</a:t>
            </a:r>
          </a:p>
          <a:p>
            <a:r>
              <a:rPr lang="en-US" sz="1800" dirty="0"/>
              <a:t>why we use </a:t>
            </a:r>
            <a:r>
              <a:rPr lang="en-US" sz="1800" dirty="0" err="1"/>
              <a:t>unordered_map</a:t>
            </a:r>
            <a:r>
              <a:rPr lang="en-US" sz="1800" dirty="0"/>
              <a:t> data structure.</a:t>
            </a:r>
          </a:p>
          <a:p>
            <a:r>
              <a:rPr lang="en-US" sz="1800" dirty="0"/>
              <a:t>➔ We can use snippet name as key and access code of snippet.</a:t>
            </a: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956E0-082D-73B7-D693-412A5B50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69F3C-E40A-FA31-9F2A-212F52D7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5B50A-CC94-95FB-399D-7E583316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2414F-05A6-BE2A-42B9-688678E5DD87}"/>
              </a:ext>
            </a:extLst>
          </p:cNvPr>
          <p:cNvSpPr txBox="1"/>
          <p:nvPr/>
        </p:nvSpPr>
        <p:spPr>
          <a:xfrm>
            <a:off x="6096000" y="1179872"/>
            <a:ext cx="56338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➔ Using an ‘</a:t>
            </a:r>
            <a:r>
              <a:rPr lang="en-US" dirty="0" err="1"/>
              <a:t>unordered_map</a:t>
            </a:r>
            <a:r>
              <a:rPr lang="en-US" dirty="0"/>
              <a:t>’ allow user for efficient tag based</a:t>
            </a:r>
          </a:p>
          <a:p>
            <a:r>
              <a:rPr lang="en-US" dirty="0"/>
              <a:t>searching, as each snippet tags are stored with the snippet itself.</a:t>
            </a:r>
          </a:p>
          <a:p>
            <a:r>
              <a:rPr lang="en-US" dirty="0"/>
              <a:t>➔ In </a:t>
            </a:r>
            <a:r>
              <a:rPr lang="en-US" dirty="0" err="1"/>
              <a:t>unordered_map</a:t>
            </a:r>
            <a:r>
              <a:rPr lang="en-US" dirty="0"/>
              <a:t> both insertion and deletion operations can be</a:t>
            </a:r>
          </a:p>
          <a:p>
            <a:r>
              <a:rPr lang="en-US" dirty="0"/>
              <a:t>done in constant time.</a:t>
            </a:r>
          </a:p>
          <a:p>
            <a:r>
              <a:rPr lang="en-US" dirty="0"/>
              <a:t>➔ In </a:t>
            </a:r>
            <a:r>
              <a:rPr lang="en-US" dirty="0" err="1"/>
              <a:t>unordered_map</a:t>
            </a:r>
            <a:r>
              <a:rPr lang="en-US" dirty="0"/>
              <a:t> we can store large number of data.</a:t>
            </a:r>
          </a:p>
          <a:p>
            <a:r>
              <a:rPr lang="en-US" dirty="0"/>
              <a:t>➔ ‘</a:t>
            </a:r>
            <a:r>
              <a:rPr lang="en-US" dirty="0" err="1"/>
              <a:t>Unordered_map</a:t>
            </a:r>
            <a:r>
              <a:rPr lang="en-US" dirty="0"/>
              <a:t>’ internally uses a hash table implementation, which</a:t>
            </a:r>
          </a:p>
          <a:p>
            <a:r>
              <a:rPr lang="en-US" dirty="0"/>
              <a:t>is well suited for handling large datasets and provides efficient</a:t>
            </a:r>
          </a:p>
          <a:p>
            <a:r>
              <a:rPr lang="en-US" dirty="0"/>
              <a:t>lookup operations.</a:t>
            </a:r>
          </a:p>
          <a:p>
            <a:r>
              <a:rPr lang="en-US" dirty="0"/>
              <a:t>➢ Overall using an ‘</a:t>
            </a:r>
            <a:r>
              <a:rPr lang="en-US" dirty="0" err="1"/>
              <a:t>unordered_map</a:t>
            </a:r>
            <a:r>
              <a:rPr lang="en-US" dirty="0"/>
              <a:t>’ in your code snippet manager provides</a:t>
            </a:r>
          </a:p>
          <a:p>
            <a:r>
              <a:rPr lang="en-US" dirty="0"/>
              <a:t>a balance between fast retrieval and efficient storage.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697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Open Book on a desk">
            <a:extLst>
              <a:ext uri="{FF2B5EF4-FFF2-40B4-BE49-F238E27FC236}">
                <a16:creationId xmlns:a16="http://schemas.microsoft.com/office/drawing/2014/main" id="{501989EC-FF74-4093-A437-07518C7224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45C755F-7034-4B95-9A24-D6DFD5C84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</p:spPr>
        <p:txBody>
          <a:bodyPr/>
          <a:lstStyle/>
          <a:p>
            <a:r>
              <a:rPr lang="en-US" dirty="0"/>
              <a:t>Time complexity and </a:t>
            </a:r>
            <a:r>
              <a:rPr lang="en-US" dirty="0" err="1"/>
              <a:t>spacs</a:t>
            </a:r>
            <a:r>
              <a:rPr lang="en-US" dirty="0"/>
              <a:t> complexity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6F78CB5-6D28-4C54-8506-062D93312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25" y="2057400"/>
            <a:ext cx="9144000" cy="697889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35AD095-D800-491F-AA04-477AB863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75" name="Footer Placeholder 74">
            <a:extLst>
              <a:ext uri="{FF2B5EF4-FFF2-40B4-BE49-F238E27FC236}">
                <a16:creationId xmlns:a16="http://schemas.microsoft.com/office/drawing/2014/main" id="{A8951722-FA1A-4F09-A3E3-A7AA2499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78" name="Slide Number Placeholder 77">
            <a:extLst>
              <a:ext uri="{FF2B5EF4-FFF2-40B4-BE49-F238E27FC236}">
                <a16:creationId xmlns:a16="http://schemas.microsoft.com/office/drawing/2014/main" id="{DC58DF8B-67EC-49BD-BDED-797061A7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1982DD-78BD-414E-9900-687814A6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69EF15B-3E40-487D-A078-076991DE057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6436D81-C112-47CA-B94C-004B1C9B28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042681E-2F25-42EE-B8A0-6FB78E0340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4D8C1E-90E7-4344-8B4A-662C524CFB0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CE71607-2670-4F5A-ACA7-FA7D883F8D2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EF74657-B85C-4041-92C7-B851EFFA094A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1D7B852-BD96-4896-8053-9F6CE784BA4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34D81C5-1D90-46F6-842B-69E6259F965D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0D3839-6289-48D1-9765-AD0D948DAE7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53B70B-F89A-4451-9A4B-89F3BCAF070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50C8C15-9A17-4B97-B233-5703EF440E33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1C3155E-E1CC-44EF-98B3-A113542388D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666C6E1-8600-4009-AC5D-19622E06038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EDE45CF-775D-42FD-8A0D-AE477222CEAA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AB7912C-17D3-4164-9A1B-A544DC00061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AD48AA3-88D8-4316-A2E8-CBADBEF70AF0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08433AE-52B2-4512-A81F-F2D3AA9749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B0D74F0-B8EA-46C2-8406-D162A9037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EE7883C-128D-45BA-B48C-1937285040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118148F-6210-4C19-A952-902E56A0D89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5F8CF7-CFE4-44C5-8D7E-E8601FF230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DF335C1-F63B-48B7-BBDB-DA92861C9F6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D34D711-C840-4106-B2C4-8D99B5CD90B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2F8BCC2-DD07-491E-9D74-AB380BD3464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95168C-BBF2-4D35-863A-47CBD9FB4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297869-CF42-41FB-B193-AB6A570B563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57F7990-5B14-43B9-ABEC-EF64D63D6D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D8A8582-5314-4A05-84A9-FCE9D96D9B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AF7085-3FE1-4ABF-9581-0D1475EEDB2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931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623AD-7607-4642-BB4F-E516F092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857E1-A3B2-4952-A385-4AAD8D0C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9AF2-86BD-4674-8439-B6BB3843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30" name="Content Placeholder 3" descr="Column Placeholder ">
            <a:extLst>
              <a:ext uri="{FF2B5EF4-FFF2-40B4-BE49-F238E27FC236}">
                <a16:creationId xmlns:a16="http://schemas.microsoft.com/office/drawing/2014/main" id="{DAD2CA0F-DE53-443F-B5FE-0BD64D77B1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89946197"/>
              </p:ext>
            </p:extLst>
          </p:nvPr>
        </p:nvGraphicFramePr>
        <p:xfrm>
          <a:off x="515937" y="242888"/>
          <a:ext cx="11194281" cy="3640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5BE4ED45-43CC-C9EB-6A05-B41BFF39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0050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7AD6-51B8-54C2-6035-AE97A8B9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858E2-FAB8-D461-7DE9-5D9BFBC6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71E4E-190F-6068-BAEA-34AA5C31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DDCCE-F1E5-E40D-DF8A-D17618A1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BA146-4D03-ED9D-ACA3-CF6A4899D4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  <p:graphicFrame>
        <p:nvGraphicFramePr>
          <p:cNvPr id="8" name="Content Placeholder 3" descr="Column Placeholder ">
            <a:extLst>
              <a:ext uri="{FF2B5EF4-FFF2-40B4-BE49-F238E27FC236}">
                <a16:creationId xmlns:a16="http://schemas.microsoft.com/office/drawing/2014/main" id="{D04527F8-FEEA-5FCF-85D0-64C6E47688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00160"/>
              </p:ext>
            </p:extLst>
          </p:nvPr>
        </p:nvGraphicFramePr>
        <p:xfrm>
          <a:off x="515937" y="242888"/>
          <a:ext cx="11194281" cy="3640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9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3268-A074-A2CF-731B-1D979CCB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link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F2132-739C-FB75-B85C-ED8F90F4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BE150-34F5-7AF5-4AE2-56CA23A8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F025C-D70D-E77B-CFE3-33A2EC75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AA77B-165D-31B5-4E9A-6F9EF69EC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hlinkClick r:id="rId2"/>
              </a:rPr>
              <a:t>Sankalp_video</a:t>
            </a:r>
            <a:r>
              <a:rPr lang="en-US" dirty="0"/>
              <a:t>(if video is not playable in your devise then download video)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608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04" y="689389"/>
            <a:ext cx="5465225" cy="263745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365125"/>
          </a:xfrm>
        </p:spPr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4122A-7E05-408B-9546-A9E085CE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5/5/2024</a:t>
            </a:r>
          </a:p>
        </p:txBody>
      </p:sp>
      <p:pic>
        <p:nvPicPr>
          <p:cNvPr id="23" name="Picture Placeholder 22" descr="Person Writing at a desk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6630" y="443884"/>
            <a:ext cx="5909831" cy="587938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88CDF-2A2A-4F8C-9ACC-3EDFAB45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</p:spPr>
        <p:txBody>
          <a:bodyPr/>
          <a:lstStyle/>
          <a:p>
            <a:r>
              <a:rPr lang="en-US" dirty="0"/>
              <a:t>Group Members</a:t>
            </a:r>
          </a:p>
        </p:txBody>
      </p:sp>
      <p:pic>
        <p:nvPicPr>
          <p:cNvPr id="16" name="Picture Placeholder 15" descr="Desk, pencils and books on a wooden table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00" y="195263"/>
            <a:ext cx="5837238" cy="2960687"/>
          </a:xfrm>
        </p:spPr>
      </p:pic>
      <p:pic>
        <p:nvPicPr>
          <p:cNvPr id="3" name="Picture Placeholder 2" descr="People working and talking, library">
            <a:extLst>
              <a:ext uri="{FF2B5EF4-FFF2-40B4-BE49-F238E27FC236}">
                <a16:creationId xmlns:a16="http://schemas.microsoft.com/office/drawing/2014/main" id="{C45C634B-D025-40A6-AD06-5E5FE8BB6E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1644" b="11644"/>
          <a:stretch/>
        </p:blipFill>
        <p:spPr>
          <a:xfrm>
            <a:off x="6164265" y="184840"/>
            <a:ext cx="5841996" cy="2987199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9663" y="3525611"/>
            <a:ext cx="5816600" cy="2720975"/>
          </a:xfrm>
        </p:spPr>
        <p:txBody>
          <a:bodyPr>
            <a:normAutofit/>
          </a:bodyPr>
          <a:lstStyle/>
          <a:p>
            <a:r>
              <a:rPr lang="en-US" dirty="0"/>
              <a:t>Dwarkesh Vaghasiya:202301225</a:t>
            </a:r>
          </a:p>
          <a:p>
            <a:r>
              <a:rPr lang="en-US" dirty="0"/>
              <a:t>Prayag </a:t>
            </a:r>
            <a:r>
              <a:rPr lang="en-US" dirty="0" err="1"/>
              <a:t>Kalriya</a:t>
            </a:r>
            <a:r>
              <a:rPr lang="en-US" dirty="0"/>
              <a:t>: 202301207</a:t>
            </a:r>
          </a:p>
          <a:p>
            <a:r>
              <a:rPr lang="en-US" dirty="0"/>
              <a:t>Tarang </a:t>
            </a:r>
            <a:r>
              <a:rPr lang="en-US" dirty="0" err="1"/>
              <a:t>Hirapara</a:t>
            </a:r>
            <a:r>
              <a:rPr lang="en-US" dirty="0"/>
              <a:t>: 202301213</a:t>
            </a:r>
          </a:p>
          <a:p>
            <a:r>
              <a:rPr lang="en-US" dirty="0" err="1"/>
              <a:t>Naitik</a:t>
            </a:r>
            <a:r>
              <a:rPr lang="en-US" dirty="0"/>
              <a:t> Patel: 202301228</a:t>
            </a:r>
          </a:p>
          <a:p>
            <a:endParaRPr lang="en-US" dirty="0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747D76C8-F234-4DEE-A20C-A545F39C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C12A37B-898B-4E94-B678-E56B40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/>
          <a:lstStyle/>
          <a:p>
            <a:r>
              <a:rPr lang="en-US" dirty="0"/>
              <a:t>Problem 12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>
            <a:normAutofit/>
          </a:bodyPr>
          <a:lstStyle/>
          <a:p>
            <a:r>
              <a:rPr lang="en-US" dirty="0"/>
              <a:t>Build a tool for managing and organizing code snippets using data structures to categorize and search for snippets based on tags or keywords and their functionality or overall purpose.</a:t>
            </a:r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F3231F7-2BDC-4AD4-8081-5E8C6FA0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1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759141C-1B55-4299-A850-4D8621A5E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8"/>
            <a:ext cx="6028339" cy="985346"/>
          </a:xfrm>
        </p:spPr>
        <p:txBody>
          <a:bodyPr>
            <a:normAutofit/>
          </a:bodyPr>
          <a:lstStyle/>
          <a:p>
            <a:r>
              <a:rPr lang="en-US" sz="5400" dirty="0"/>
              <a:t>Description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8F7DCF9-2134-48C6-884C-E431D040E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2887800"/>
            <a:ext cx="6028339" cy="294298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sz="1400" dirty="0"/>
              <a:t> </a:t>
            </a:r>
            <a:r>
              <a:rPr lang="en-US" dirty="0"/>
              <a:t>Code Snippet Manager is a tool designed to organize , store, and retrieve snippets. These Snippets can be small piece of code, functions, classes or even entire algorithms. The primary purpose of Code Snippet Manager is to provide developers with a centralized repository where they can store commonly used code snippets for easy access and reduce time.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0B1D64A-4BCA-40E9-8D9F-56E3FA5A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5/5/2024</a:t>
            </a:r>
          </a:p>
        </p:txBody>
      </p:sp>
      <p:pic>
        <p:nvPicPr>
          <p:cNvPr id="19" name="Picture Placeholder 18" descr="100% drawing a blackboard">
            <a:extLst>
              <a:ext uri="{FF2B5EF4-FFF2-40B4-BE49-F238E27FC236}">
                <a16:creationId xmlns:a16="http://schemas.microsoft.com/office/drawing/2014/main" id="{2F8DE87B-3DAA-4376-9698-D6A49CEC19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4414" y="0"/>
            <a:ext cx="4997586" cy="2282888"/>
          </a:xfrm>
        </p:spPr>
      </p:pic>
      <p:pic>
        <p:nvPicPr>
          <p:cNvPr id="24" name="Picture Placeholder 23" descr="Person with headphones looking at a laptop">
            <a:extLst>
              <a:ext uri="{FF2B5EF4-FFF2-40B4-BE49-F238E27FC236}">
                <a16:creationId xmlns:a16="http://schemas.microsoft.com/office/drawing/2014/main" id="{33B9FAC2-EF3F-4A62-83A4-1D6577462B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1774" y="2286000"/>
            <a:ext cx="5000226" cy="2282888"/>
          </a:xfrm>
        </p:spPr>
      </p:pic>
      <p:pic>
        <p:nvPicPr>
          <p:cNvPr id="29" name="Picture Placeholder 28" descr="Test paper and pencil">
            <a:extLst>
              <a:ext uri="{FF2B5EF4-FFF2-40B4-BE49-F238E27FC236}">
                <a16:creationId xmlns:a16="http://schemas.microsoft.com/office/drawing/2014/main" id="{69FBC014-8006-4626-AC29-BDEECCFD69B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0232" y="4572000"/>
            <a:ext cx="5001768" cy="2286000"/>
          </a:xfr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2433C4E-0FA1-443F-9A12-FB582996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721C696-EE3B-4915-93E1-66DF2BFA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3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/>
          <a:lstStyle/>
          <a:p>
            <a:r>
              <a:rPr lang="en-US" dirty="0"/>
              <a:t>Algorithms of </a:t>
            </a:r>
            <a:br>
              <a:rPr lang="en-US" dirty="0"/>
            </a:br>
            <a:r>
              <a:rPr lang="en-US" dirty="0"/>
              <a:t>our functions</a:t>
            </a:r>
          </a:p>
        </p:txBody>
      </p:sp>
      <p:pic>
        <p:nvPicPr>
          <p:cNvPr id="2" name="Picture Placeholder 1" descr="Close-up of a calculator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/>
          <a:lstStyle/>
          <a:p>
            <a:r>
              <a:rPr lang="en-US" dirty="0"/>
              <a:t>   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594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693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2FFD-3A25-D861-A0CD-0ED9842E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Snippet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A7377-C2F1-EA53-5E74-B5C6B3B807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9788" y="2124075"/>
            <a:ext cx="3982781" cy="3906838"/>
          </a:xfrm>
        </p:spPr>
        <p:txBody>
          <a:bodyPr/>
          <a:lstStyle/>
          <a:p>
            <a:r>
              <a:rPr lang="en-US" sz="1400" dirty="0" err="1"/>
              <a:t>NearestSnippet</a:t>
            </a:r>
            <a:r>
              <a:rPr lang="en-US" sz="1400" dirty="0"/>
              <a:t>(string s1, string s2)</a:t>
            </a:r>
          </a:p>
          <a:p>
            <a:r>
              <a:rPr lang="en-US" sz="1400" dirty="0"/>
              <a:t>len1 = length of s1</a:t>
            </a:r>
          </a:p>
          <a:p>
            <a:r>
              <a:rPr lang="en-US" sz="1400" dirty="0"/>
              <a:t>len2 = length of s2</a:t>
            </a:r>
          </a:p>
          <a:p>
            <a:r>
              <a:rPr lang="en-US" sz="1400" dirty="0" err="1"/>
              <a:t>vec</a:t>
            </a:r>
            <a:r>
              <a:rPr lang="en-US" sz="1400" dirty="0"/>
              <a:t> = create a 2D array of size (len1 + 1) x (len2 + 1)</a:t>
            </a:r>
          </a:p>
          <a:p>
            <a:r>
              <a:rPr lang="en-US" sz="1400" dirty="0"/>
              <a:t>//Initialize first row and column of the table</a:t>
            </a:r>
          </a:p>
          <a:p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0 to len1</a:t>
            </a:r>
          </a:p>
          <a:p>
            <a:r>
              <a:rPr lang="en-US" sz="1400" dirty="0" err="1"/>
              <a:t>vec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][0] = </a:t>
            </a:r>
            <a:r>
              <a:rPr lang="en-US" sz="1400" dirty="0" err="1"/>
              <a:t>i</a:t>
            </a:r>
            <a:endParaRPr lang="en-US" sz="1400" dirty="0"/>
          </a:p>
          <a:p>
            <a:r>
              <a:rPr lang="en-US" sz="1400" dirty="0"/>
              <a:t>for j 0 to len2</a:t>
            </a:r>
          </a:p>
          <a:p>
            <a:r>
              <a:rPr lang="en-US" sz="1400" dirty="0" err="1"/>
              <a:t>vec</a:t>
            </a:r>
            <a:r>
              <a:rPr lang="en-US" sz="1400" dirty="0"/>
              <a:t>[0][j] = j</a:t>
            </a:r>
          </a:p>
          <a:p>
            <a:r>
              <a:rPr lang="en-US" sz="1400" dirty="0"/>
              <a:t>// Fill in the table</a:t>
            </a:r>
            <a:endParaRPr lang="en-IN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60896-B31E-C029-C95F-4F84DA44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179F-B412-C37C-4599-A78360C9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CD68-8CE6-D2CA-033B-5A9032AA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16797-7400-CD5A-F418-6BCA84960852}"/>
              </a:ext>
            </a:extLst>
          </p:cNvPr>
          <p:cNvSpPr txBox="1"/>
          <p:nvPr/>
        </p:nvSpPr>
        <p:spPr>
          <a:xfrm>
            <a:off x="6027174" y="2222090"/>
            <a:ext cx="48276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1 to len1</a:t>
            </a:r>
          </a:p>
          <a:p>
            <a:r>
              <a:rPr lang="en-US" sz="1400" dirty="0"/>
              <a:t>for j 1 to len2</a:t>
            </a:r>
          </a:p>
          <a:p>
            <a:r>
              <a:rPr lang="en-US" sz="1400" dirty="0"/>
              <a:t>if </a:t>
            </a:r>
          </a:p>
          <a:p>
            <a:r>
              <a:rPr lang="en-US" sz="1400" dirty="0"/>
              <a:t>s1[</a:t>
            </a:r>
            <a:r>
              <a:rPr lang="en-US" sz="1400" dirty="0" err="1"/>
              <a:t>i</a:t>
            </a:r>
            <a:r>
              <a:rPr lang="en-US" sz="1400" dirty="0"/>
              <a:t> - 1] is equal to s2[j - 1]</a:t>
            </a:r>
          </a:p>
          <a:p>
            <a:r>
              <a:rPr lang="en-US" sz="1400" dirty="0" err="1"/>
              <a:t>vec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][j] = </a:t>
            </a:r>
            <a:r>
              <a:rPr lang="en-US" sz="1400" dirty="0" err="1"/>
              <a:t>vec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 - 1][j - 1]</a:t>
            </a:r>
          </a:p>
          <a:p>
            <a:endParaRPr lang="en-US" sz="1400" dirty="0"/>
          </a:p>
          <a:p>
            <a:r>
              <a:rPr lang="en-US" sz="1400" dirty="0"/>
              <a:t>else</a:t>
            </a:r>
          </a:p>
          <a:p>
            <a:r>
              <a:rPr lang="en-US" sz="1400" dirty="0" err="1"/>
              <a:t>vec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][j] = 1 + min(</a:t>
            </a:r>
            <a:r>
              <a:rPr lang="en-US" sz="1400" dirty="0" err="1"/>
              <a:t>vec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 - 1][j], </a:t>
            </a:r>
            <a:r>
              <a:rPr lang="en-US" sz="1400" dirty="0" err="1"/>
              <a:t>vec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][j - 1], </a:t>
            </a:r>
            <a:r>
              <a:rPr lang="en-US" sz="1400" dirty="0" err="1"/>
              <a:t>vec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 -</a:t>
            </a:r>
          </a:p>
          <a:p>
            <a:endParaRPr lang="en-US" sz="1400" dirty="0"/>
          </a:p>
          <a:p>
            <a:r>
              <a:rPr lang="en-US" sz="1400" dirty="0"/>
              <a:t>1][j - 1])</a:t>
            </a:r>
          </a:p>
          <a:p>
            <a:r>
              <a:rPr lang="en-US" sz="1400" dirty="0"/>
              <a:t>// Return the value in the bottom-right corner of the table</a:t>
            </a:r>
          </a:p>
          <a:p>
            <a:r>
              <a:rPr lang="en-US" sz="1400" dirty="0"/>
              <a:t>return </a:t>
            </a:r>
            <a:r>
              <a:rPr lang="en-US" sz="1400" dirty="0" err="1"/>
              <a:t>vec</a:t>
            </a:r>
            <a:r>
              <a:rPr lang="en-US" sz="1400" dirty="0"/>
              <a:t>[len1][len2]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6238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A6B2-6B61-A051-BD27-93391162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nearest snippet and save snippet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4E9F9-8FEE-F27B-0F4A-67F26D3E3D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9789" y="2124075"/>
            <a:ext cx="5256212" cy="3906838"/>
          </a:xfrm>
        </p:spPr>
        <p:txBody>
          <a:bodyPr/>
          <a:lstStyle/>
          <a:p>
            <a:r>
              <a:rPr lang="en-IN" sz="1600" dirty="0" err="1"/>
              <a:t>findNearestSnippet</a:t>
            </a:r>
            <a:r>
              <a:rPr lang="en-IN" sz="1600" dirty="0"/>
              <a:t>(input)</a:t>
            </a:r>
          </a:p>
          <a:p>
            <a:r>
              <a:rPr lang="en-IN" sz="1600" dirty="0" err="1"/>
              <a:t>minDistance</a:t>
            </a:r>
            <a:r>
              <a:rPr lang="en-IN" sz="1600" dirty="0"/>
              <a:t> = MAX_INT</a:t>
            </a:r>
          </a:p>
          <a:p>
            <a:r>
              <a:rPr lang="en-IN" sz="1600" dirty="0" err="1"/>
              <a:t>nearestSnippet</a:t>
            </a:r>
            <a:r>
              <a:rPr lang="en-IN" sz="1600" dirty="0"/>
              <a:t> = ""</a:t>
            </a:r>
          </a:p>
          <a:p>
            <a:r>
              <a:rPr lang="en-IN" sz="1600" dirty="0"/>
              <a:t>for first Snippet to Last Snippet:</a:t>
            </a:r>
          </a:p>
          <a:p>
            <a:r>
              <a:rPr lang="en-IN" sz="1600" dirty="0"/>
              <a:t>distance = </a:t>
            </a:r>
            <a:r>
              <a:rPr lang="en-IN" sz="1600" dirty="0" err="1"/>
              <a:t>calculateEditDistance</a:t>
            </a:r>
            <a:r>
              <a:rPr lang="en-IN" sz="1600" dirty="0"/>
              <a:t>(input, snippet.name)</a:t>
            </a:r>
          </a:p>
          <a:p>
            <a:r>
              <a:rPr lang="en-IN" sz="1600" dirty="0"/>
              <a:t>if distance &lt; </a:t>
            </a:r>
            <a:r>
              <a:rPr lang="en-IN" sz="1600" dirty="0" err="1"/>
              <a:t>minDistance</a:t>
            </a:r>
            <a:r>
              <a:rPr lang="en-IN" sz="1600" dirty="0"/>
              <a:t>:</a:t>
            </a:r>
          </a:p>
          <a:p>
            <a:r>
              <a:rPr lang="en-IN" sz="1600" dirty="0" err="1"/>
              <a:t>minDistance</a:t>
            </a:r>
            <a:r>
              <a:rPr lang="en-IN" sz="1600" dirty="0"/>
              <a:t> = distance</a:t>
            </a:r>
          </a:p>
          <a:p>
            <a:r>
              <a:rPr lang="en-IN" sz="1600" dirty="0" err="1"/>
              <a:t>nearestSnippet</a:t>
            </a:r>
            <a:r>
              <a:rPr lang="en-IN" sz="1600" dirty="0"/>
              <a:t> = snippet.name</a:t>
            </a:r>
          </a:p>
          <a:p>
            <a:r>
              <a:rPr lang="en-IN" sz="1600" dirty="0"/>
              <a:t>return </a:t>
            </a:r>
            <a:r>
              <a:rPr lang="en-IN" sz="1600" dirty="0" err="1"/>
              <a:t>nearestSnippet</a:t>
            </a: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F722C-9047-E05C-44D3-C10F0919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40D9-3469-3708-3CDF-3014847F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6BE6-97AB-05E4-DEAA-DBF381FE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74DE3-C1C7-58DF-89A0-F2B83B21EA22}"/>
              </a:ext>
            </a:extLst>
          </p:cNvPr>
          <p:cNvSpPr txBox="1"/>
          <p:nvPr/>
        </p:nvSpPr>
        <p:spPr>
          <a:xfrm>
            <a:off x="6096000" y="2231923"/>
            <a:ext cx="52562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snippets()</a:t>
            </a:r>
          </a:p>
          <a:p>
            <a:r>
              <a:rPr lang="en-US" sz="1600" dirty="0"/>
              <a:t>Open file "</a:t>
            </a:r>
            <a:r>
              <a:rPr lang="en-US" sz="1600" dirty="0" err="1"/>
              <a:t>store_File</a:t>
            </a:r>
            <a:r>
              <a:rPr lang="en-US" sz="1600" dirty="0"/>
              <a:t>"//in write mode</a:t>
            </a:r>
          </a:p>
          <a:p>
            <a:r>
              <a:rPr lang="en-US" sz="1600" dirty="0"/>
              <a:t>If file is open:</a:t>
            </a:r>
          </a:p>
          <a:p>
            <a:r>
              <a:rPr lang="en-US" sz="1600" dirty="0"/>
              <a:t>For each starting snippet to last snippet</a:t>
            </a:r>
          </a:p>
          <a:p>
            <a:r>
              <a:rPr lang="en-US" sz="1600" dirty="0"/>
              <a:t>Write "**** SNIPPET ****" to file</a:t>
            </a:r>
          </a:p>
          <a:p>
            <a:r>
              <a:rPr lang="en-US" sz="1600" dirty="0"/>
              <a:t>Write snippet key to file</a:t>
            </a:r>
          </a:p>
          <a:p>
            <a:r>
              <a:rPr lang="en-US" sz="1600" dirty="0"/>
              <a:t>Write snippet code to file</a:t>
            </a:r>
          </a:p>
          <a:p>
            <a:r>
              <a:rPr lang="en-US" sz="1600" dirty="0"/>
              <a:t>Write "**** TAGS ****" to file</a:t>
            </a:r>
          </a:p>
          <a:p>
            <a:r>
              <a:rPr lang="en-US" sz="1600" dirty="0"/>
              <a:t>Write snippet tags to file</a:t>
            </a:r>
          </a:p>
          <a:p>
            <a:r>
              <a:rPr lang="en-US" sz="1600" dirty="0"/>
              <a:t>Close file</a:t>
            </a:r>
          </a:p>
          <a:p>
            <a:r>
              <a:rPr lang="en-US" sz="1600" dirty="0"/>
              <a:t>Else:</a:t>
            </a:r>
          </a:p>
          <a:p>
            <a:r>
              <a:rPr lang="en-US" sz="1600" dirty="0"/>
              <a:t>Print "Unable to open file for Saving Your Snippet"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2400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AC2D-324B-372E-FA86-B02B37AD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snippet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17912-3C87-75B8-820B-82C3327297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9788" y="2094579"/>
            <a:ext cx="4666278" cy="3906838"/>
          </a:xfrm>
        </p:spPr>
        <p:txBody>
          <a:bodyPr/>
          <a:lstStyle/>
          <a:p>
            <a:r>
              <a:rPr lang="en-IN" sz="1400" dirty="0" err="1"/>
              <a:t>loadSnippets</a:t>
            </a:r>
            <a:r>
              <a:rPr lang="en-IN" sz="1400" dirty="0"/>
              <a:t>()</a:t>
            </a:r>
          </a:p>
          <a:p>
            <a:r>
              <a:rPr lang="en-IN" sz="1400" dirty="0"/>
              <a:t>Clear existing snippets</a:t>
            </a:r>
          </a:p>
          <a:p>
            <a:r>
              <a:rPr lang="en-IN" sz="1400" dirty="0"/>
              <a:t>Open file "</a:t>
            </a:r>
            <a:r>
              <a:rPr lang="en-IN" sz="1400" dirty="0" err="1"/>
              <a:t>store_File</a:t>
            </a:r>
            <a:r>
              <a:rPr lang="en-IN" sz="1400" dirty="0"/>
              <a:t>"//open file in read mode</a:t>
            </a:r>
          </a:p>
          <a:p>
            <a:r>
              <a:rPr lang="en-IN" sz="1400" dirty="0"/>
              <a:t>If file is open{</a:t>
            </a:r>
          </a:p>
          <a:p>
            <a:r>
              <a:rPr lang="en-IN" sz="1400" dirty="0"/>
              <a:t>While there are available lines in read mode{</a:t>
            </a:r>
          </a:p>
          <a:p>
            <a:r>
              <a:rPr lang="en-IN" sz="1400" dirty="0"/>
              <a:t>Read the next line into the variable "loading"</a:t>
            </a:r>
          </a:p>
          <a:p>
            <a:r>
              <a:rPr lang="en-IN" sz="1400" dirty="0"/>
              <a:t>If snippet file name is equal to "**** SNIPPET ****"{</a:t>
            </a:r>
          </a:p>
          <a:p>
            <a:r>
              <a:rPr lang="en-IN" sz="1400" dirty="0"/>
              <a:t>Declare variables </a:t>
            </a:r>
            <a:r>
              <a:rPr lang="en-IN" sz="1400" dirty="0" err="1"/>
              <a:t>SnippetName</a:t>
            </a:r>
            <a:r>
              <a:rPr lang="en-IN" sz="1400" dirty="0"/>
              <a:t>, </a:t>
            </a:r>
            <a:r>
              <a:rPr lang="en-IN" sz="1400" dirty="0" err="1"/>
              <a:t>codeOfSnippet</a:t>
            </a:r>
            <a:r>
              <a:rPr lang="en-IN" sz="1400" dirty="0"/>
              <a:t>, </a:t>
            </a:r>
            <a:r>
              <a:rPr lang="en-IN" sz="1400" dirty="0" err="1"/>
              <a:t>tagForSnippet</a:t>
            </a:r>
            <a:r>
              <a:rPr lang="en-IN" sz="1400" dirty="0"/>
              <a:t>,</a:t>
            </a:r>
          </a:p>
          <a:p>
            <a:r>
              <a:rPr lang="en-IN" sz="1400" dirty="0" err="1"/>
              <a:t>ListOfTags</a:t>
            </a:r>
            <a:endParaRPr lang="en-IN" sz="1400" dirty="0"/>
          </a:p>
          <a:p>
            <a:r>
              <a:rPr lang="en-US" sz="1400" dirty="0"/>
              <a:t>Read next line into </a:t>
            </a:r>
            <a:r>
              <a:rPr lang="en-US" sz="1400" dirty="0" err="1"/>
              <a:t>SnippetName</a:t>
            </a:r>
            <a:endParaRPr lang="en-US" sz="1400" dirty="0"/>
          </a:p>
          <a:p>
            <a:r>
              <a:rPr lang="en-US" sz="1400" dirty="0"/>
              <a:t>Clear </a:t>
            </a:r>
            <a:r>
              <a:rPr lang="en-US" sz="1400" dirty="0" err="1"/>
              <a:t>codeOfSnippet</a:t>
            </a:r>
            <a:endParaRPr lang="en-IN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797A7-95BF-2F60-435A-7C1D40E6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0362"/>
          </a:xfrm>
        </p:spPr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27AF-21A0-06FE-58A2-BEEAADFB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3206-43DC-1A85-2FB6-19B43AD4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2F00C-608B-3B9E-59CF-39864B83C38F}"/>
              </a:ext>
            </a:extLst>
          </p:cNvPr>
          <p:cNvSpPr txBox="1"/>
          <p:nvPr/>
        </p:nvSpPr>
        <p:spPr>
          <a:xfrm>
            <a:off x="6282813" y="2251587"/>
            <a:ext cx="5614219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there are lines for read from the file and the tag</a:t>
            </a:r>
          </a:p>
          <a:p>
            <a:endParaRPr lang="en-US" sz="900" dirty="0"/>
          </a:p>
          <a:p>
            <a:r>
              <a:rPr lang="en-US" sz="1200" dirty="0"/>
              <a:t>name</a:t>
            </a:r>
          </a:p>
          <a:p>
            <a:r>
              <a:rPr lang="en-US" sz="1200" dirty="0"/>
              <a:t>is not "**** TAGS ****"{</a:t>
            </a:r>
          </a:p>
          <a:p>
            <a:endParaRPr lang="en-US" sz="1200" dirty="0"/>
          </a:p>
          <a:p>
            <a:r>
              <a:rPr lang="en-US" sz="1200" dirty="0"/>
              <a:t>Read next line into loading</a:t>
            </a:r>
          </a:p>
          <a:p>
            <a:r>
              <a:rPr lang="en-US" sz="1200" dirty="0"/>
              <a:t>Append loading with newline character to </a:t>
            </a:r>
            <a:r>
              <a:rPr lang="en-US" sz="1200" dirty="0" err="1"/>
              <a:t>codeOfSnippet</a:t>
            </a:r>
            <a:endParaRPr lang="en-US" sz="1200" dirty="0"/>
          </a:p>
          <a:p>
            <a:r>
              <a:rPr lang="en-US" sz="1200" dirty="0"/>
              <a:t>Read next line into </a:t>
            </a:r>
            <a:r>
              <a:rPr lang="en-US" sz="1200" dirty="0" err="1"/>
              <a:t>tagForSnippet</a:t>
            </a:r>
            <a:endParaRPr lang="en-US" sz="1200" dirty="0"/>
          </a:p>
          <a:p>
            <a:r>
              <a:rPr lang="en-US" sz="1200" dirty="0"/>
              <a:t>Read next line into </a:t>
            </a:r>
            <a:r>
              <a:rPr lang="en-US" sz="1200" dirty="0" err="1"/>
              <a:t>ListOfTags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Store </a:t>
            </a:r>
            <a:r>
              <a:rPr lang="en-US" sz="1200" dirty="0" err="1"/>
              <a:t>SnippetName</a:t>
            </a:r>
            <a:r>
              <a:rPr lang="en-US" sz="1200" dirty="0"/>
              <a:t> as key and pair of </a:t>
            </a:r>
            <a:r>
              <a:rPr lang="en-US" sz="1200" dirty="0" err="1"/>
              <a:t>codeOfSnippet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and</a:t>
            </a:r>
          </a:p>
          <a:p>
            <a:r>
              <a:rPr lang="en-US" sz="1200" dirty="0" err="1"/>
              <a:t>ListOfTags</a:t>
            </a:r>
            <a:r>
              <a:rPr lang="en-US" sz="1200" dirty="0"/>
              <a:t> as value in snippets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Else{</a:t>
            </a:r>
          </a:p>
          <a:p>
            <a:r>
              <a:rPr lang="en-US" sz="1200" dirty="0"/>
              <a:t>Print "Unable to open file for loading Your Snippets"</a:t>
            </a:r>
          </a:p>
          <a:p>
            <a:r>
              <a:rPr lang="en-US" sz="1200" dirty="0"/>
              <a:t>}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9427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CBBF-4526-DD77-4D2F-0E95B956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getsnippet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33F9-8586-6AA6-1DE9-C94A7DC29A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9788" y="2124075"/>
            <a:ext cx="4518793" cy="3906838"/>
          </a:xfrm>
        </p:spPr>
        <p:txBody>
          <a:bodyPr/>
          <a:lstStyle/>
          <a:p>
            <a:r>
              <a:rPr lang="en-US" sz="1200" dirty="0" err="1"/>
              <a:t>getSnippet</a:t>
            </a:r>
            <a:r>
              <a:rPr lang="en-US" sz="1200" dirty="0"/>
              <a:t>(</a:t>
            </a:r>
            <a:r>
              <a:rPr lang="en-US" sz="1200" dirty="0" err="1"/>
              <a:t>Snippetname</a:t>
            </a:r>
            <a:r>
              <a:rPr lang="en-US" sz="1200" dirty="0"/>
              <a:t>){</a:t>
            </a:r>
          </a:p>
          <a:p>
            <a:r>
              <a:rPr lang="en-US" sz="1200" dirty="0"/>
              <a:t>find </a:t>
            </a:r>
            <a:r>
              <a:rPr lang="en-US" sz="1200" dirty="0" err="1"/>
              <a:t>snippetname</a:t>
            </a:r>
            <a:r>
              <a:rPr lang="en-US" sz="1200" dirty="0"/>
              <a:t> with key in the map snippets</a:t>
            </a:r>
          </a:p>
          <a:p>
            <a:r>
              <a:rPr lang="en-US" sz="1200" dirty="0"/>
              <a:t>If the snippet is found:</a:t>
            </a:r>
          </a:p>
          <a:p>
            <a:r>
              <a:rPr lang="en-US" sz="1200" dirty="0"/>
              <a:t>Print the name of the snippet</a:t>
            </a:r>
          </a:p>
          <a:p>
            <a:r>
              <a:rPr lang="en-US" sz="1200" dirty="0"/>
              <a:t>Print the code snippet</a:t>
            </a:r>
          </a:p>
          <a:p>
            <a:r>
              <a:rPr lang="en-US" sz="1200" dirty="0"/>
              <a:t>Print the tag for the snippet</a:t>
            </a:r>
          </a:p>
          <a:p>
            <a:r>
              <a:rPr lang="en-US" sz="1200" dirty="0"/>
              <a:t>Else{</a:t>
            </a:r>
          </a:p>
          <a:p>
            <a:r>
              <a:rPr lang="en-US" sz="1200" dirty="0"/>
              <a:t>if snippet name is not found then find nearest snippet</a:t>
            </a:r>
          </a:p>
          <a:p>
            <a:r>
              <a:rPr lang="en-US" sz="1200" dirty="0"/>
              <a:t>using</a:t>
            </a:r>
          </a:p>
          <a:p>
            <a:r>
              <a:rPr lang="en-US" sz="1200" dirty="0" err="1"/>
              <a:t>findNearest</a:t>
            </a:r>
            <a:r>
              <a:rPr lang="en-US" sz="1200" dirty="0"/>
              <a:t>() function</a:t>
            </a:r>
          </a:p>
          <a:p>
            <a:r>
              <a:rPr lang="en-US" sz="1200" dirty="0"/>
              <a:t>If a similar snippet is found{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A1C63-5A37-6FFD-380B-F0D414F2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5993B-379A-805F-0B87-E61E3DD6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Sankalp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64CB-2D95-37AC-6666-20A870B0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5257B-55FE-9394-3B4C-8A8BE211F679}"/>
              </a:ext>
            </a:extLst>
          </p:cNvPr>
          <p:cNvSpPr txBox="1"/>
          <p:nvPr/>
        </p:nvSpPr>
        <p:spPr>
          <a:xfrm>
            <a:off x="5663381" y="2212258"/>
            <a:ext cx="552742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Print a message indicating the snippet was not found</a:t>
            </a:r>
          </a:p>
          <a:p>
            <a:r>
              <a:rPr lang="en-US" sz="1600" dirty="0"/>
              <a:t>Ask the user if they want to retrieve the similar snippet</a:t>
            </a:r>
          </a:p>
          <a:p>
            <a:r>
              <a:rPr lang="en-US" sz="1600" dirty="0"/>
              <a:t>Call </a:t>
            </a:r>
            <a:r>
              <a:rPr lang="en-US" sz="1600" dirty="0" err="1"/>
              <a:t>getSnippet</a:t>
            </a:r>
            <a:r>
              <a:rPr lang="en-US" sz="1600" dirty="0"/>
              <a:t>(</a:t>
            </a:r>
            <a:r>
              <a:rPr lang="en-US" sz="1600" dirty="0" err="1"/>
              <a:t>similarName</a:t>
            </a:r>
            <a:r>
              <a:rPr lang="en-US" sz="1600" dirty="0"/>
              <a:t>)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Else{</a:t>
            </a:r>
          </a:p>
          <a:p>
            <a:r>
              <a:rPr lang="en-US" sz="1600" dirty="0"/>
              <a:t>Print a message indicating operation was cancelled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Else{</a:t>
            </a:r>
          </a:p>
          <a:p>
            <a:r>
              <a:rPr lang="en-US" sz="1600" dirty="0"/>
              <a:t>Print a message indicating the snippet was not found</a:t>
            </a:r>
          </a:p>
          <a:p>
            <a:r>
              <a:rPr lang="en-US" sz="1600" dirty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2348108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Sine design</Template>
  <TotalTime>112</TotalTime>
  <Words>1501</Words>
  <Application>Microsoft Office PowerPoint</Application>
  <PresentationFormat>Widescreen</PresentationFormat>
  <Paragraphs>305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Posterama</vt:lpstr>
      <vt:lpstr>SineVTI</vt:lpstr>
      <vt:lpstr>Sankalp</vt:lpstr>
      <vt:lpstr>Group Members</vt:lpstr>
      <vt:lpstr>Problem 12</vt:lpstr>
      <vt:lpstr>Description</vt:lpstr>
      <vt:lpstr>Algorithms of  our functions</vt:lpstr>
      <vt:lpstr>Nearest Snippet</vt:lpstr>
      <vt:lpstr>Find nearest snippet and save snippet</vt:lpstr>
      <vt:lpstr>Load snippet</vt:lpstr>
      <vt:lpstr>getsnippet</vt:lpstr>
      <vt:lpstr>Addsnippets and Loadsnippet</vt:lpstr>
      <vt:lpstr>Listtags and editsnippet</vt:lpstr>
      <vt:lpstr>searchByTag</vt:lpstr>
      <vt:lpstr>Removesnippet</vt:lpstr>
      <vt:lpstr>Data Structure We Used In Our Problem :-</vt:lpstr>
      <vt:lpstr>Time complexity and spacs complexity</vt:lpstr>
      <vt:lpstr>   </vt:lpstr>
      <vt:lpstr>   </vt:lpstr>
      <vt:lpstr>Video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Sankalp</dc:title>
  <dc:creator>Dwarkesh Vaghasiya</dc:creator>
  <cp:lastModifiedBy>Dwarkesh Vaghasiya</cp:lastModifiedBy>
  <cp:revision>1</cp:revision>
  <dcterms:created xsi:type="dcterms:W3CDTF">2024-05-04T04:14:36Z</dcterms:created>
  <dcterms:modified xsi:type="dcterms:W3CDTF">2024-05-04T19:21:09Z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