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4" r:id="rId17"/>
    <p:sldId id="271" r:id="rId18"/>
  </p:sldIdLst>
  <p:sldSz cx="9144000" cy="5143500" type="screen16x9"/>
  <p:notesSz cx="6858000" cy="9144000"/>
  <p:embeddedFontLst>
    <p:embeddedFont>
      <p:font typeface="Commissioner" panose="020B0600000101010101" charset="0"/>
      <p:regular r:id="rId20"/>
      <p:bold r:id="rId21"/>
    </p:embeddedFont>
    <p:embeddedFont>
      <p:font typeface="HY헤드라인M" panose="02030600000101010101" pitchFamily="18" charset="-127"/>
      <p:regular r:id="rId22"/>
    </p:embeddedFont>
    <p:embeddedFont>
      <p:font typeface="Courgette" panose="020B0600000101010101" charset="0"/>
      <p:regular r:id="rId23"/>
    </p:embeddedFont>
    <p:embeddedFont>
      <p:font typeface="Sniglet" panose="020B0600000101010101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D8493D-0E10-4AAD-895D-25ACE85D0817}">
  <a:tblStyle styleId="{58D8493D-0E10-4AAD-895D-25ACE85D0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e8549fc59a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e8549fc59a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e8549fc59a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e8549fc59a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9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e8549fc59a_0_27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e8549fc59a_0_27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e8549fc59a_0_27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e8549fc59a_0_27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e8549fc59a_0_28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e8549fc59a_0_28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e8549fc59a_0_28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e8549fc59a_0_28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e8549fc59a_0_28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e8549fc59a_0_28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579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e8549fc59a_0_28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e8549fc59a_0_28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85d873a65e_1_2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85d873a65e_1_2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85d873a65e_1_2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85d873a65e_1_2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85d873a65e_1_2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85d873a65e_1_2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85d873a65e_1_2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85d873a65e_1_2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e8549fc59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e8549fc59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e8549fc59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e8549fc59a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e8549fc59a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e8549fc59a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e8549fc59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e8549fc59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9225" y="161300"/>
            <a:ext cx="8765700" cy="4821000"/>
            <a:chOff x="189225" y="161300"/>
            <a:chExt cx="8765700" cy="4821000"/>
          </a:xfrm>
        </p:grpSpPr>
        <p:sp>
          <p:nvSpPr>
            <p:cNvPr id="10" name="Google Shape;10;p2"/>
            <p:cNvSpPr/>
            <p:nvPr/>
          </p:nvSpPr>
          <p:spPr>
            <a:xfrm>
              <a:off x="189225" y="161300"/>
              <a:ext cx="8765700" cy="4821000"/>
            </a:xfrm>
            <a:prstGeom prst="plaque">
              <a:avLst>
                <a:gd name="adj" fmla="val 4848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 flipH="1">
              <a:off x="3411537" y="161312"/>
              <a:ext cx="2321073" cy="423100"/>
              <a:chOff x="4392650" y="1508600"/>
              <a:chExt cx="3108025" cy="5665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9525" y="1620725"/>
                <a:ext cx="1751150" cy="454425"/>
              </a:xfrm>
              <a:custGeom>
                <a:avLst/>
                <a:gdLst/>
                <a:ahLst/>
                <a:cxnLst/>
                <a:rect l="l" t="t" r="r" b="b"/>
                <a:pathLst>
                  <a:path w="70046" h="18177" extrusionOk="0">
                    <a:moveTo>
                      <a:pt x="21191" y="2562"/>
                    </a:moveTo>
                    <a:cubicBezTo>
                      <a:pt x="23007" y="3573"/>
                      <a:pt x="24670" y="5068"/>
                      <a:pt x="25966" y="6900"/>
                    </a:cubicBezTo>
                    <a:cubicBezTo>
                      <a:pt x="26887" y="8203"/>
                      <a:pt x="27382" y="9710"/>
                      <a:pt x="27418" y="11137"/>
                    </a:cubicBezTo>
                    <a:cubicBezTo>
                      <a:pt x="24261" y="10924"/>
                      <a:pt x="21635" y="10225"/>
                      <a:pt x="20127" y="8780"/>
                    </a:cubicBezTo>
                    <a:cubicBezTo>
                      <a:pt x="18465" y="7183"/>
                      <a:pt x="17983" y="5368"/>
                      <a:pt x="18870" y="4036"/>
                    </a:cubicBezTo>
                    <a:cubicBezTo>
                      <a:pt x="19319" y="3360"/>
                      <a:pt x="20107" y="2829"/>
                      <a:pt x="21191" y="2562"/>
                    </a:cubicBezTo>
                    <a:close/>
                    <a:moveTo>
                      <a:pt x="22969" y="2374"/>
                    </a:moveTo>
                    <a:cubicBezTo>
                      <a:pt x="24381" y="2394"/>
                      <a:pt x="26091" y="2762"/>
                      <a:pt x="28056" y="3615"/>
                    </a:cubicBezTo>
                    <a:cubicBezTo>
                      <a:pt x="30718" y="4772"/>
                      <a:pt x="32434" y="7390"/>
                      <a:pt x="32225" y="9985"/>
                    </a:cubicBezTo>
                    <a:cubicBezTo>
                      <a:pt x="32193" y="10393"/>
                      <a:pt x="32115" y="10779"/>
                      <a:pt x="31995" y="11144"/>
                    </a:cubicBezTo>
                    <a:cubicBezTo>
                      <a:pt x="31201" y="11185"/>
                      <a:pt x="30420" y="11206"/>
                      <a:pt x="29660" y="11206"/>
                    </a:cubicBezTo>
                    <a:cubicBezTo>
                      <a:pt x="29280" y="11206"/>
                      <a:pt x="28905" y="11201"/>
                      <a:pt x="28537" y="11190"/>
                    </a:cubicBezTo>
                    <a:cubicBezTo>
                      <a:pt x="28516" y="9530"/>
                      <a:pt x="27952" y="7791"/>
                      <a:pt x="26869" y="6262"/>
                    </a:cubicBezTo>
                    <a:cubicBezTo>
                      <a:pt x="25779" y="4719"/>
                      <a:pt x="24442" y="3400"/>
                      <a:pt x="22969" y="2374"/>
                    </a:cubicBezTo>
                    <a:close/>
                    <a:moveTo>
                      <a:pt x="31451" y="12265"/>
                    </a:moveTo>
                    <a:lnTo>
                      <a:pt x="31451" y="12265"/>
                    </a:lnTo>
                    <a:cubicBezTo>
                      <a:pt x="30744" y="13324"/>
                      <a:pt x="29581" y="14098"/>
                      <a:pt x="28058" y="14487"/>
                    </a:cubicBezTo>
                    <a:cubicBezTo>
                      <a:pt x="27942" y="14514"/>
                      <a:pt x="27826" y="14541"/>
                      <a:pt x="27712" y="14565"/>
                    </a:cubicBezTo>
                    <a:cubicBezTo>
                      <a:pt x="28107" y="13861"/>
                      <a:pt x="28358" y="13084"/>
                      <a:pt x="28469" y="12273"/>
                    </a:cubicBezTo>
                    <a:cubicBezTo>
                      <a:pt x="28905" y="12289"/>
                      <a:pt x="29350" y="12295"/>
                      <a:pt x="29799" y="12295"/>
                    </a:cubicBezTo>
                    <a:cubicBezTo>
                      <a:pt x="30341" y="12295"/>
                      <a:pt x="30894" y="12286"/>
                      <a:pt x="31451" y="12265"/>
                    </a:cubicBezTo>
                    <a:close/>
                    <a:moveTo>
                      <a:pt x="16026" y="1106"/>
                    </a:moveTo>
                    <a:cubicBezTo>
                      <a:pt x="16424" y="1106"/>
                      <a:pt x="16834" y="1135"/>
                      <a:pt x="17255" y="1195"/>
                    </a:cubicBezTo>
                    <a:cubicBezTo>
                      <a:pt x="18111" y="1316"/>
                      <a:pt x="18969" y="1555"/>
                      <a:pt x="19807" y="1895"/>
                    </a:cubicBezTo>
                    <a:cubicBezTo>
                      <a:pt x="18988" y="2273"/>
                      <a:pt x="18362" y="2802"/>
                      <a:pt x="17949" y="3424"/>
                    </a:cubicBezTo>
                    <a:cubicBezTo>
                      <a:pt x="16747" y="5228"/>
                      <a:pt x="17288" y="7587"/>
                      <a:pt x="19361" y="9576"/>
                    </a:cubicBezTo>
                    <a:cubicBezTo>
                      <a:pt x="21054" y="11199"/>
                      <a:pt x="23931" y="11980"/>
                      <a:pt x="27351" y="12216"/>
                    </a:cubicBezTo>
                    <a:cubicBezTo>
                      <a:pt x="27252" y="12883"/>
                      <a:pt x="27042" y="13514"/>
                      <a:pt x="26719" y="14077"/>
                    </a:cubicBezTo>
                    <a:cubicBezTo>
                      <a:pt x="26560" y="14356"/>
                      <a:pt x="26373" y="14616"/>
                      <a:pt x="26163" y="14858"/>
                    </a:cubicBezTo>
                    <a:cubicBezTo>
                      <a:pt x="24934" y="15052"/>
                      <a:pt x="23781" y="15142"/>
                      <a:pt x="22702" y="15142"/>
                    </a:cubicBezTo>
                    <a:cubicBezTo>
                      <a:pt x="16547" y="15142"/>
                      <a:pt x="12811" y="12228"/>
                      <a:pt x="11360" y="9225"/>
                    </a:cubicBezTo>
                    <a:cubicBezTo>
                      <a:pt x="10068" y="6550"/>
                      <a:pt x="10457" y="3753"/>
                      <a:pt x="12330" y="2261"/>
                    </a:cubicBezTo>
                    <a:cubicBezTo>
                      <a:pt x="13285" y="1501"/>
                      <a:pt x="14569" y="1106"/>
                      <a:pt x="16026" y="1106"/>
                    </a:cubicBezTo>
                    <a:close/>
                    <a:moveTo>
                      <a:pt x="16024" y="0"/>
                    </a:moveTo>
                    <a:cubicBezTo>
                      <a:pt x="14316" y="0"/>
                      <a:pt x="12793" y="480"/>
                      <a:pt x="11639" y="1398"/>
                    </a:cubicBezTo>
                    <a:cubicBezTo>
                      <a:pt x="9352" y="3220"/>
                      <a:pt x="8840" y="6558"/>
                      <a:pt x="10362" y="9707"/>
                    </a:cubicBezTo>
                    <a:cubicBezTo>
                      <a:pt x="11963" y="13018"/>
                      <a:pt x="16038" y="16247"/>
                      <a:pt x="22702" y="16247"/>
                    </a:cubicBezTo>
                    <a:cubicBezTo>
                      <a:pt x="23261" y="16247"/>
                      <a:pt x="23838" y="16224"/>
                      <a:pt x="24434" y="16177"/>
                    </a:cubicBezTo>
                    <a:lnTo>
                      <a:pt x="24434" y="16177"/>
                    </a:lnTo>
                    <a:cubicBezTo>
                      <a:pt x="23260" y="16766"/>
                      <a:pt x="21777" y="17071"/>
                      <a:pt x="20040" y="17071"/>
                    </a:cubicBezTo>
                    <a:cubicBezTo>
                      <a:pt x="19575" y="17071"/>
                      <a:pt x="19092" y="17049"/>
                      <a:pt x="18592" y="17005"/>
                    </a:cubicBezTo>
                    <a:cubicBezTo>
                      <a:pt x="6073" y="15907"/>
                      <a:pt x="61" y="3830"/>
                      <a:pt x="1" y="3708"/>
                    </a:cubicBezTo>
                    <a:lnTo>
                      <a:pt x="1" y="3708"/>
                    </a:lnTo>
                    <a:cubicBezTo>
                      <a:pt x="1" y="3709"/>
                      <a:pt x="181" y="6555"/>
                      <a:pt x="2501" y="9285"/>
                    </a:cubicBezTo>
                    <a:cubicBezTo>
                      <a:pt x="5640" y="12979"/>
                      <a:pt x="10930" y="17441"/>
                      <a:pt x="18494" y="18105"/>
                    </a:cubicBezTo>
                    <a:cubicBezTo>
                      <a:pt x="19048" y="18153"/>
                      <a:pt x="19570" y="18176"/>
                      <a:pt x="20064" y="18176"/>
                    </a:cubicBezTo>
                    <a:cubicBezTo>
                      <a:pt x="23543" y="18176"/>
                      <a:pt x="25558" y="17040"/>
                      <a:pt x="26706" y="15889"/>
                    </a:cubicBezTo>
                    <a:cubicBezTo>
                      <a:pt x="27231" y="15799"/>
                      <a:pt x="27766" y="15690"/>
                      <a:pt x="28316" y="15563"/>
                    </a:cubicBezTo>
                    <a:cubicBezTo>
                      <a:pt x="30407" y="15028"/>
                      <a:pt x="31958" y="13829"/>
                      <a:pt x="32751" y="12204"/>
                    </a:cubicBezTo>
                    <a:cubicBezTo>
                      <a:pt x="40408" y="11735"/>
                      <a:pt x="48983" y="9647"/>
                      <a:pt x="53236" y="8344"/>
                    </a:cubicBezTo>
                    <a:cubicBezTo>
                      <a:pt x="56264" y="7416"/>
                      <a:pt x="58996" y="6953"/>
                      <a:pt x="61293" y="6953"/>
                    </a:cubicBezTo>
                    <a:cubicBezTo>
                      <a:pt x="63816" y="6953"/>
                      <a:pt x="65814" y="7512"/>
                      <a:pt x="67102" y="8625"/>
                    </a:cubicBezTo>
                    <a:cubicBezTo>
                      <a:pt x="68378" y="9726"/>
                      <a:pt x="68891" y="11359"/>
                      <a:pt x="68588" y="13345"/>
                    </a:cubicBezTo>
                    <a:cubicBezTo>
                      <a:pt x="68331" y="15028"/>
                      <a:pt x="67425" y="16159"/>
                      <a:pt x="66037" y="16535"/>
                    </a:cubicBezTo>
                    <a:cubicBezTo>
                      <a:pt x="65719" y="16620"/>
                      <a:pt x="65386" y="16661"/>
                      <a:pt x="65054" y="16661"/>
                    </a:cubicBezTo>
                    <a:cubicBezTo>
                      <a:pt x="64047" y="16661"/>
                      <a:pt x="63052" y="16287"/>
                      <a:pt x="62541" y="15656"/>
                    </a:cubicBezTo>
                    <a:cubicBezTo>
                      <a:pt x="62038" y="15035"/>
                      <a:pt x="61889" y="14259"/>
                      <a:pt x="62136" y="13527"/>
                    </a:cubicBezTo>
                    <a:cubicBezTo>
                      <a:pt x="62408" y="12714"/>
                      <a:pt x="63127" y="12091"/>
                      <a:pt x="64060" y="11858"/>
                    </a:cubicBezTo>
                    <a:lnTo>
                      <a:pt x="63791" y="10785"/>
                    </a:lnTo>
                    <a:cubicBezTo>
                      <a:pt x="62490" y="11110"/>
                      <a:pt x="61479" y="12004"/>
                      <a:pt x="61087" y="13176"/>
                    </a:cubicBezTo>
                    <a:cubicBezTo>
                      <a:pt x="60720" y="14274"/>
                      <a:pt x="60937" y="15430"/>
                      <a:pt x="61683" y="16351"/>
                    </a:cubicBezTo>
                    <a:cubicBezTo>
                      <a:pt x="62410" y="17252"/>
                      <a:pt x="63702" y="17770"/>
                      <a:pt x="65034" y="17770"/>
                    </a:cubicBezTo>
                    <a:cubicBezTo>
                      <a:pt x="65467" y="17770"/>
                      <a:pt x="65904" y="17716"/>
                      <a:pt x="66327" y="17601"/>
                    </a:cubicBezTo>
                    <a:cubicBezTo>
                      <a:pt x="68137" y="17112"/>
                      <a:pt x="69357" y="15621"/>
                      <a:pt x="69680" y="13512"/>
                    </a:cubicBezTo>
                    <a:cubicBezTo>
                      <a:pt x="70045" y="11131"/>
                      <a:pt x="69402" y="9151"/>
                      <a:pt x="67825" y="7788"/>
                    </a:cubicBezTo>
                    <a:cubicBezTo>
                      <a:pt x="66322" y="6490"/>
                      <a:pt x="64097" y="5838"/>
                      <a:pt x="61300" y="5838"/>
                    </a:cubicBezTo>
                    <a:cubicBezTo>
                      <a:pt x="58895" y="5838"/>
                      <a:pt x="56067" y="6320"/>
                      <a:pt x="52913" y="7287"/>
                    </a:cubicBezTo>
                    <a:cubicBezTo>
                      <a:pt x="49045" y="8472"/>
                      <a:pt x="40659" y="10529"/>
                      <a:pt x="33162" y="11071"/>
                    </a:cubicBezTo>
                    <a:cubicBezTo>
                      <a:pt x="33240" y="10748"/>
                      <a:pt x="33295" y="10416"/>
                      <a:pt x="33323" y="10072"/>
                    </a:cubicBezTo>
                    <a:cubicBezTo>
                      <a:pt x="33572" y="6968"/>
                      <a:pt x="31632" y="3964"/>
                      <a:pt x="28493" y="2599"/>
                    </a:cubicBezTo>
                    <a:cubicBezTo>
                      <a:pt x="26358" y="1672"/>
                      <a:pt x="24469" y="1284"/>
                      <a:pt x="22882" y="1284"/>
                    </a:cubicBezTo>
                    <a:cubicBezTo>
                      <a:pt x="22346" y="1284"/>
                      <a:pt x="21845" y="1328"/>
                      <a:pt x="21380" y="1411"/>
                    </a:cubicBezTo>
                    <a:cubicBezTo>
                      <a:pt x="20101" y="743"/>
                      <a:pt x="18755" y="292"/>
                      <a:pt x="17408" y="100"/>
                    </a:cubicBezTo>
                    <a:cubicBezTo>
                      <a:pt x="16938" y="34"/>
                      <a:pt x="16475" y="0"/>
                      <a:pt x="16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281875" y="1890575"/>
                <a:ext cx="15070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5619" extrusionOk="0">
                    <a:moveTo>
                      <a:pt x="3014" y="0"/>
                    </a:moveTo>
                    <a:cubicBezTo>
                      <a:pt x="1348" y="0"/>
                      <a:pt x="0" y="1256"/>
                      <a:pt x="0" y="2810"/>
                    </a:cubicBezTo>
                    <a:cubicBezTo>
                      <a:pt x="0" y="4362"/>
                      <a:pt x="1348" y="5619"/>
                      <a:pt x="3014" y="5619"/>
                    </a:cubicBezTo>
                    <a:cubicBezTo>
                      <a:pt x="4678" y="5617"/>
                      <a:pt x="6028" y="4362"/>
                      <a:pt x="6028" y="2810"/>
                    </a:cubicBezTo>
                    <a:cubicBezTo>
                      <a:pt x="6028" y="1259"/>
                      <a:pt x="4678" y="0"/>
                      <a:pt x="3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48200" y="1508600"/>
                <a:ext cx="265200" cy="3782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131" extrusionOk="0">
                    <a:moveTo>
                      <a:pt x="4532" y="1"/>
                    </a:moveTo>
                    <a:cubicBezTo>
                      <a:pt x="3962" y="1"/>
                      <a:pt x="3438" y="76"/>
                      <a:pt x="3014" y="204"/>
                    </a:cubicBezTo>
                    <a:cubicBezTo>
                      <a:pt x="1702" y="601"/>
                      <a:pt x="763" y="1496"/>
                      <a:pt x="371" y="2726"/>
                    </a:cubicBezTo>
                    <a:cubicBezTo>
                      <a:pt x="0" y="3891"/>
                      <a:pt x="203" y="5174"/>
                      <a:pt x="900" y="6070"/>
                    </a:cubicBezTo>
                    <a:cubicBezTo>
                      <a:pt x="1435" y="6761"/>
                      <a:pt x="2300" y="7144"/>
                      <a:pt x="3206" y="7144"/>
                    </a:cubicBezTo>
                    <a:cubicBezTo>
                      <a:pt x="3566" y="7144"/>
                      <a:pt x="3934" y="7083"/>
                      <a:pt x="4289" y="6957"/>
                    </a:cubicBezTo>
                    <a:cubicBezTo>
                      <a:pt x="4956" y="6722"/>
                      <a:pt x="5462" y="6290"/>
                      <a:pt x="5769" y="5747"/>
                    </a:cubicBezTo>
                    <a:cubicBezTo>
                      <a:pt x="5952" y="5469"/>
                      <a:pt x="6071" y="5140"/>
                      <a:pt x="6092" y="4784"/>
                    </a:cubicBezTo>
                    <a:cubicBezTo>
                      <a:pt x="6096" y="4702"/>
                      <a:pt x="6095" y="4622"/>
                      <a:pt x="6089" y="4544"/>
                    </a:cubicBezTo>
                    <a:cubicBezTo>
                      <a:pt x="6092" y="4510"/>
                      <a:pt x="6096" y="4479"/>
                      <a:pt x="6095" y="4448"/>
                    </a:cubicBezTo>
                    <a:lnTo>
                      <a:pt x="6081" y="4448"/>
                    </a:lnTo>
                    <a:cubicBezTo>
                      <a:pt x="5979" y="3518"/>
                      <a:pt x="5217" y="2767"/>
                      <a:pt x="4252" y="2711"/>
                    </a:cubicBezTo>
                    <a:cubicBezTo>
                      <a:pt x="4212" y="2709"/>
                      <a:pt x="4172" y="2708"/>
                      <a:pt x="4133" y="2708"/>
                    </a:cubicBezTo>
                    <a:cubicBezTo>
                      <a:pt x="3104" y="2708"/>
                      <a:pt x="2241" y="3510"/>
                      <a:pt x="2180" y="4552"/>
                    </a:cubicBezTo>
                    <a:cubicBezTo>
                      <a:pt x="2145" y="5125"/>
                      <a:pt x="2365" y="5656"/>
                      <a:pt x="2737" y="6037"/>
                    </a:cubicBezTo>
                    <a:cubicBezTo>
                      <a:pt x="2359" y="5955"/>
                      <a:pt x="1995" y="5764"/>
                      <a:pt x="1732" y="5424"/>
                    </a:cubicBezTo>
                    <a:cubicBezTo>
                      <a:pt x="1251" y="4807"/>
                      <a:pt x="1113" y="3871"/>
                      <a:pt x="1376" y="3045"/>
                    </a:cubicBezTo>
                    <a:cubicBezTo>
                      <a:pt x="1660" y="2157"/>
                      <a:pt x="2351" y="1505"/>
                      <a:pt x="3320" y="1212"/>
                    </a:cubicBezTo>
                    <a:cubicBezTo>
                      <a:pt x="3662" y="1108"/>
                      <a:pt x="4078" y="1051"/>
                      <a:pt x="4529" y="1051"/>
                    </a:cubicBezTo>
                    <a:cubicBezTo>
                      <a:pt x="5454" y="1051"/>
                      <a:pt x="6523" y="1291"/>
                      <a:pt x="7393" y="1855"/>
                    </a:cubicBezTo>
                    <a:cubicBezTo>
                      <a:pt x="8453" y="2545"/>
                      <a:pt x="9081" y="3596"/>
                      <a:pt x="9256" y="4978"/>
                    </a:cubicBezTo>
                    <a:cubicBezTo>
                      <a:pt x="9523" y="7092"/>
                      <a:pt x="8670" y="9380"/>
                      <a:pt x="6974" y="11094"/>
                    </a:cubicBezTo>
                    <a:cubicBezTo>
                      <a:pt x="5764" y="12318"/>
                      <a:pt x="3757" y="13634"/>
                      <a:pt x="556" y="14072"/>
                    </a:cubicBezTo>
                    <a:lnTo>
                      <a:pt x="556" y="15131"/>
                    </a:lnTo>
                    <a:cubicBezTo>
                      <a:pt x="4119" y="14673"/>
                      <a:pt x="6370" y="13205"/>
                      <a:pt x="7723" y="11836"/>
                    </a:cubicBezTo>
                    <a:cubicBezTo>
                      <a:pt x="9645" y="9892"/>
                      <a:pt x="10608" y="7280"/>
                      <a:pt x="10300" y="4846"/>
                    </a:cubicBezTo>
                    <a:cubicBezTo>
                      <a:pt x="10088" y="3165"/>
                      <a:pt x="9278" y="1826"/>
                      <a:pt x="7964" y="972"/>
                    </a:cubicBezTo>
                    <a:cubicBezTo>
                      <a:pt x="6889" y="275"/>
                      <a:pt x="5624" y="1"/>
                      <a:pt x="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726250" y="1617150"/>
                <a:ext cx="485800" cy="236800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9472" extrusionOk="0">
                    <a:moveTo>
                      <a:pt x="4099" y="1"/>
                    </a:moveTo>
                    <a:cubicBezTo>
                      <a:pt x="4099" y="1"/>
                      <a:pt x="4642" y="7074"/>
                      <a:pt x="0" y="9471"/>
                    </a:cubicBezTo>
                    <a:cubicBezTo>
                      <a:pt x="5195" y="9229"/>
                      <a:pt x="10533" y="6964"/>
                      <a:pt x="11998" y="6204"/>
                    </a:cubicBezTo>
                    <a:cubicBezTo>
                      <a:pt x="13216" y="5571"/>
                      <a:pt x="16257" y="4606"/>
                      <a:pt x="18323" y="4606"/>
                    </a:cubicBezTo>
                    <a:cubicBezTo>
                      <a:pt x="18740" y="4606"/>
                      <a:pt x="19117" y="4646"/>
                      <a:pt x="19431" y="4734"/>
                    </a:cubicBezTo>
                    <a:cubicBezTo>
                      <a:pt x="18962" y="4323"/>
                      <a:pt x="16987" y="3937"/>
                      <a:pt x="14559" y="3937"/>
                    </a:cubicBezTo>
                    <a:cubicBezTo>
                      <a:pt x="11831" y="3937"/>
                      <a:pt x="8530" y="4425"/>
                      <a:pt x="6146" y="5911"/>
                    </a:cubicBezTo>
                    <a:cubicBezTo>
                      <a:pt x="6352" y="3192"/>
                      <a:pt x="4527" y="590"/>
                      <a:pt x="40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392650" y="1620725"/>
                <a:ext cx="1751100" cy="454400"/>
              </a:xfrm>
              <a:custGeom>
                <a:avLst/>
                <a:gdLst/>
                <a:ahLst/>
                <a:cxnLst/>
                <a:rect l="l" t="t" r="r" b="b"/>
                <a:pathLst>
                  <a:path w="70044" h="18176" extrusionOk="0">
                    <a:moveTo>
                      <a:pt x="48858" y="2560"/>
                    </a:moveTo>
                    <a:cubicBezTo>
                      <a:pt x="49942" y="2826"/>
                      <a:pt x="50729" y="3358"/>
                      <a:pt x="51179" y="4034"/>
                    </a:cubicBezTo>
                    <a:cubicBezTo>
                      <a:pt x="52066" y="5365"/>
                      <a:pt x="51582" y="7183"/>
                      <a:pt x="49921" y="8778"/>
                    </a:cubicBezTo>
                    <a:cubicBezTo>
                      <a:pt x="48415" y="10224"/>
                      <a:pt x="45788" y="10924"/>
                      <a:pt x="42633" y="11134"/>
                    </a:cubicBezTo>
                    <a:cubicBezTo>
                      <a:pt x="42666" y="9707"/>
                      <a:pt x="43160" y="8201"/>
                      <a:pt x="44083" y="6897"/>
                    </a:cubicBezTo>
                    <a:cubicBezTo>
                      <a:pt x="45378" y="5065"/>
                      <a:pt x="47042" y="3573"/>
                      <a:pt x="48858" y="2560"/>
                    </a:cubicBezTo>
                    <a:close/>
                    <a:moveTo>
                      <a:pt x="47080" y="2374"/>
                    </a:moveTo>
                    <a:cubicBezTo>
                      <a:pt x="45607" y="3399"/>
                      <a:pt x="44270" y="4719"/>
                      <a:pt x="43178" y="6261"/>
                    </a:cubicBezTo>
                    <a:cubicBezTo>
                      <a:pt x="42098" y="7791"/>
                      <a:pt x="41532" y="9530"/>
                      <a:pt x="41512" y="11190"/>
                    </a:cubicBezTo>
                    <a:cubicBezTo>
                      <a:pt x="41145" y="11200"/>
                      <a:pt x="40772" y="11206"/>
                      <a:pt x="40394" y="11206"/>
                    </a:cubicBezTo>
                    <a:cubicBezTo>
                      <a:pt x="39632" y="11206"/>
                      <a:pt x="38849" y="11184"/>
                      <a:pt x="38052" y="11143"/>
                    </a:cubicBezTo>
                    <a:cubicBezTo>
                      <a:pt x="37932" y="10778"/>
                      <a:pt x="37856" y="10390"/>
                      <a:pt x="37824" y="9985"/>
                    </a:cubicBezTo>
                    <a:cubicBezTo>
                      <a:pt x="37615" y="7392"/>
                      <a:pt x="39329" y="4772"/>
                      <a:pt x="41993" y="3615"/>
                    </a:cubicBezTo>
                    <a:cubicBezTo>
                      <a:pt x="43955" y="2760"/>
                      <a:pt x="45668" y="2392"/>
                      <a:pt x="47080" y="2374"/>
                    </a:cubicBezTo>
                    <a:close/>
                    <a:moveTo>
                      <a:pt x="38598" y="12265"/>
                    </a:moveTo>
                    <a:lnTo>
                      <a:pt x="38598" y="12265"/>
                    </a:lnTo>
                    <a:cubicBezTo>
                      <a:pt x="39160" y="12286"/>
                      <a:pt x="39716" y="12297"/>
                      <a:pt x="40263" y="12297"/>
                    </a:cubicBezTo>
                    <a:cubicBezTo>
                      <a:pt x="40708" y="12297"/>
                      <a:pt x="41147" y="12290"/>
                      <a:pt x="41580" y="12274"/>
                    </a:cubicBezTo>
                    <a:cubicBezTo>
                      <a:pt x="41689" y="13084"/>
                      <a:pt x="41942" y="13861"/>
                      <a:pt x="42335" y="14565"/>
                    </a:cubicBezTo>
                    <a:cubicBezTo>
                      <a:pt x="42218" y="14540"/>
                      <a:pt x="42100" y="14513"/>
                      <a:pt x="41979" y="14484"/>
                    </a:cubicBezTo>
                    <a:cubicBezTo>
                      <a:pt x="40464" y="14098"/>
                      <a:pt x="39305" y="13324"/>
                      <a:pt x="38598" y="12265"/>
                    </a:cubicBezTo>
                    <a:close/>
                    <a:moveTo>
                      <a:pt x="54028" y="1105"/>
                    </a:moveTo>
                    <a:cubicBezTo>
                      <a:pt x="55484" y="1105"/>
                      <a:pt x="56768" y="1502"/>
                      <a:pt x="57722" y="2261"/>
                    </a:cubicBezTo>
                    <a:cubicBezTo>
                      <a:pt x="59595" y="3752"/>
                      <a:pt x="59986" y="6550"/>
                      <a:pt x="58692" y="9225"/>
                    </a:cubicBezTo>
                    <a:cubicBezTo>
                      <a:pt x="57240" y="12227"/>
                      <a:pt x="53506" y="15140"/>
                      <a:pt x="47348" y="15140"/>
                    </a:cubicBezTo>
                    <a:cubicBezTo>
                      <a:pt x="46269" y="15140"/>
                      <a:pt x="45116" y="15051"/>
                      <a:pt x="43887" y="14857"/>
                    </a:cubicBezTo>
                    <a:cubicBezTo>
                      <a:pt x="43677" y="14613"/>
                      <a:pt x="43491" y="14355"/>
                      <a:pt x="43331" y="14075"/>
                    </a:cubicBezTo>
                    <a:cubicBezTo>
                      <a:pt x="43007" y="13512"/>
                      <a:pt x="42797" y="12881"/>
                      <a:pt x="42699" y="12214"/>
                    </a:cubicBezTo>
                    <a:cubicBezTo>
                      <a:pt x="46120" y="11980"/>
                      <a:pt x="48997" y="11197"/>
                      <a:pt x="50687" y="9575"/>
                    </a:cubicBezTo>
                    <a:cubicBezTo>
                      <a:pt x="52760" y="7586"/>
                      <a:pt x="53301" y="5227"/>
                      <a:pt x="52099" y="3423"/>
                    </a:cubicBezTo>
                    <a:cubicBezTo>
                      <a:pt x="51686" y="2802"/>
                      <a:pt x="51059" y="2273"/>
                      <a:pt x="50245" y="1895"/>
                    </a:cubicBezTo>
                    <a:cubicBezTo>
                      <a:pt x="51083" y="1555"/>
                      <a:pt x="51940" y="1316"/>
                      <a:pt x="52797" y="1195"/>
                    </a:cubicBezTo>
                    <a:cubicBezTo>
                      <a:pt x="53218" y="1135"/>
                      <a:pt x="53630" y="1105"/>
                      <a:pt x="54028" y="1105"/>
                    </a:cubicBezTo>
                    <a:close/>
                    <a:moveTo>
                      <a:pt x="54020" y="0"/>
                    </a:moveTo>
                    <a:cubicBezTo>
                      <a:pt x="53571" y="0"/>
                      <a:pt x="53108" y="32"/>
                      <a:pt x="52638" y="100"/>
                    </a:cubicBezTo>
                    <a:cubicBezTo>
                      <a:pt x="51291" y="292"/>
                      <a:pt x="49945" y="743"/>
                      <a:pt x="48666" y="1411"/>
                    </a:cubicBezTo>
                    <a:cubicBezTo>
                      <a:pt x="48201" y="1328"/>
                      <a:pt x="47699" y="1283"/>
                      <a:pt x="47163" y="1283"/>
                    </a:cubicBezTo>
                    <a:cubicBezTo>
                      <a:pt x="45576" y="1283"/>
                      <a:pt x="43688" y="1672"/>
                      <a:pt x="41553" y="2599"/>
                    </a:cubicBezTo>
                    <a:cubicBezTo>
                      <a:pt x="38414" y="3964"/>
                      <a:pt x="36475" y="6968"/>
                      <a:pt x="36723" y="10072"/>
                    </a:cubicBezTo>
                    <a:cubicBezTo>
                      <a:pt x="36748" y="10417"/>
                      <a:pt x="36804" y="10749"/>
                      <a:pt x="36884" y="11071"/>
                    </a:cubicBezTo>
                    <a:cubicBezTo>
                      <a:pt x="29387" y="10529"/>
                      <a:pt x="21001" y="8473"/>
                      <a:pt x="17133" y="7287"/>
                    </a:cubicBezTo>
                    <a:cubicBezTo>
                      <a:pt x="13980" y="6320"/>
                      <a:pt x="11152" y="5838"/>
                      <a:pt x="8747" y="5838"/>
                    </a:cubicBezTo>
                    <a:cubicBezTo>
                      <a:pt x="5950" y="5838"/>
                      <a:pt x="3724" y="6490"/>
                      <a:pt x="2221" y="7788"/>
                    </a:cubicBezTo>
                    <a:cubicBezTo>
                      <a:pt x="644" y="9151"/>
                      <a:pt x="1" y="11131"/>
                      <a:pt x="366" y="13512"/>
                    </a:cubicBezTo>
                    <a:cubicBezTo>
                      <a:pt x="689" y="15623"/>
                      <a:pt x="1912" y="17113"/>
                      <a:pt x="3719" y="17601"/>
                    </a:cubicBezTo>
                    <a:cubicBezTo>
                      <a:pt x="4142" y="17716"/>
                      <a:pt x="4579" y="17770"/>
                      <a:pt x="5012" y="17770"/>
                    </a:cubicBezTo>
                    <a:cubicBezTo>
                      <a:pt x="6344" y="17770"/>
                      <a:pt x="7635" y="17252"/>
                      <a:pt x="8363" y="16351"/>
                    </a:cubicBezTo>
                    <a:cubicBezTo>
                      <a:pt x="9109" y="15430"/>
                      <a:pt x="9326" y="14274"/>
                      <a:pt x="8959" y="13176"/>
                    </a:cubicBezTo>
                    <a:cubicBezTo>
                      <a:pt x="8568" y="12004"/>
                      <a:pt x="7556" y="11110"/>
                      <a:pt x="6255" y="10785"/>
                    </a:cubicBezTo>
                    <a:lnTo>
                      <a:pt x="5986" y="11858"/>
                    </a:lnTo>
                    <a:cubicBezTo>
                      <a:pt x="6919" y="12091"/>
                      <a:pt x="7638" y="12714"/>
                      <a:pt x="7910" y="13527"/>
                    </a:cubicBezTo>
                    <a:cubicBezTo>
                      <a:pt x="8155" y="14259"/>
                      <a:pt x="8008" y="15035"/>
                      <a:pt x="7505" y="15656"/>
                    </a:cubicBezTo>
                    <a:cubicBezTo>
                      <a:pt x="6994" y="16287"/>
                      <a:pt x="5999" y="16661"/>
                      <a:pt x="4993" y="16661"/>
                    </a:cubicBezTo>
                    <a:cubicBezTo>
                      <a:pt x="4660" y="16661"/>
                      <a:pt x="4327" y="16620"/>
                      <a:pt x="4009" y="16535"/>
                    </a:cubicBezTo>
                    <a:cubicBezTo>
                      <a:pt x="2621" y="16159"/>
                      <a:pt x="1716" y="15025"/>
                      <a:pt x="1458" y="13345"/>
                    </a:cubicBezTo>
                    <a:cubicBezTo>
                      <a:pt x="1155" y="11358"/>
                      <a:pt x="1668" y="9726"/>
                      <a:pt x="2944" y="8624"/>
                    </a:cubicBezTo>
                    <a:cubicBezTo>
                      <a:pt x="4233" y="7510"/>
                      <a:pt x="6233" y="6951"/>
                      <a:pt x="8758" y="6951"/>
                    </a:cubicBezTo>
                    <a:cubicBezTo>
                      <a:pt x="11054" y="6951"/>
                      <a:pt x="13785" y="7414"/>
                      <a:pt x="16810" y="8343"/>
                    </a:cubicBezTo>
                    <a:cubicBezTo>
                      <a:pt x="21063" y="9647"/>
                      <a:pt x="29640" y="11733"/>
                      <a:pt x="37295" y="12201"/>
                    </a:cubicBezTo>
                    <a:cubicBezTo>
                      <a:pt x="38088" y="13826"/>
                      <a:pt x="39636" y="15025"/>
                      <a:pt x="41718" y="15557"/>
                    </a:cubicBezTo>
                    <a:cubicBezTo>
                      <a:pt x="42269" y="15684"/>
                      <a:pt x="42810" y="15796"/>
                      <a:pt x="43339" y="15886"/>
                    </a:cubicBezTo>
                    <a:cubicBezTo>
                      <a:pt x="44486" y="17038"/>
                      <a:pt x="46500" y="18175"/>
                      <a:pt x="49979" y="18175"/>
                    </a:cubicBezTo>
                    <a:cubicBezTo>
                      <a:pt x="50473" y="18175"/>
                      <a:pt x="50997" y="18152"/>
                      <a:pt x="51552" y="18103"/>
                    </a:cubicBezTo>
                    <a:cubicBezTo>
                      <a:pt x="59121" y="17441"/>
                      <a:pt x="64412" y="12971"/>
                      <a:pt x="67551" y="9276"/>
                    </a:cubicBezTo>
                    <a:cubicBezTo>
                      <a:pt x="69865" y="6549"/>
                      <a:pt x="70044" y="3706"/>
                      <a:pt x="70044" y="3705"/>
                    </a:cubicBezTo>
                    <a:lnTo>
                      <a:pt x="70044" y="3705"/>
                    </a:lnTo>
                    <a:cubicBezTo>
                      <a:pt x="69985" y="3828"/>
                      <a:pt x="63973" y="15904"/>
                      <a:pt x="51454" y="17003"/>
                    </a:cubicBezTo>
                    <a:cubicBezTo>
                      <a:pt x="50955" y="17047"/>
                      <a:pt x="50472" y="17069"/>
                      <a:pt x="50008" y="17069"/>
                    </a:cubicBezTo>
                    <a:cubicBezTo>
                      <a:pt x="48268" y="17069"/>
                      <a:pt x="46783" y="16765"/>
                      <a:pt x="45609" y="16174"/>
                    </a:cubicBezTo>
                    <a:lnTo>
                      <a:pt x="45609" y="16174"/>
                    </a:lnTo>
                    <a:cubicBezTo>
                      <a:pt x="46205" y="16221"/>
                      <a:pt x="46784" y="16244"/>
                      <a:pt x="47343" y="16244"/>
                    </a:cubicBezTo>
                    <a:cubicBezTo>
                      <a:pt x="54010" y="16244"/>
                      <a:pt x="58083" y="13018"/>
                      <a:pt x="59684" y="9707"/>
                    </a:cubicBezTo>
                    <a:cubicBezTo>
                      <a:pt x="61207" y="6558"/>
                      <a:pt x="60694" y="3220"/>
                      <a:pt x="58407" y="1398"/>
                    </a:cubicBezTo>
                    <a:cubicBezTo>
                      <a:pt x="57256" y="480"/>
                      <a:pt x="55731" y="0"/>
                      <a:pt x="54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460775" y="1890575"/>
                <a:ext cx="15075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619" extrusionOk="0">
                    <a:moveTo>
                      <a:pt x="3015" y="0"/>
                    </a:moveTo>
                    <a:cubicBezTo>
                      <a:pt x="1352" y="0"/>
                      <a:pt x="1" y="1259"/>
                      <a:pt x="1" y="2810"/>
                    </a:cubicBezTo>
                    <a:cubicBezTo>
                      <a:pt x="1" y="4362"/>
                      <a:pt x="1349" y="5617"/>
                      <a:pt x="3015" y="5619"/>
                    </a:cubicBezTo>
                    <a:cubicBezTo>
                      <a:pt x="4679" y="5619"/>
                      <a:pt x="6030" y="4362"/>
                      <a:pt x="6030" y="2810"/>
                    </a:cubicBezTo>
                    <a:cubicBezTo>
                      <a:pt x="6030" y="1256"/>
                      <a:pt x="4681" y="0"/>
                      <a:pt x="3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079950" y="1508600"/>
                <a:ext cx="265225" cy="37827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5131" extrusionOk="0">
                    <a:moveTo>
                      <a:pt x="6077" y="1"/>
                    </a:moveTo>
                    <a:cubicBezTo>
                      <a:pt x="4985" y="1"/>
                      <a:pt x="3720" y="275"/>
                      <a:pt x="2645" y="972"/>
                    </a:cubicBezTo>
                    <a:cubicBezTo>
                      <a:pt x="1330" y="1826"/>
                      <a:pt x="524" y="3165"/>
                      <a:pt x="312" y="4846"/>
                    </a:cubicBezTo>
                    <a:cubicBezTo>
                      <a:pt x="1" y="7280"/>
                      <a:pt x="965" y="9892"/>
                      <a:pt x="2885" y="11836"/>
                    </a:cubicBezTo>
                    <a:cubicBezTo>
                      <a:pt x="4240" y="13205"/>
                      <a:pt x="6489" y="14673"/>
                      <a:pt x="10056" y="15131"/>
                    </a:cubicBezTo>
                    <a:lnTo>
                      <a:pt x="10056" y="14072"/>
                    </a:lnTo>
                    <a:cubicBezTo>
                      <a:pt x="6853" y="13634"/>
                      <a:pt x="4846" y="12318"/>
                      <a:pt x="3636" y="11094"/>
                    </a:cubicBezTo>
                    <a:cubicBezTo>
                      <a:pt x="1942" y="9380"/>
                      <a:pt x="1088" y="7092"/>
                      <a:pt x="1356" y="4978"/>
                    </a:cubicBezTo>
                    <a:cubicBezTo>
                      <a:pt x="1530" y="3596"/>
                      <a:pt x="2157" y="2545"/>
                      <a:pt x="3219" y="1855"/>
                    </a:cubicBezTo>
                    <a:cubicBezTo>
                      <a:pt x="4089" y="1291"/>
                      <a:pt x="5158" y="1051"/>
                      <a:pt x="6083" y="1051"/>
                    </a:cubicBezTo>
                    <a:cubicBezTo>
                      <a:pt x="6532" y="1051"/>
                      <a:pt x="6948" y="1108"/>
                      <a:pt x="7290" y="1212"/>
                    </a:cubicBezTo>
                    <a:cubicBezTo>
                      <a:pt x="8259" y="1505"/>
                      <a:pt x="8950" y="2157"/>
                      <a:pt x="9232" y="3045"/>
                    </a:cubicBezTo>
                    <a:cubicBezTo>
                      <a:pt x="9498" y="3871"/>
                      <a:pt x="9357" y="4807"/>
                      <a:pt x="8876" y="5424"/>
                    </a:cubicBezTo>
                    <a:cubicBezTo>
                      <a:pt x="8613" y="5764"/>
                      <a:pt x="8251" y="5955"/>
                      <a:pt x="7871" y="6037"/>
                    </a:cubicBezTo>
                    <a:cubicBezTo>
                      <a:pt x="8245" y="5656"/>
                      <a:pt x="8463" y="5125"/>
                      <a:pt x="8429" y="4552"/>
                    </a:cubicBezTo>
                    <a:cubicBezTo>
                      <a:pt x="8368" y="3510"/>
                      <a:pt x="7504" y="2708"/>
                      <a:pt x="6477" y="2708"/>
                    </a:cubicBezTo>
                    <a:cubicBezTo>
                      <a:pt x="6438" y="2708"/>
                      <a:pt x="6398" y="2709"/>
                      <a:pt x="6359" y="2711"/>
                    </a:cubicBezTo>
                    <a:cubicBezTo>
                      <a:pt x="5391" y="2767"/>
                      <a:pt x="4632" y="3518"/>
                      <a:pt x="4527" y="4448"/>
                    </a:cubicBezTo>
                    <a:lnTo>
                      <a:pt x="4514" y="4448"/>
                    </a:lnTo>
                    <a:cubicBezTo>
                      <a:pt x="4514" y="4479"/>
                      <a:pt x="4520" y="4510"/>
                      <a:pt x="4520" y="4544"/>
                    </a:cubicBezTo>
                    <a:cubicBezTo>
                      <a:pt x="4514" y="4622"/>
                      <a:pt x="4512" y="4702"/>
                      <a:pt x="4518" y="4784"/>
                    </a:cubicBezTo>
                    <a:cubicBezTo>
                      <a:pt x="4538" y="5140"/>
                      <a:pt x="4656" y="5469"/>
                      <a:pt x="4841" y="5747"/>
                    </a:cubicBezTo>
                    <a:cubicBezTo>
                      <a:pt x="5146" y="6290"/>
                      <a:pt x="5654" y="6722"/>
                      <a:pt x="6321" y="6957"/>
                    </a:cubicBezTo>
                    <a:cubicBezTo>
                      <a:pt x="6677" y="7083"/>
                      <a:pt x="7044" y="7144"/>
                      <a:pt x="7405" y="7144"/>
                    </a:cubicBezTo>
                    <a:cubicBezTo>
                      <a:pt x="8310" y="7144"/>
                      <a:pt x="9174" y="6761"/>
                      <a:pt x="9710" y="6070"/>
                    </a:cubicBezTo>
                    <a:cubicBezTo>
                      <a:pt x="10407" y="5174"/>
                      <a:pt x="10609" y="3891"/>
                      <a:pt x="10237" y="2726"/>
                    </a:cubicBezTo>
                    <a:cubicBezTo>
                      <a:pt x="9845" y="1496"/>
                      <a:pt x="8908" y="601"/>
                      <a:pt x="7595" y="204"/>
                    </a:cubicBezTo>
                    <a:cubicBezTo>
                      <a:pt x="7171" y="76"/>
                      <a:pt x="6647" y="1"/>
                      <a:pt x="6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681275" y="1617150"/>
                <a:ext cx="485800" cy="236800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9472" extrusionOk="0">
                    <a:moveTo>
                      <a:pt x="15336" y="1"/>
                    </a:moveTo>
                    <a:lnTo>
                      <a:pt x="15336" y="1"/>
                    </a:lnTo>
                    <a:cubicBezTo>
                      <a:pt x="14907" y="590"/>
                      <a:pt x="13083" y="3192"/>
                      <a:pt x="13286" y="5911"/>
                    </a:cubicBezTo>
                    <a:cubicBezTo>
                      <a:pt x="10901" y="4425"/>
                      <a:pt x="7600" y="3937"/>
                      <a:pt x="4873" y="3937"/>
                    </a:cubicBezTo>
                    <a:cubicBezTo>
                      <a:pt x="2444" y="3937"/>
                      <a:pt x="470" y="4323"/>
                      <a:pt x="1" y="4734"/>
                    </a:cubicBezTo>
                    <a:cubicBezTo>
                      <a:pt x="315" y="4646"/>
                      <a:pt x="692" y="4606"/>
                      <a:pt x="1109" y="4606"/>
                    </a:cubicBezTo>
                    <a:cubicBezTo>
                      <a:pt x="3175" y="4606"/>
                      <a:pt x="6216" y="5571"/>
                      <a:pt x="7434" y="6204"/>
                    </a:cubicBezTo>
                    <a:cubicBezTo>
                      <a:pt x="8898" y="6964"/>
                      <a:pt x="14237" y="9229"/>
                      <a:pt x="19432" y="9471"/>
                    </a:cubicBezTo>
                    <a:cubicBezTo>
                      <a:pt x="14791" y="7074"/>
                      <a:pt x="15336" y="1"/>
                      <a:pt x="15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3422469" y="4715687"/>
              <a:ext cx="2299211" cy="266608"/>
              <a:chOff x="4446925" y="2596475"/>
              <a:chExt cx="3078750" cy="3570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978825" y="2649075"/>
                <a:ext cx="54685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21874" h="12176" extrusionOk="0">
                    <a:moveTo>
                      <a:pt x="6783" y="1"/>
                    </a:moveTo>
                    <a:cubicBezTo>
                      <a:pt x="6783" y="1"/>
                      <a:pt x="6993" y="8990"/>
                      <a:pt x="0" y="10739"/>
                    </a:cubicBezTo>
                    <a:cubicBezTo>
                      <a:pt x="1852" y="11531"/>
                      <a:pt x="3559" y="11796"/>
                      <a:pt x="5234" y="11796"/>
                    </a:cubicBezTo>
                    <a:cubicBezTo>
                      <a:pt x="7294" y="11796"/>
                      <a:pt x="9305" y="11394"/>
                      <a:pt x="11476" y="11073"/>
                    </a:cubicBezTo>
                    <a:cubicBezTo>
                      <a:pt x="12916" y="10860"/>
                      <a:pt x="14274" y="10729"/>
                      <a:pt x="15570" y="10729"/>
                    </a:cubicBezTo>
                    <a:cubicBezTo>
                      <a:pt x="17817" y="10729"/>
                      <a:pt x="19880" y="11124"/>
                      <a:pt x="21874" y="12175"/>
                    </a:cubicBezTo>
                    <a:cubicBezTo>
                      <a:pt x="20200" y="10571"/>
                      <a:pt x="16615" y="8131"/>
                      <a:pt x="11877" y="8131"/>
                    </a:cubicBezTo>
                    <a:cubicBezTo>
                      <a:pt x="10358" y="8131"/>
                      <a:pt x="8722" y="8382"/>
                      <a:pt x="6992" y="8990"/>
                    </a:cubicBezTo>
                    <a:cubicBezTo>
                      <a:pt x="9277" y="4140"/>
                      <a:pt x="6783" y="1"/>
                      <a:pt x="67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59300" y="2596475"/>
                <a:ext cx="1339325" cy="340350"/>
              </a:xfrm>
              <a:custGeom>
                <a:avLst/>
                <a:gdLst/>
                <a:ahLst/>
                <a:cxnLst/>
                <a:rect l="l" t="t" r="r" b="b"/>
                <a:pathLst>
                  <a:path w="53573" h="13614" extrusionOk="0">
                    <a:moveTo>
                      <a:pt x="45706" y="1"/>
                    </a:moveTo>
                    <a:cubicBezTo>
                      <a:pt x="43006" y="1"/>
                      <a:pt x="37947" y="1048"/>
                      <a:pt x="25832" y="8659"/>
                    </a:cubicBezTo>
                    <a:cubicBezTo>
                      <a:pt x="21616" y="11308"/>
                      <a:pt x="17493" y="12215"/>
                      <a:pt x="13823" y="12215"/>
                    </a:cubicBezTo>
                    <a:cubicBezTo>
                      <a:pt x="5900" y="12215"/>
                      <a:pt x="87" y="7989"/>
                      <a:pt x="0" y="7926"/>
                    </a:cubicBezTo>
                    <a:lnTo>
                      <a:pt x="0" y="7926"/>
                    </a:lnTo>
                    <a:cubicBezTo>
                      <a:pt x="0" y="7926"/>
                      <a:pt x="1614" y="10836"/>
                      <a:pt x="5430" y="12155"/>
                    </a:cubicBezTo>
                    <a:cubicBezTo>
                      <a:pt x="7770" y="12965"/>
                      <a:pt x="10650" y="13614"/>
                      <a:pt x="13850" y="13614"/>
                    </a:cubicBezTo>
                    <a:cubicBezTo>
                      <a:pt x="17741" y="13614"/>
                      <a:pt x="22110" y="12652"/>
                      <a:pt x="26574" y="9849"/>
                    </a:cubicBezTo>
                    <a:cubicBezTo>
                      <a:pt x="38417" y="2411"/>
                      <a:pt x="43191" y="1407"/>
                      <a:pt x="45701" y="1407"/>
                    </a:cubicBezTo>
                    <a:cubicBezTo>
                      <a:pt x="46226" y="1407"/>
                      <a:pt x="46651" y="1451"/>
                      <a:pt x="47022" y="1489"/>
                    </a:cubicBezTo>
                    <a:cubicBezTo>
                      <a:pt x="48772" y="1671"/>
                      <a:pt x="50623" y="3023"/>
                      <a:pt x="51425" y="4705"/>
                    </a:cubicBezTo>
                    <a:cubicBezTo>
                      <a:pt x="51893" y="5680"/>
                      <a:pt x="52219" y="7194"/>
                      <a:pt x="51126" y="8871"/>
                    </a:cubicBezTo>
                    <a:cubicBezTo>
                      <a:pt x="50252" y="10215"/>
                      <a:pt x="48799" y="10983"/>
                      <a:pt x="47174" y="10983"/>
                    </a:cubicBezTo>
                    <a:cubicBezTo>
                      <a:pt x="47010" y="10983"/>
                      <a:pt x="46844" y="10975"/>
                      <a:pt x="46677" y="10959"/>
                    </a:cubicBezTo>
                    <a:cubicBezTo>
                      <a:pt x="45176" y="10816"/>
                      <a:pt x="43881" y="10023"/>
                      <a:pt x="43457" y="8987"/>
                    </a:cubicBezTo>
                    <a:cubicBezTo>
                      <a:pt x="43230" y="8429"/>
                      <a:pt x="43220" y="7750"/>
                      <a:pt x="43402" y="7142"/>
                    </a:cubicBezTo>
                    <a:lnTo>
                      <a:pt x="43402" y="7142"/>
                    </a:lnTo>
                    <a:cubicBezTo>
                      <a:pt x="43732" y="8082"/>
                      <a:pt x="44618" y="8760"/>
                      <a:pt x="45673" y="8760"/>
                    </a:cubicBezTo>
                    <a:cubicBezTo>
                      <a:pt x="47007" y="8760"/>
                      <a:pt x="48089" y="7678"/>
                      <a:pt x="48089" y="6343"/>
                    </a:cubicBezTo>
                    <a:cubicBezTo>
                      <a:pt x="48089" y="5009"/>
                      <a:pt x="47009" y="3927"/>
                      <a:pt x="45673" y="3927"/>
                    </a:cubicBezTo>
                    <a:cubicBezTo>
                      <a:pt x="45350" y="3927"/>
                      <a:pt x="45042" y="3995"/>
                      <a:pt x="44761" y="4109"/>
                    </a:cubicBezTo>
                    <a:cubicBezTo>
                      <a:pt x="43795" y="4364"/>
                      <a:pt x="43002" y="4935"/>
                      <a:pt x="42487" y="5770"/>
                    </a:cubicBezTo>
                    <a:cubicBezTo>
                      <a:pt x="41808" y="6873"/>
                      <a:pt x="41680" y="8345"/>
                      <a:pt x="42161" y="9518"/>
                    </a:cubicBezTo>
                    <a:cubicBezTo>
                      <a:pt x="42787" y="11051"/>
                      <a:pt x="44509" y="12162"/>
                      <a:pt x="46547" y="12356"/>
                    </a:cubicBezTo>
                    <a:cubicBezTo>
                      <a:pt x="46760" y="12376"/>
                      <a:pt x="46971" y="12386"/>
                      <a:pt x="47179" y="12386"/>
                    </a:cubicBezTo>
                    <a:cubicBezTo>
                      <a:pt x="49281" y="12386"/>
                      <a:pt x="51164" y="11386"/>
                      <a:pt x="52304" y="9636"/>
                    </a:cubicBezTo>
                    <a:cubicBezTo>
                      <a:pt x="53432" y="7901"/>
                      <a:pt x="53572" y="5936"/>
                      <a:pt x="52695" y="4100"/>
                    </a:cubicBezTo>
                    <a:cubicBezTo>
                      <a:pt x="51679" y="1972"/>
                      <a:pt x="49406" y="323"/>
                      <a:pt x="47171" y="92"/>
                    </a:cubicBezTo>
                    <a:cubicBezTo>
                      <a:pt x="46761" y="50"/>
                      <a:pt x="46288" y="1"/>
                      <a:pt x="457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446925" y="2649075"/>
                <a:ext cx="546875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76" extrusionOk="0">
                    <a:moveTo>
                      <a:pt x="15091" y="1"/>
                    </a:moveTo>
                    <a:cubicBezTo>
                      <a:pt x="15091" y="1"/>
                      <a:pt x="12597" y="4140"/>
                      <a:pt x="14884" y="8990"/>
                    </a:cubicBezTo>
                    <a:cubicBezTo>
                      <a:pt x="13154" y="8382"/>
                      <a:pt x="11518" y="8131"/>
                      <a:pt x="9999" y="8131"/>
                    </a:cubicBezTo>
                    <a:cubicBezTo>
                      <a:pt x="5261" y="8131"/>
                      <a:pt x="1675" y="10571"/>
                      <a:pt x="1" y="12175"/>
                    </a:cubicBezTo>
                    <a:cubicBezTo>
                      <a:pt x="1994" y="11124"/>
                      <a:pt x="4058" y="10729"/>
                      <a:pt x="6305" y="10729"/>
                    </a:cubicBezTo>
                    <a:cubicBezTo>
                      <a:pt x="7602" y="10729"/>
                      <a:pt x="8959" y="10860"/>
                      <a:pt x="10400" y="11073"/>
                    </a:cubicBezTo>
                    <a:cubicBezTo>
                      <a:pt x="12571" y="11394"/>
                      <a:pt x="14582" y="11796"/>
                      <a:pt x="16642" y="11796"/>
                    </a:cubicBezTo>
                    <a:cubicBezTo>
                      <a:pt x="18316" y="11796"/>
                      <a:pt x="20023" y="11531"/>
                      <a:pt x="21874" y="10739"/>
                    </a:cubicBezTo>
                    <a:cubicBezTo>
                      <a:pt x="14881" y="8990"/>
                      <a:pt x="15091" y="1"/>
                      <a:pt x="150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74000" y="2596475"/>
                <a:ext cx="1339350" cy="340350"/>
              </a:xfrm>
              <a:custGeom>
                <a:avLst/>
                <a:gdLst/>
                <a:ahLst/>
                <a:cxnLst/>
                <a:rect l="l" t="t" r="r" b="b"/>
                <a:pathLst>
                  <a:path w="53574" h="13614" extrusionOk="0">
                    <a:moveTo>
                      <a:pt x="7867" y="1"/>
                    </a:moveTo>
                    <a:cubicBezTo>
                      <a:pt x="7285" y="1"/>
                      <a:pt x="6813" y="50"/>
                      <a:pt x="6403" y="92"/>
                    </a:cubicBezTo>
                    <a:cubicBezTo>
                      <a:pt x="4166" y="323"/>
                      <a:pt x="1895" y="1972"/>
                      <a:pt x="878" y="4100"/>
                    </a:cubicBezTo>
                    <a:cubicBezTo>
                      <a:pt x="0" y="5936"/>
                      <a:pt x="140" y="7901"/>
                      <a:pt x="1268" y="9636"/>
                    </a:cubicBezTo>
                    <a:cubicBezTo>
                      <a:pt x="2408" y="11386"/>
                      <a:pt x="4290" y="12386"/>
                      <a:pt x="6394" y="12386"/>
                    </a:cubicBezTo>
                    <a:cubicBezTo>
                      <a:pt x="6603" y="12386"/>
                      <a:pt x="6814" y="12376"/>
                      <a:pt x="7026" y="12356"/>
                    </a:cubicBezTo>
                    <a:cubicBezTo>
                      <a:pt x="9065" y="12162"/>
                      <a:pt x="10785" y="11051"/>
                      <a:pt x="11413" y="9518"/>
                    </a:cubicBezTo>
                    <a:cubicBezTo>
                      <a:pt x="11894" y="8345"/>
                      <a:pt x="11766" y="6873"/>
                      <a:pt x="11086" y="5770"/>
                    </a:cubicBezTo>
                    <a:cubicBezTo>
                      <a:pt x="10572" y="4935"/>
                      <a:pt x="9777" y="4364"/>
                      <a:pt x="8813" y="4109"/>
                    </a:cubicBezTo>
                    <a:cubicBezTo>
                      <a:pt x="8530" y="3995"/>
                      <a:pt x="8222" y="3927"/>
                      <a:pt x="7899" y="3927"/>
                    </a:cubicBezTo>
                    <a:cubicBezTo>
                      <a:pt x="6564" y="3927"/>
                      <a:pt x="5484" y="5009"/>
                      <a:pt x="5484" y="6343"/>
                    </a:cubicBezTo>
                    <a:cubicBezTo>
                      <a:pt x="5484" y="7678"/>
                      <a:pt x="6565" y="8760"/>
                      <a:pt x="7899" y="8760"/>
                    </a:cubicBezTo>
                    <a:cubicBezTo>
                      <a:pt x="8955" y="8760"/>
                      <a:pt x="9840" y="8082"/>
                      <a:pt x="10171" y="7142"/>
                    </a:cubicBezTo>
                    <a:lnTo>
                      <a:pt x="10171" y="7142"/>
                    </a:lnTo>
                    <a:cubicBezTo>
                      <a:pt x="10354" y="7750"/>
                      <a:pt x="10342" y="8429"/>
                      <a:pt x="10115" y="8987"/>
                    </a:cubicBezTo>
                    <a:cubicBezTo>
                      <a:pt x="9693" y="10023"/>
                      <a:pt x="8397" y="10816"/>
                      <a:pt x="6897" y="10959"/>
                    </a:cubicBezTo>
                    <a:cubicBezTo>
                      <a:pt x="6730" y="10975"/>
                      <a:pt x="6564" y="10983"/>
                      <a:pt x="6400" y="10983"/>
                    </a:cubicBezTo>
                    <a:cubicBezTo>
                      <a:pt x="4774" y="10983"/>
                      <a:pt x="3321" y="10215"/>
                      <a:pt x="2446" y="8871"/>
                    </a:cubicBezTo>
                    <a:cubicBezTo>
                      <a:pt x="1355" y="7194"/>
                      <a:pt x="1680" y="5680"/>
                      <a:pt x="2147" y="4705"/>
                    </a:cubicBezTo>
                    <a:cubicBezTo>
                      <a:pt x="2949" y="3023"/>
                      <a:pt x="4800" y="1671"/>
                      <a:pt x="6552" y="1489"/>
                    </a:cubicBezTo>
                    <a:cubicBezTo>
                      <a:pt x="6922" y="1451"/>
                      <a:pt x="7348" y="1407"/>
                      <a:pt x="7873" y="1407"/>
                    </a:cubicBezTo>
                    <a:cubicBezTo>
                      <a:pt x="10382" y="1407"/>
                      <a:pt x="15156" y="2411"/>
                      <a:pt x="26999" y="9849"/>
                    </a:cubicBezTo>
                    <a:cubicBezTo>
                      <a:pt x="31463" y="12652"/>
                      <a:pt x="35833" y="13614"/>
                      <a:pt x="39724" y="13614"/>
                    </a:cubicBezTo>
                    <a:cubicBezTo>
                      <a:pt x="42924" y="13614"/>
                      <a:pt x="45802" y="12965"/>
                      <a:pt x="48144" y="12155"/>
                    </a:cubicBezTo>
                    <a:cubicBezTo>
                      <a:pt x="51958" y="10836"/>
                      <a:pt x="53573" y="7926"/>
                      <a:pt x="53574" y="7926"/>
                    </a:cubicBezTo>
                    <a:lnTo>
                      <a:pt x="53574" y="7926"/>
                    </a:lnTo>
                    <a:cubicBezTo>
                      <a:pt x="53487" y="7989"/>
                      <a:pt x="47673" y="12215"/>
                      <a:pt x="39751" y="12215"/>
                    </a:cubicBezTo>
                    <a:cubicBezTo>
                      <a:pt x="36080" y="12215"/>
                      <a:pt x="31957" y="11308"/>
                      <a:pt x="27742" y="8659"/>
                    </a:cubicBezTo>
                    <a:cubicBezTo>
                      <a:pt x="15626" y="1048"/>
                      <a:pt x="10566" y="1"/>
                      <a:pt x="7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59100" y="2852150"/>
                <a:ext cx="689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192" extrusionOk="0">
                    <a:moveTo>
                      <a:pt x="1450" y="1"/>
                    </a:moveTo>
                    <a:cubicBezTo>
                      <a:pt x="1370" y="1"/>
                      <a:pt x="1288" y="7"/>
                      <a:pt x="1205" y="20"/>
                    </a:cubicBezTo>
                    <a:cubicBezTo>
                      <a:pt x="498" y="136"/>
                      <a:pt x="1" y="707"/>
                      <a:pt x="98" y="1302"/>
                    </a:cubicBezTo>
                    <a:cubicBezTo>
                      <a:pt x="180" y="1825"/>
                      <a:pt x="699" y="2191"/>
                      <a:pt x="1308" y="2191"/>
                    </a:cubicBezTo>
                    <a:cubicBezTo>
                      <a:pt x="1388" y="2191"/>
                      <a:pt x="1471" y="2185"/>
                      <a:pt x="1554" y="2171"/>
                    </a:cubicBezTo>
                    <a:cubicBezTo>
                      <a:pt x="2260" y="2059"/>
                      <a:pt x="2757" y="1483"/>
                      <a:pt x="2661" y="890"/>
                    </a:cubicBezTo>
                    <a:cubicBezTo>
                      <a:pt x="2576" y="364"/>
                      <a:pt x="2059" y="1"/>
                      <a:pt x="1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944600" y="2852150"/>
                <a:ext cx="689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192" extrusionOk="0">
                    <a:moveTo>
                      <a:pt x="1307" y="1"/>
                    </a:moveTo>
                    <a:cubicBezTo>
                      <a:pt x="699" y="1"/>
                      <a:pt x="180" y="364"/>
                      <a:pt x="95" y="890"/>
                    </a:cubicBezTo>
                    <a:cubicBezTo>
                      <a:pt x="1" y="1483"/>
                      <a:pt x="498" y="2059"/>
                      <a:pt x="1204" y="2171"/>
                    </a:cubicBezTo>
                    <a:cubicBezTo>
                      <a:pt x="1287" y="2185"/>
                      <a:pt x="1369" y="2191"/>
                      <a:pt x="1450" y="2191"/>
                    </a:cubicBezTo>
                    <a:cubicBezTo>
                      <a:pt x="2057" y="2191"/>
                      <a:pt x="2576" y="1825"/>
                      <a:pt x="2660" y="1302"/>
                    </a:cubicBezTo>
                    <a:cubicBezTo>
                      <a:pt x="2757" y="707"/>
                      <a:pt x="2259" y="136"/>
                      <a:pt x="1551" y="20"/>
                    </a:cubicBezTo>
                    <a:cubicBezTo>
                      <a:pt x="1469" y="7"/>
                      <a:pt x="1387" y="1"/>
                      <a:pt x="1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611475" y="1177650"/>
            <a:ext cx="5920800" cy="172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1"/>
          <p:cNvGrpSpPr/>
          <p:nvPr/>
        </p:nvGrpSpPr>
        <p:grpSpPr>
          <a:xfrm>
            <a:off x="3422469" y="4715687"/>
            <a:ext cx="2299211" cy="266608"/>
            <a:chOff x="4446925" y="2596475"/>
            <a:chExt cx="3078750" cy="357000"/>
          </a:xfrm>
        </p:grpSpPr>
        <p:sp>
          <p:nvSpPr>
            <p:cNvPr id="186" name="Google Shape;186;p11"/>
            <p:cNvSpPr/>
            <p:nvPr/>
          </p:nvSpPr>
          <p:spPr>
            <a:xfrm>
              <a:off x="6978825" y="2649075"/>
              <a:ext cx="546850" cy="304400"/>
            </a:xfrm>
            <a:custGeom>
              <a:avLst/>
              <a:gdLst/>
              <a:ahLst/>
              <a:cxnLst/>
              <a:rect l="l" t="t" r="r" b="b"/>
              <a:pathLst>
                <a:path w="21874" h="12176" extrusionOk="0">
                  <a:moveTo>
                    <a:pt x="6783" y="1"/>
                  </a:moveTo>
                  <a:cubicBezTo>
                    <a:pt x="6783" y="1"/>
                    <a:pt x="6993" y="8990"/>
                    <a:pt x="0" y="10739"/>
                  </a:cubicBezTo>
                  <a:cubicBezTo>
                    <a:pt x="1852" y="11531"/>
                    <a:pt x="3559" y="11796"/>
                    <a:pt x="5234" y="11796"/>
                  </a:cubicBezTo>
                  <a:cubicBezTo>
                    <a:pt x="7294" y="11796"/>
                    <a:pt x="9305" y="11394"/>
                    <a:pt x="11476" y="11073"/>
                  </a:cubicBezTo>
                  <a:cubicBezTo>
                    <a:pt x="12916" y="10860"/>
                    <a:pt x="14274" y="10729"/>
                    <a:pt x="15570" y="10729"/>
                  </a:cubicBezTo>
                  <a:cubicBezTo>
                    <a:pt x="17817" y="10729"/>
                    <a:pt x="19880" y="11124"/>
                    <a:pt x="21874" y="12175"/>
                  </a:cubicBezTo>
                  <a:cubicBezTo>
                    <a:pt x="20200" y="10571"/>
                    <a:pt x="16615" y="8131"/>
                    <a:pt x="11877" y="8131"/>
                  </a:cubicBezTo>
                  <a:cubicBezTo>
                    <a:pt x="10358" y="8131"/>
                    <a:pt x="8722" y="8382"/>
                    <a:pt x="6992" y="8990"/>
                  </a:cubicBezTo>
                  <a:cubicBezTo>
                    <a:pt x="9277" y="4140"/>
                    <a:pt x="6783" y="1"/>
                    <a:pt x="6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759300" y="2596475"/>
              <a:ext cx="1339325" cy="340350"/>
            </a:xfrm>
            <a:custGeom>
              <a:avLst/>
              <a:gdLst/>
              <a:ahLst/>
              <a:cxnLst/>
              <a:rect l="l" t="t" r="r" b="b"/>
              <a:pathLst>
                <a:path w="53573" h="13614" extrusionOk="0">
                  <a:moveTo>
                    <a:pt x="45706" y="1"/>
                  </a:moveTo>
                  <a:cubicBezTo>
                    <a:pt x="43006" y="1"/>
                    <a:pt x="37947" y="1048"/>
                    <a:pt x="25832" y="8659"/>
                  </a:cubicBezTo>
                  <a:cubicBezTo>
                    <a:pt x="21616" y="11308"/>
                    <a:pt x="17493" y="12215"/>
                    <a:pt x="13823" y="12215"/>
                  </a:cubicBezTo>
                  <a:cubicBezTo>
                    <a:pt x="5900" y="12215"/>
                    <a:pt x="87" y="7989"/>
                    <a:pt x="0" y="7926"/>
                  </a:cubicBezTo>
                  <a:lnTo>
                    <a:pt x="0" y="7926"/>
                  </a:lnTo>
                  <a:cubicBezTo>
                    <a:pt x="0" y="7926"/>
                    <a:pt x="1614" y="10836"/>
                    <a:pt x="5430" y="12155"/>
                  </a:cubicBezTo>
                  <a:cubicBezTo>
                    <a:pt x="7770" y="12965"/>
                    <a:pt x="10650" y="13614"/>
                    <a:pt x="13850" y="13614"/>
                  </a:cubicBezTo>
                  <a:cubicBezTo>
                    <a:pt x="17741" y="13614"/>
                    <a:pt x="22110" y="12652"/>
                    <a:pt x="26574" y="9849"/>
                  </a:cubicBezTo>
                  <a:cubicBezTo>
                    <a:pt x="38417" y="2411"/>
                    <a:pt x="43191" y="1407"/>
                    <a:pt x="45701" y="1407"/>
                  </a:cubicBezTo>
                  <a:cubicBezTo>
                    <a:pt x="46226" y="1407"/>
                    <a:pt x="46651" y="1451"/>
                    <a:pt x="47022" y="1489"/>
                  </a:cubicBezTo>
                  <a:cubicBezTo>
                    <a:pt x="48772" y="1671"/>
                    <a:pt x="50623" y="3023"/>
                    <a:pt x="51425" y="4705"/>
                  </a:cubicBezTo>
                  <a:cubicBezTo>
                    <a:pt x="51893" y="5680"/>
                    <a:pt x="52219" y="7194"/>
                    <a:pt x="51126" y="8871"/>
                  </a:cubicBezTo>
                  <a:cubicBezTo>
                    <a:pt x="50252" y="10215"/>
                    <a:pt x="48799" y="10983"/>
                    <a:pt x="47174" y="10983"/>
                  </a:cubicBezTo>
                  <a:cubicBezTo>
                    <a:pt x="47010" y="10983"/>
                    <a:pt x="46844" y="10975"/>
                    <a:pt x="46677" y="10959"/>
                  </a:cubicBezTo>
                  <a:cubicBezTo>
                    <a:pt x="45176" y="10816"/>
                    <a:pt x="43881" y="10023"/>
                    <a:pt x="43457" y="8987"/>
                  </a:cubicBezTo>
                  <a:cubicBezTo>
                    <a:pt x="43230" y="8429"/>
                    <a:pt x="43220" y="7750"/>
                    <a:pt x="43402" y="7142"/>
                  </a:cubicBezTo>
                  <a:lnTo>
                    <a:pt x="43402" y="7142"/>
                  </a:lnTo>
                  <a:cubicBezTo>
                    <a:pt x="43732" y="8082"/>
                    <a:pt x="44618" y="8760"/>
                    <a:pt x="45673" y="8760"/>
                  </a:cubicBezTo>
                  <a:cubicBezTo>
                    <a:pt x="47007" y="8760"/>
                    <a:pt x="48089" y="7678"/>
                    <a:pt x="48089" y="6343"/>
                  </a:cubicBezTo>
                  <a:cubicBezTo>
                    <a:pt x="48089" y="5009"/>
                    <a:pt x="47009" y="3927"/>
                    <a:pt x="45673" y="3927"/>
                  </a:cubicBezTo>
                  <a:cubicBezTo>
                    <a:pt x="45350" y="3927"/>
                    <a:pt x="45042" y="3995"/>
                    <a:pt x="44761" y="4109"/>
                  </a:cubicBezTo>
                  <a:cubicBezTo>
                    <a:pt x="43795" y="4364"/>
                    <a:pt x="43002" y="4935"/>
                    <a:pt x="42487" y="5770"/>
                  </a:cubicBezTo>
                  <a:cubicBezTo>
                    <a:pt x="41808" y="6873"/>
                    <a:pt x="41680" y="8345"/>
                    <a:pt x="42161" y="9518"/>
                  </a:cubicBezTo>
                  <a:cubicBezTo>
                    <a:pt x="42787" y="11051"/>
                    <a:pt x="44509" y="12162"/>
                    <a:pt x="46547" y="12356"/>
                  </a:cubicBezTo>
                  <a:cubicBezTo>
                    <a:pt x="46760" y="12376"/>
                    <a:pt x="46971" y="12386"/>
                    <a:pt x="47179" y="12386"/>
                  </a:cubicBezTo>
                  <a:cubicBezTo>
                    <a:pt x="49281" y="12386"/>
                    <a:pt x="51164" y="11386"/>
                    <a:pt x="52304" y="9636"/>
                  </a:cubicBezTo>
                  <a:cubicBezTo>
                    <a:pt x="53432" y="7901"/>
                    <a:pt x="53572" y="5936"/>
                    <a:pt x="52695" y="4100"/>
                  </a:cubicBezTo>
                  <a:cubicBezTo>
                    <a:pt x="51679" y="1972"/>
                    <a:pt x="49406" y="323"/>
                    <a:pt x="47171" y="92"/>
                  </a:cubicBezTo>
                  <a:cubicBezTo>
                    <a:pt x="46761" y="50"/>
                    <a:pt x="46288" y="1"/>
                    <a:pt x="4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4446925" y="2649075"/>
              <a:ext cx="546875" cy="304400"/>
            </a:xfrm>
            <a:custGeom>
              <a:avLst/>
              <a:gdLst/>
              <a:ahLst/>
              <a:cxnLst/>
              <a:rect l="l" t="t" r="r" b="b"/>
              <a:pathLst>
                <a:path w="21875" h="12176" extrusionOk="0">
                  <a:moveTo>
                    <a:pt x="15091" y="1"/>
                  </a:moveTo>
                  <a:cubicBezTo>
                    <a:pt x="15091" y="1"/>
                    <a:pt x="12597" y="4140"/>
                    <a:pt x="14884" y="8990"/>
                  </a:cubicBezTo>
                  <a:cubicBezTo>
                    <a:pt x="13154" y="8382"/>
                    <a:pt x="11518" y="8131"/>
                    <a:pt x="9999" y="8131"/>
                  </a:cubicBezTo>
                  <a:cubicBezTo>
                    <a:pt x="5261" y="8131"/>
                    <a:pt x="1675" y="10571"/>
                    <a:pt x="1" y="12175"/>
                  </a:cubicBezTo>
                  <a:cubicBezTo>
                    <a:pt x="1994" y="11124"/>
                    <a:pt x="4058" y="10729"/>
                    <a:pt x="6305" y="10729"/>
                  </a:cubicBezTo>
                  <a:cubicBezTo>
                    <a:pt x="7602" y="10729"/>
                    <a:pt x="8959" y="10860"/>
                    <a:pt x="10400" y="11073"/>
                  </a:cubicBezTo>
                  <a:cubicBezTo>
                    <a:pt x="12571" y="11394"/>
                    <a:pt x="14582" y="11796"/>
                    <a:pt x="16642" y="11796"/>
                  </a:cubicBezTo>
                  <a:cubicBezTo>
                    <a:pt x="18316" y="11796"/>
                    <a:pt x="20023" y="11531"/>
                    <a:pt x="21874" y="10739"/>
                  </a:cubicBezTo>
                  <a:cubicBezTo>
                    <a:pt x="14881" y="8990"/>
                    <a:pt x="15091" y="1"/>
                    <a:pt x="1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74000" y="2596475"/>
              <a:ext cx="1339350" cy="340350"/>
            </a:xfrm>
            <a:custGeom>
              <a:avLst/>
              <a:gdLst/>
              <a:ahLst/>
              <a:cxnLst/>
              <a:rect l="l" t="t" r="r" b="b"/>
              <a:pathLst>
                <a:path w="53574" h="13614" extrusionOk="0">
                  <a:moveTo>
                    <a:pt x="7867" y="1"/>
                  </a:moveTo>
                  <a:cubicBezTo>
                    <a:pt x="7285" y="1"/>
                    <a:pt x="6813" y="50"/>
                    <a:pt x="6403" y="92"/>
                  </a:cubicBezTo>
                  <a:cubicBezTo>
                    <a:pt x="4166" y="323"/>
                    <a:pt x="1895" y="1972"/>
                    <a:pt x="878" y="4100"/>
                  </a:cubicBezTo>
                  <a:cubicBezTo>
                    <a:pt x="0" y="5936"/>
                    <a:pt x="140" y="7901"/>
                    <a:pt x="1268" y="9636"/>
                  </a:cubicBezTo>
                  <a:cubicBezTo>
                    <a:pt x="2408" y="11386"/>
                    <a:pt x="4290" y="12386"/>
                    <a:pt x="6394" y="12386"/>
                  </a:cubicBezTo>
                  <a:cubicBezTo>
                    <a:pt x="6603" y="12386"/>
                    <a:pt x="6814" y="12376"/>
                    <a:pt x="7026" y="12356"/>
                  </a:cubicBezTo>
                  <a:cubicBezTo>
                    <a:pt x="9065" y="12162"/>
                    <a:pt x="10785" y="11051"/>
                    <a:pt x="11413" y="9518"/>
                  </a:cubicBezTo>
                  <a:cubicBezTo>
                    <a:pt x="11894" y="8345"/>
                    <a:pt x="11766" y="6873"/>
                    <a:pt x="11086" y="5770"/>
                  </a:cubicBezTo>
                  <a:cubicBezTo>
                    <a:pt x="10572" y="4935"/>
                    <a:pt x="9777" y="4364"/>
                    <a:pt x="8813" y="4109"/>
                  </a:cubicBezTo>
                  <a:cubicBezTo>
                    <a:pt x="8530" y="3995"/>
                    <a:pt x="8222" y="3927"/>
                    <a:pt x="7899" y="3927"/>
                  </a:cubicBezTo>
                  <a:cubicBezTo>
                    <a:pt x="6564" y="3927"/>
                    <a:pt x="5484" y="5009"/>
                    <a:pt x="5484" y="6343"/>
                  </a:cubicBezTo>
                  <a:cubicBezTo>
                    <a:pt x="5484" y="7678"/>
                    <a:pt x="6565" y="8760"/>
                    <a:pt x="7899" y="8760"/>
                  </a:cubicBezTo>
                  <a:cubicBezTo>
                    <a:pt x="8955" y="8760"/>
                    <a:pt x="9840" y="8082"/>
                    <a:pt x="10171" y="7142"/>
                  </a:cubicBezTo>
                  <a:lnTo>
                    <a:pt x="10171" y="7142"/>
                  </a:lnTo>
                  <a:cubicBezTo>
                    <a:pt x="10354" y="7750"/>
                    <a:pt x="10342" y="8429"/>
                    <a:pt x="10115" y="8987"/>
                  </a:cubicBezTo>
                  <a:cubicBezTo>
                    <a:pt x="9693" y="10023"/>
                    <a:pt x="8397" y="10816"/>
                    <a:pt x="6897" y="10959"/>
                  </a:cubicBezTo>
                  <a:cubicBezTo>
                    <a:pt x="6730" y="10975"/>
                    <a:pt x="6564" y="10983"/>
                    <a:pt x="6400" y="10983"/>
                  </a:cubicBezTo>
                  <a:cubicBezTo>
                    <a:pt x="4774" y="10983"/>
                    <a:pt x="3321" y="10215"/>
                    <a:pt x="2446" y="8871"/>
                  </a:cubicBezTo>
                  <a:cubicBezTo>
                    <a:pt x="1355" y="7194"/>
                    <a:pt x="1680" y="5680"/>
                    <a:pt x="2147" y="4705"/>
                  </a:cubicBezTo>
                  <a:cubicBezTo>
                    <a:pt x="2949" y="3023"/>
                    <a:pt x="4800" y="1671"/>
                    <a:pt x="6552" y="1489"/>
                  </a:cubicBezTo>
                  <a:cubicBezTo>
                    <a:pt x="6922" y="1451"/>
                    <a:pt x="7348" y="1407"/>
                    <a:pt x="7873" y="1407"/>
                  </a:cubicBezTo>
                  <a:cubicBezTo>
                    <a:pt x="10382" y="1407"/>
                    <a:pt x="15156" y="2411"/>
                    <a:pt x="26999" y="9849"/>
                  </a:cubicBezTo>
                  <a:cubicBezTo>
                    <a:pt x="31463" y="12652"/>
                    <a:pt x="35833" y="13614"/>
                    <a:pt x="39724" y="13614"/>
                  </a:cubicBezTo>
                  <a:cubicBezTo>
                    <a:pt x="42924" y="13614"/>
                    <a:pt x="45802" y="12965"/>
                    <a:pt x="48144" y="12155"/>
                  </a:cubicBezTo>
                  <a:cubicBezTo>
                    <a:pt x="51958" y="10836"/>
                    <a:pt x="53573" y="7926"/>
                    <a:pt x="53574" y="7926"/>
                  </a:cubicBezTo>
                  <a:lnTo>
                    <a:pt x="53574" y="7926"/>
                  </a:lnTo>
                  <a:cubicBezTo>
                    <a:pt x="53487" y="7989"/>
                    <a:pt x="47673" y="12215"/>
                    <a:pt x="39751" y="12215"/>
                  </a:cubicBezTo>
                  <a:cubicBezTo>
                    <a:pt x="36080" y="12215"/>
                    <a:pt x="31957" y="11308"/>
                    <a:pt x="27742" y="8659"/>
                  </a:cubicBezTo>
                  <a:cubicBezTo>
                    <a:pt x="15626" y="1048"/>
                    <a:pt x="10566" y="1"/>
                    <a:pt x="7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59591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450" y="1"/>
                  </a:moveTo>
                  <a:cubicBezTo>
                    <a:pt x="1370" y="1"/>
                    <a:pt x="1288" y="7"/>
                    <a:pt x="1205" y="20"/>
                  </a:cubicBezTo>
                  <a:cubicBezTo>
                    <a:pt x="498" y="136"/>
                    <a:pt x="1" y="707"/>
                    <a:pt x="98" y="1302"/>
                  </a:cubicBezTo>
                  <a:cubicBezTo>
                    <a:pt x="180" y="1825"/>
                    <a:pt x="699" y="2191"/>
                    <a:pt x="1308" y="2191"/>
                  </a:cubicBezTo>
                  <a:cubicBezTo>
                    <a:pt x="1388" y="2191"/>
                    <a:pt x="1471" y="2185"/>
                    <a:pt x="1554" y="2171"/>
                  </a:cubicBezTo>
                  <a:cubicBezTo>
                    <a:pt x="2260" y="2059"/>
                    <a:pt x="2757" y="1483"/>
                    <a:pt x="2661" y="890"/>
                  </a:cubicBezTo>
                  <a:cubicBezTo>
                    <a:pt x="2576" y="364"/>
                    <a:pt x="2059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9446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307" y="1"/>
                  </a:moveTo>
                  <a:cubicBezTo>
                    <a:pt x="699" y="1"/>
                    <a:pt x="180" y="364"/>
                    <a:pt x="95" y="890"/>
                  </a:cubicBezTo>
                  <a:cubicBezTo>
                    <a:pt x="1" y="1483"/>
                    <a:pt x="498" y="2059"/>
                    <a:pt x="1204" y="2171"/>
                  </a:cubicBezTo>
                  <a:cubicBezTo>
                    <a:pt x="1287" y="2185"/>
                    <a:pt x="1369" y="2191"/>
                    <a:pt x="1450" y="2191"/>
                  </a:cubicBezTo>
                  <a:cubicBezTo>
                    <a:pt x="2057" y="2191"/>
                    <a:pt x="2576" y="1825"/>
                    <a:pt x="2660" y="1302"/>
                  </a:cubicBezTo>
                  <a:cubicBezTo>
                    <a:pt x="2757" y="707"/>
                    <a:pt x="2259" y="136"/>
                    <a:pt x="1551" y="20"/>
                  </a:cubicBezTo>
                  <a:cubicBezTo>
                    <a:pt x="1469" y="7"/>
                    <a:pt x="1387" y="1"/>
                    <a:pt x="1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3416478" y="161291"/>
            <a:ext cx="2311178" cy="422558"/>
            <a:chOff x="887550" y="1862750"/>
            <a:chExt cx="3094775" cy="565825"/>
          </a:xfrm>
        </p:grpSpPr>
        <p:sp>
          <p:nvSpPr>
            <p:cNvPr id="193" name="Google Shape;193;p11"/>
            <p:cNvSpPr/>
            <p:nvPr/>
          </p:nvSpPr>
          <p:spPr>
            <a:xfrm>
              <a:off x="894375" y="1949950"/>
              <a:ext cx="1432650" cy="340150"/>
            </a:xfrm>
            <a:custGeom>
              <a:avLst/>
              <a:gdLst/>
              <a:ahLst/>
              <a:cxnLst/>
              <a:rect l="l" t="t" r="r" b="b"/>
              <a:pathLst>
                <a:path w="57306" h="13606" extrusionOk="0">
                  <a:moveTo>
                    <a:pt x="20242" y="4157"/>
                  </a:moveTo>
                  <a:cubicBezTo>
                    <a:pt x="20277" y="4243"/>
                    <a:pt x="20307" y="4332"/>
                    <a:pt x="20337" y="4422"/>
                  </a:cubicBezTo>
                  <a:cubicBezTo>
                    <a:pt x="21196" y="7069"/>
                    <a:pt x="20128" y="10410"/>
                    <a:pt x="19281" y="11272"/>
                  </a:cubicBezTo>
                  <a:cubicBezTo>
                    <a:pt x="18401" y="12169"/>
                    <a:pt x="17525" y="12522"/>
                    <a:pt x="16829" y="12522"/>
                  </a:cubicBezTo>
                  <a:cubicBezTo>
                    <a:pt x="16431" y="12522"/>
                    <a:pt x="16090" y="12408"/>
                    <a:pt x="15839" y="12213"/>
                  </a:cubicBezTo>
                  <a:cubicBezTo>
                    <a:pt x="15037" y="11588"/>
                    <a:pt x="14846" y="9944"/>
                    <a:pt x="16224" y="7685"/>
                  </a:cubicBezTo>
                  <a:cubicBezTo>
                    <a:pt x="17049" y="6333"/>
                    <a:pt x="18452" y="5141"/>
                    <a:pt x="20242" y="4157"/>
                  </a:cubicBezTo>
                  <a:close/>
                  <a:moveTo>
                    <a:pt x="14598" y="1"/>
                  </a:moveTo>
                  <a:cubicBezTo>
                    <a:pt x="12352" y="1"/>
                    <a:pt x="10344" y="609"/>
                    <a:pt x="8525" y="1160"/>
                  </a:cubicBezTo>
                  <a:cubicBezTo>
                    <a:pt x="6845" y="1668"/>
                    <a:pt x="5295" y="2137"/>
                    <a:pt x="3729" y="2137"/>
                  </a:cubicBezTo>
                  <a:cubicBezTo>
                    <a:pt x="2517" y="2137"/>
                    <a:pt x="1297" y="1857"/>
                    <a:pt x="1" y="1096"/>
                  </a:cubicBezTo>
                  <a:lnTo>
                    <a:pt x="1" y="1096"/>
                  </a:lnTo>
                  <a:cubicBezTo>
                    <a:pt x="1" y="1096"/>
                    <a:pt x="1299" y="3143"/>
                    <a:pt x="4537" y="3143"/>
                  </a:cubicBezTo>
                  <a:cubicBezTo>
                    <a:pt x="4708" y="3143"/>
                    <a:pt x="4883" y="3137"/>
                    <a:pt x="5065" y="3125"/>
                  </a:cubicBezTo>
                  <a:cubicBezTo>
                    <a:pt x="6333" y="3046"/>
                    <a:pt x="7566" y="2580"/>
                    <a:pt x="8839" y="2194"/>
                  </a:cubicBezTo>
                  <a:cubicBezTo>
                    <a:pt x="10653" y="1644"/>
                    <a:pt x="12517" y="1080"/>
                    <a:pt x="14581" y="1080"/>
                  </a:cubicBezTo>
                  <a:cubicBezTo>
                    <a:pt x="15168" y="1080"/>
                    <a:pt x="15770" y="1125"/>
                    <a:pt x="16392" y="1229"/>
                  </a:cubicBezTo>
                  <a:cubicBezTo>
                    <a:pt x="17923" y="1486"/>
                    <a:pt x="19051" y="2155"/>
                    <a:pt x="19763" y="3226"/>
                  </a:cubicBezTo>
                  <a:cubicBezTo>
                    <a:pt x="17774" y="4305"/>
                    <a:pt x="16212" y="5624"/>
                    <a:pt x="15298" y="7121"/>
                  </a:cubicBezTo>
                  <a:cubicBezTo>
                    <a:pt x="13454" y="10146"/>
                    <a:pt x="14077" y="12213"/>
                    <a:pt x="15172" y="13066"/>
                  </a:cubicBezTo>
                  <a:cubicBezTo>
                    <a:pt x="15639" y="13430"/>
                    <a:pt x="16200" y="13606"/>
                    <a:pt x="16802" y="13606"/>
                  </a:cubicBezTo>
                  <a:cubicBezTo>
                    <a:pt x="17860" y="13606"/>
                    <a:pt x="19042" y="13061"/>
                    <a:pt x="20050" y="12031"/>
                  </a:cubicBezTo>
                  <a:cubicBezTo>
                    <a:pt x="21214" y="10844"/>
                    <a:pt x="22332" y="7069"/>
                    <a:pt x="21362" y="4087"/>
                  </a:cubicBezTo>
                  <a:cubicBezTo>
                    <a:pt x="21318" y="3949"/>
                    <a:pt x="21266" y="3807"/>
                    <a:pt x="21207" y="3663"/>
                  </a:cubicBezTo>
                  <a:cubicBezTo>
                    <a:pt x="24560" y="2072"/>
                    <a:pt x="28996" y="1144"/>
                    <a:pt x="33504" y="1144"/>
                  </a:cubicBezTo>
                  <a:cubicBezTo>
                    <a:pt x="35375" y="1144"/>
                    <a:pt x="37260" y="1304"/>
                    <a:pt x="39084" y="1643"/>
                  </a:cubicBezTo>
                  <a:cubicBezTo>
                    <a:pt x="42362" y="2250"/>
                    <a:pt x="45266" y="2470"/>
                    <a:pt x="47750" y="2470"/>
                  </a:cubicBezTo>
                  <a:cubicBezTo>
                    <a:pt x="48133" y="2470"/>
                    <a:pt x="48506" y="2465"/>
                    <a:pt x="48869" y="2455"/>
                  </a:cubicBezTo>
                  <a:cubicBezTo>
                    <a:pt x="54350" y="2310"/>
                    <a:pt x="57305" y="35"/>
                    <a:pt x="57306" y="35"/>
                  </a:cubicBezTo>
                  <a:lnTo>
                    <a:pt x="57306" y="35"/>
                  </a:lnTo>
                  <a:cubicBezTo>
                    <a:pt x="57257" y="53"/>
                    <a:pt x="53734" y="1377"/>
                    <a:pt x="47677" y="1377"/>
                  </a:cubicBezTo>
                  <a:cubicBezTo>
                    <a:pt x="45262" y="1377"/>
                    <a:pt x="42445" y="1167"/>
                    <a:pt x="39284" y="579"/>
                  </a:cubicBezTo>
                  <a:cubicBezTo>
                    <a:pt x="37429" y="235"/>
                    <a:pt x="35513" y="73"/>
                    <a:pt x="33605" y="73"/>
                  </a:cubicBezTo>
                  <a:cubicBezTo>
                    <a:pt x="28915" y="73"/>
                    <a:pt x="24276" y="1054"/>
                    <a:pt x="20732" y="2733"/>
                  </a:cubicBezTo>
                  <a:cubicBezTo>
                    <a:pt x="20016" y="1603"/>
                    <a:pt x="18763" y="531"/>
                    <a:pt x="16574" y="164"/>
                  </a:cubicBezTo>
                  <a:cubicBezTo>
                    <a:pt x="15895" y="50"/>
                    <a:pt x="15238" y="1"/>
                    <a:pt x="14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87550" y="2014225"/>
              <a:ext cx="448150" cy="245025"/>
            </a:xfrm>
            <a:custGeom>
              <a:avLst/>
              <a:gdLst/>
              <a:ahLst/>
              <a:cxnLst/>
              <a:rect l="l" t="t" r="r" b="b"/>
              <a:pathLst>
                <a:path w="17926" h="9801" extrusionOk="0">
                  <a:moveTo>
                    <a:pt x="14803" y="1"/>
                  </a:moveTo>
                  <a:cubicBezTo>
                    <a:pt x="12663" y="1"/>
                    <a:pt x="10716" y="638"/>
                    <a:pt x="8557" y="1196"/>
                  </a:cubicBezTo>
                  <a:cubicBezTo>
                    <a:pt x="6872" y="1630"/>
                    <a:pt x="5315" y="1908"/>
                    <a:pt x="3819" y="1908"/>
                  </a:cubicBezTo>
                  <a:cubicBezTo>
                    <a:pt x="2515" y="1908"/>
                    <a:pt x="1258" y="1697"/>
                    <a:pt x="0" y="1196"/>
                  </a:cubicBezTo>
                  <a:lnTo>
                    <a:pt x="0" y="1196"/>
                  </a:lnTo>
                  <a:cubicBezTo>
                    <a:pt x="1343" y="2236"/>
                    <a:pt x="3991" y="3688"/>
                    <a:pt x="7297" y="3688"/>
                  </a:cubicBezTo>
                  <a:cubicBezTo>
                    <a:pt x="8868" y="3688"/>
                    <a:pt x="10587" y="3360"/>
                    <a:pt x="12387" y="2504"/>
                  </a:cubicBezTo>
                  <a:lnTo>
                    <a:pt x="12387" y="2504"/>
                  </a:lnTo>
                  <a:cubicBezTo>
                    <a:pt x="10946" y="6649"/>
                    <a:pt x="13333" y="9801"/>
                    <a:pt x="13333" y="9801"/>
                  </a:cubicBezTo>
                  <a:cubicBezTo>
                    <a:pt x="13333" y="9801"/>
                    <a:pt x="12387" y="2504"/>
                    <a:pt x="17926" y="478"/>
                  </a:cubicBezTo>
                  <a:cubicBezTo>
                    <a:pt x="16817" y="136"/>
                    <a:pt x="15790" y="1"/>
                    <a:pt x="14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05250" y="1862750"/>
              <a:ext cx="1162000" cy="565725"/>
            </a:xfrm>
            <a:custGeom>
              <a:avLst/>
              <a:gdLst/>
              <a:ahLst/>
              <a:cxnLst/>
              <a:rect l="l" t="t" r="r" b="b"/>
              <a:pathLst>
                <a:path w="46480" h="22629" extrusionOk="0">
                  <a:moveTo>
                    <a:pt x="31642" y="1090"/>
                  </a:moveTo>
                  <a:cubicBezTo>
                    <a:pt x="33835" y="1090"/>
                    <a:pt x="35301" y="1807"/>
                    <a:pt x="35680" y="2700"/>
                  </a:cubicBezTo>
                  <a:cubicBezTo>
                    <a:pt x="36046" y="3564"/>
                    <a:pt x="35213" y="4304"/>
                    <a:pt x="34684" y="4666"/>
                  </a:cubicBezTo>
                  <a:cubicBezTo>
                    <a:pt x="31992" y="6512"/>
                    <a:pt x="29271" y="7043"/>
                    <a:pt x="25132" y="7043"/>
                  </a:cubicBezTo>
                  <a:cubicBezTo>
                    <a:pt x="23972" y="7043"/>
                    <a:pt x="22700" y="7001"/>
                    <a:pt x="21286" y="6935"/>
                  </a:cubicBezTo>
                  <a:cubicBezTo>
                    <a:pt x="21611" y="6160"/>
                    <a:pt x="22074" y="5422"/>
                    <a:pt x="22667" y="4749"/>
                  </a:cubicBezTo>
                  <a:cubicBezTo>
                    <a:pt x="22700" y="4708"/>
                    <a:pt x="24751" y="2257"/>
                    <a:pt x="29226" y="1348"/>
                  </a:cubicBezTo>
                  <a:cubicBezTo>
                    <a:pt x="30103" y="1169"/>
                    <a:pt x="30913" y="1090"/>
                    <a:pt x="31642" y="1090"/>
                  </a:cubicBezTo>
                  <a:close/>
                  <a:moveTo>
                    <a:pt x="31361" y="9364"/>
                  </a:moveTo>
                  <a:cubicBezTo>
                    <a:pt x="31640" y="9364"/>
                    <a:pt x="31936" y="9378"/>
                    <a:pt x="32246" y="9405"/>
                  </a:cubicBezTo>
                  <a:cubicBezTo>
                    <a:pt x="34431" y="9594"/>
                    <a:pt x="37053" y="10426"/>
                    <a:pt x="38980" y="11667"/>
                  </a:cubicBezTo>
                  <a:cubicBezTo>
                    <a:pt x="37486" y="12367"/>
                    <a:pt x="35875" y="12854"/>
                    <a:pt x="34260" y="12888"/>
                  </a:cubicBezTo>
                  <a:cubicBezTo>
                    <a:pt x="34157" y="12890"/>
                    <a:pt x="34056" y="12891"/>
                    <a:pt x="33954" y="12891"/>
                  </a:cubicBezTo>
                  <a:cubicBezTo>
                    <a:pt x="31060" y="12891"/>
                    <a:pt x="29094" y="12020"/>
                    <a:pt x="28696" y="11167"/>
                  </a:cubicBezTo>
                  <a:cubicBezTo>
                    <a:pt x="28634" y="11036"/>
                    <a:pt x="28448" y="10638"/>
                    <a:pt x="29004" y="9999"/>
                  </a:cubicBezTo>
                  <a:cubicBezTo>
                    <a:pt x="29360" y="9589"/>
                    <a:pt x="30215" y="9364"/>
                    <a:pt x="31361" y="9364"/>
                  </a:cubicBezTo>
                  <a:close/>
                  <a:moveTo>
                    <a:pt x="31657" y="0"/>
                  </a:moveTo>
                  <a:cubicBezTo>
                    <a:pt x="30858" y="0"/>
                    <a:pt x="29974" y="89"/>
                    <a:pt x="29007" y="284"/>
                  </a:cubicBezTo>
                  <a:cubicBezTo>
                    <a:pt x="24127" y="1276"/>
                    <a:pt x="21929" y="3935"/>
                    <a:pt x="21836" y="4049"/>
                  </a:cubicBezTo>
                  <a:cubicBezTo>
                    <a:pt x="21078" y="4908"/>
                    <a:pt x="20510" y="5865"/>
                    <a:pt x="20139" y="6875"/>
                  </a:cubicBezTo>
                  <a:cubicBezTo>
                    <a:pt x="19242" y="6828"/>
                    <a:pt x="18288" y="6774"/>
                    <a:pt x="17274" y="6715"/>
                  </a:cubicBezTo>
                  <a:cubicBezTo>
                    <a:pt x="16506" y="6672"/>
                    <a:pt x="15704" y="6625"/>
                    <a:pt x="14866" y="6580"/>
                  </a:cubicBezTo>
                  <a:cubicBezTo>
                    <a:pt x="14397" y="6555"/>
                    <a:pt x="13943" y="6543"/>
                    <a:pt x="13504" y="6543"/>
                  </a:cubicBezTo>
                  <a:cubicBezTo>
                    <a:pt x="7608" y="6543"/>
                    <a:pt x="4376" y="8751"/>
                    <a:pt x="2679" y="10683"/>
                  </a:cubicBezTo>
                  <a:cubicBezTo>
                    <a:pt x="830" y="12791"/>
                    <a:pt x="0" y="15525"/>
                    <a:pt x="463" y="17999"/>
                  </a:cubicBezTo>
                  <a:cubicBezTo>
                    <a:pt x="782" y="19709"/>
                    <a:pt x="1690" y="21032"/>
                    <a:pt x="3091" y="21829"/>
                  </a:cubicBezTo>
                  <a:cubicBezTo>
                    <a:pt x="4097" y="22402"/>
                    <a:pt x="5236" y="22629"/>
                    <a:pt x="6259" y="22629"/>
                  </a:cubicBezTo>
                  <a:cubicBezTo>
                    <a:pt x="7002" y="22629"/>
                    <a:pt x="7683" y="22509"/>
                    <a:pt x="8207" y="22315"/>
                  </a:cubicBezTo>
                  <a:cubicBezTo>
                    <a:pt x="9528" y="21830"/>
                    <a:pt x="10434" y="20855"/>
                    <a:pt x="10761" y="19574"/>
                  </a:cubicBezTo>
                  <a:cubicBezTo>
                    <a:pt x="11071" y="18357"/>
                    <a:pt x="10787" y="17057"/>
                    <a:pt x="10019" y="16178"/>
                  </a:cubicBezTo>
                  <a:cubicBezTo>
                    <a:pt x="9470" y="15550"/>
                    <a:pt x="8644" y="15212"/>
                    <a:pt x="7784" y="15212"/>
                  </a:cubicBezTo>
                  <a:cubicBezTo>
                    <a:pt x="7353" y="15212"/>
                    <a:pt x="6913" y="15298"/>
                    <a:pt x="6495" y="15474"/>
                  </a:cubicBezTo>
                  <a:cubicBezTo>
                    <a:pt x="5826" y="15758"/>
                    <a:pt x="5332" y="16228"/>
                    <a:pt x="5053" y="16803"/>
                  </a:cubicBezTo>
                  <a:cubicBezTo>
                    <a:pt x="4880" y="17099"/>
                    <a:pt x="4781" y="17443"/>
                    <a:pt x="4781" y="17810"/>
                  </a:cubicBezTo>
                  <a:cubicBezTo>
                    <a:pt x="4781" y="17893"/>
                    <a:pt x="4785" y="17975"/>
                    <a:pt x="4797" y="18056"/>
                  </a:cubicBezTo>
                  <a:cubicBezTo>
                    <a:pt x="4799" y="18089"/>
                    <a:pt x="4796" y="18119"/>
                    <a:pt x="4797" y="18154"/>
                  </a:cubicBezTo>
                  <a:lnTo>
                    <a:pt x="4812" y="18151"/>
                  </a:lnTo>
                  <a:cubicBezTo>
                    <a:pt x="4976" y="19100"/>
                    <a:pt x="5798" y="19821"/>
                    <a:pt x="6791" y="19821"/>
                  </a:cubicBezTo>
                  <a:cubicBezTo>
                    <a:pt x="7902" y="19821"/>
                    <a:pt x="8802" y="18920"/>
                    <a:pt x="8802" y="17810"/>
                  </a:cubicBezTo>
                  <a:cubicBezTo>
                    <a:pt x="8802" y="17219"/>
                    <a:pt x="8547" y="16691"/>
                    <a:pt x="8141" y="16323"/>
                  </a:cubicBezTo>
                  <a:lnTo>
                    <a:pt x="8141" y="16323"/>
                  </a:lnTo>
                  <a:cubicBezTo>
                    <a:pt x="8533" y="16384"/>
                    <a:pt x="8916" y="16557"/>
                    <a:pt x="9208" y="16889"/>
                  </a:cubicBezTo>
                  <a:cubicBezTo>
                    <a:pt x="9738" y="17494"/>
                    <a:pt x="9937" y="18442"/>
                    <a:pt x="9717" y="19305"/>
                  </a:cubicBezTo>
                  <a:cubicBezTo>
                    <a:pt x="9480" y="20232"/>
                    <a:pt x="8811" y="20941"/>
                    <a:pt x="7838" y="21298"/>
                  </a:cubicBezTo>
                  <a:cubicBezTo>
                    <a:pt x="7411" y="21455"/>
                    <a:pt x="6864" y="21546"/>
                    <a:pt x="6273" y="21546"/>
                  </a:cubicBezTo>
                  <a:cubicBezTo>
                    <a:pt x="5406" y="21546"/>
                    <a:pt x="4444" y="21351"/>
                    <a:pt x="3627" y="20885"/>
                  </a:cubicBezTo>
                  <a:cubicBezTo>
                    <a:pt x="2497" y="20244"/>
                    <a:pt x="1793" y="19206"/>
                    <a:pt x="1530" y="17798"/>
                  </a:cubicBezTo>
                  <a:cubicBezTo>
                    <a:pt x="1127" y="15648"/>
                    <a:pt x="1863" y="13253"/>
                    <a:pt x="3496" y="11395"/>
                  </a:cubicBezTo>
                  <a:cubicBezTo>
                    <a:pt x="5042" y="9633"/>
                    <a:pt x="8007" y="7621"/>
                    <a:pt x="13497" y="7621"/>
                  </a:cubicBezTo>
                  <a:cubicBezTo>
                    <a:pt x="13920" y="7621"/>
                    <a:pt x="14358" y="7632"/>
                    <a:pt x="14811" y="7657"/>
                  </a:cubicBezTo>
                  <a:cubicBezTo>
                    <a:pt x="15650" y="7705"/>
                    <a:pt x="16450" y="7751"/>
                    <a:pt x="17217" y="7793"/>
                  </a:cubicBezTo>
                  <a:cubicBezTo>
                    <a:pt x="18138" y="7845"/>
                    <a:pt x="19007" y="7895"/>
                    <a:pt x="19834" y="7940"/>
                  </a:cubicBezTo>
                  <a:cubicBezTo>
                    <a:pt x="19511" y="9399"/>
                    <a:pt x="19580" y="10938"/>
                    <a:pt x="20067" y="12454"/>
                  </a:cubicBezTo>
                  <a:cubicBezTo>
                    <a:pt x="21160" y="15866"/>
                    <a:pt x="24112" y="18435"/>
                    <a:pt x="27961" y="19326"/>
                  </a:cubicBezTo>
                  <a:cubicBezTo>
                    <a:pt x="29382" y="19655"/>
                    <a:pt x="30877" y="19809"/>
                    <a:pt x="32347" y="19809"/>
                  </a:cubicBezTo>
                  <a:cubicBezTo>
                    <a:pt x="36533" y="19809"/>
                    <a:pt x="40512" y="18555"/>
                    <a:pt x="42000" y="16506"/>
                  </a:cubicBezTo>
                  <a:cubicBezTo>
                    <a:pt x="42741" y="15484"/>
                    <a:pt x="42784" y="14320"/>
                    <a:pt x="42125" y="13226"/>
                  </a:cubicBezTo>
                  <a:cubicBezTo>
                    <a:pt x="41829" y="12735"/>
                    <a:pt x="41441" y="12274"/>
                    <a:pt x="40983" y="11846"/>
                  </a:cubicBezTo>
                  <a:cubicBezTo>
                    <a:pt x="44543" y="9791"/>
                    <a:pt x="46480" y="6043"/>
                    <a:pt x="46480" y="6042"/>
                  </a:cubicBezTo>
                  <a:lnTo>
                    <a:pt x="46480" y="6042"/>
                  </a:lnTo>
                  <a:cubicBezTo>
                    <a:pt x="46441" y="6088"/>
                    <a:pt x="43714" y="9095"/>
                    <a:pt x="40073" y="11107"/>
                  </a:cubicBezTo>
                  <a:cubicBezTo>
                    <a:pt x="37911" y="9540"/>
                    <a:pt x="34836" y="8544"/>
                    <a:pt x="32337" y="8327"/>
                  </a:cubicBezTo>
                  <a:cubicBezTo>
                    <a:pt x="32026" y="8300"/>
                    <a:pt x="31692" y="8283"/>
                    <a:pt x="31352" y="8283"/>
                  </a:cubicBezTo>
                  <a:cubicBezTo>
                    <a:pt x="30156" y="8283"/>
                    <a:pt x="28877" y="8500"/>
                    <a:pt x="28188" y="9292"/>
                  </a:cubicBezTo>
                  <a:cubicBezTo>
                    <a:pt x="27303" y="10309"/>
                    <a:pt x="27512" y="11192"/>
                    <a:pt x="27716" y="11628"/>
                  </a:cubicBezTo>
                  <a:cubicBezTo>
                    <a:pt x="28380" y="13044"/>
                    <a:pt x="30861" y="13974"/>
                    <a:pt x="33944" y="13974"/>
                  </a:cubicBezTo>
                  <a:cubicBezTo>
                    <a:pt x="34056" y="13974"/>
                    <a:pt x="34169" y="13972"/>
                    <a:pt x="34283" y="13970"/>
                  </a:cubicBezTo>
                  <a:cubicBezTo>
                    <a:pt x="36270" y="13928"/>
                    <a:pt x="38216" y="13283"/>
                    <a:pt x="39972" y="12397"/>
                  </a:cubicBezTo>
                  <a:cubicBezTo>
                    <a:pt x="40478" y="12828"/>
                    <a:pt x="40897" y="13295"/>
                    <a:pt x="41196" y="13790"/>
                  </a:cubicBezTo>
                  <a:cubicBezTo>
                    <a:pt x="41635" y="14518"/>
                    <a:pt x="41611" y="15200"/>
                    <a:pt x="41121" y="15875"/>
                  </a:cubicBezTo>
                  <a:cubicBezTo>
                    <a:pt x="39959" y="17476"/>
                    <a:pt x="36305" y="18727"/>
                    <a:pt x="32278" y="18727"/>
                  </a:cubicBezTo>
                  <a:cubicBezTo>
                    <a:pt x="30935" y="18727"/>
                    <a:pt x="29549" y="18588"/>
                    <a:pt x="28201" y="18276"/>
                  </a:cubicBezTo>
                  <a:cubicBezTo>
                    <a:pt x="24727" y="17472"/>
                    <a:pt x="22069" y="15173"/>
                    <a:pt x="21091" y="12127"/>
                  </a:cubicBezTo>
                  <a:cubicBezTo>
                    <a:pt x="20646" y="10742"/>
                    <a:pt x="20601" y="9329"/>
                    <a:pt x="20932" y="8000"/>
                  </a:cubicBezTo>
                  <a:lnTo>
                    <a:pt x="20932" y="8000"/>
                  </a:lnTo>
                  <a:cubicBezTo>
                    <a:pt x="22500" y="8076"/>
                    <a:pt x="23902" y="8126"/>
                    <a:pt x="25176" y="8126"/>
                  </a:cubicBezTo>
                  <a:cubicBezTo>
                    <a:pt x="29510" y="8126"/>
                    <a:pt x="32375" y="7557"/>
                    <a:pt x="35292" y="5554"/>
                  </a:cubicBezTo>
                  <a:cubicBezTo>
                    <a:pt x="36637" y="4633"/>
                    <a:pt x="37151" y="3406"/>
                    <a:pt x="36671" y="2275"/>
                  </a:cubicBezTo>
                  <a:cubicBezTo>
                    <a:pt x="36153" y="1053"/>
                    <a:pt x="34422" y="0"/>
                    <a:pt x="3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542800" y="1949950"/>
              <a:ext cx="1432625" cy="340150"/>
            </a:xfrm>
            <a:custGeom>
              <a:avLst/>
              <a:gdLst/>
              <a:ahLst/>
              <a:cxnLst/>
              <a:rect l="l" t="t" r="r" b="b"/>
              <a:pathLst>
                <a:path w="57305" h="13606" extrusionOk="0">
                  <a:moveTo>
                    <a:pt x="37067" y="4157"/>
                  </a:moveTo>
                  <a:cubicBezTo>
                    <a:pt x="38858" y="5141"/>
                    <a:pt x="40261" y="6336"/>
                    <a:pt x="41086" y="7685"/>
                  </a:cubicBezTo>
                  <a:cubicBezTo>
                    <a:pt x="42463" y="9946"/>
                    <a:pt x="42272" y="11588"/>
                    <a:pt x="41470" y="12213"/>
                  </a:cubicBezTo>
                  <a:cubicBezTo>
                    <a:pt x="41221" y="12408"/>
                    <a:pt x="40881" y="12522"/>
                    <a:pt x="40482" y="12522"/>
                  </a:cubicBezTo>
                  <a:cubicBezTo>
                    <a:pt x="39783" y="12522"/>
                    <a:pt x="38907" y="12169"/>
                    <a:pt x="38028" y="11272"/>
                  </a:cubicBezTo>
                  <a:cubicBezTo>
                    <a:pt x="37181" y="10410"/>
                    <a:pt x="36111" y="7069"/>
                    <a:pt x="36974" y="4422"/>
                  </a:cubicBezTo>
                  <a:cubicBezTo>
                    <a:pt x="37001" y="4332"/>
                    <a:pt x="37034" y="4243"/>
                    <a:pt x="37067" y="4157"/>
                  </a:cubicBezTo>
                  <a:close/>
                  <a:moveTo>
                    <a:pt x="42708" y="1"/>
                  </a:moveTo>
                  <a:cubicBezTo>
                    <a:pt x="42071" y="1"/>
                    <a:pt x="41413" y="50"/>
                    <a:pt x="40732" y="164"/>
                  </a:cubicBezTo>
                  <a:cubicBezTo>
                    <a:pt x="38542" y="531"/>
                    <a:pt x="37291" y="1603"/>
                    <a:pt x="36573" y="2733"/>
                  </a:cubicBezTo>
                  <a:cubicBezTo>
                    <a:pt x="33030" y="1054"/>
                    <a:pt x="28393" y="72"/>
                    <a:pt x="23703" y="72"/>
                  </a:cubicBezTo>
                  <a:cubicBezTo>
                    <a:pt x="21795" y="72"/>
                    <a:pt x="19879" y="234"/>
                    <a:pt x="18024" y="579"/>
                  </a:cubicBezTo>
                  <a:cubicBezTo>
                    <a:pt x="14863" y="1167"/>
                    <a:pt x="12045" y="1377"/>
                    <a:pt x="9630" y="1377"/>
                  </a:cubicBezTo>
                  <a:cubicBezTo>
                    <a:pt x="3573" y="1377"/>
                    <a:pt x="49" y="53"/>
                    <a:pt x="1" y="35"/>
                  </a:cubicBezTo>
                  <a:lnTo>
                    <a:pt x="1" y="35"/>
                  </a:lnTo>
                  <a:cubicBezTo>
                    <a:pt x="1" y="35"/>
                    <a:pt x="2956" y="2310"/>
                    <a:pt x="8439" y="2455"/>
                  </a:cubicBezTo>
                  <a:cubicBezTo>
                    <a:pt x="8802" y="2465"/>
                    <a:pt x="9174" y="2470"/>
                    <a:pt x="9557" y="2470"/>
                  </a:cubicBezTo>
                  <a:cubicBezTo>
                    <a:pt x="12040" y="2470"/>
                    <a:pt x="14946" y="2250"/>
                    <a:pt x="18222" y="1643"/>
                  </a:cubicBezTo>
                  <a:cubicBezTo>
                    <a:pt x="20046" y="1304"/>
                    <a:pt x="21929" y="1144"/>
                    <a:pt x="23800" y="1144"/>
                  </a:cubicBezTo>
                  <a:cubicBezTo>
                    <a:pt x="28310" y="1144"/>
                    <a:pt x="32747" y="2073"/>
                    <a:pt x="36099" y="3663"/>
                  </a:cubicBezTo>
                  <a:cubicBezTo>
                    <a:pt x="36041" y="3807"/>
                    <a:pt x="35988" y="3949"/>
                    <a:pt x="35945" y="4087"/>
                  </a:cubicBezTo>
                  <a:cubicBezTo>
                    <a:pt x="34973" y="7072"/>
                    <a:pt x="36090" y="10844"/>
                    <a:pt x="37255" y="12031"/>
                  </a:cubicBezTo>
                  <a:cubicBezTo>
                    <a:pt x="38264" y="13060"/>
                    <a:pt x="39446" y="13605"/>
                    <a:pt x="40504" y="13605"/>
                  </a:cubicBezTo>
                  <a:cubicBezTo>
                    <a:pt x="41105" y="13605"/>
                    <a:pt x="41667" y="13429"/>
                    <a:pt x="42134" y="13064"/>
                  </a:cubicBezTo>
                  <a:cubicBezTo>
                    <a:pt x="43228" y="12211"/>
                    <a:pt x="43851" y="10144"/>
                    <a:pt x="42008" y="7121"/>
                  </a:cubicBezTo>
                  <a:cubicBezTo>
                    <a:pt x="41093" y="5625"/>
                    <a:pt x="39531" y="4305"/>
                    <a:pt x="37542" y="3224"/>
                  </a:cubicBezTo>
                  <a:cubicBezTo>
                    <a:pt x="38254" y="2155"/>
                    <a:pt x="39385" y="1486"/>
                    <a:pt x="40913" y="1229"/>
                  </a:cubicBezTo>
                  <a:cubicBezTo>
                    <a:pt x="41535" y="1126"/>
                    <a:pt x="42137" y="1080"/>
                    <a:pt x="42722" y="1080"/>
                  </a:cubicBezTo>
                  <a:cubicBezTo>
                    <a:pt x="44787" y="1080"/>
                    <a:pt x="46650" y="1644"/>
                    <a:pt x="48468" y="2194"/>
                  </a:cubicBezTo>
                  <a:cubicBezTo>
                    <a:pt x="49739" y="2578"/>
                    <a:pt x="50972" y="3043"/>
                    <a:pt x="52240" y="3125"/>
                  </a:cubicBezTo>
                  <a:cubicBezTo>
                    <a:pt x="52421" y="3137"/>
                    <a:pt x="52597" y="3143"/>
                    <a:pt x="52768" y="3143"/>
                  </a:cubicBezTo>
                  <a:cubicBezTo>
                    <a:pt x="56007" y="3143"/>
                    <a:pt x="57304" y="1096"/>
                    <a:pt x="57304" y="1096"/>
                  </a:cubicBezTo>
                  <a:lnTo>
                    <a:pt x="57304" y="1096"/>
                  </a:lnTo>
                  <a:cubicBezTo>
                    <a:pt x="56009" y="1856"/>
                    <a:pt x="54790" y="2137"/>
                    <a:pt x="53579" y="2137"/>
                  </a:cubicBezTo>
                  <a:cubicBezTo>
                    <a:pt x="52013" y="2137"/>
                    <a:pt x="50462" y="1667"/>
                    <a:pt x="48782" y="1159"/>
                  </a:cubicBezTo>
                  <a:cubicBezTo>
                    <a:pt x="46961" y="609"/>
                    <a:pt x="44954" y="1"/>
                    <a:pt x="42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534175" y="2014225"/>
              <a:ext cx="448150" cy="245025"/>
            </a:xfrm>
            <a:custGeom>
              <a:avLst/>
              <a:gdLst/>
              <a:ahLst/>
              <a:cxnLst/>
              <a:rect l="l" t="t" r="r" b="b"/>
              <a:pathLst>
                <a:path w="17926" h="9801" extrusionOk="0">
                  <a:moveTo>
                    <a:pt x="3123" y="1"/>
                  </a:moveTo>
                  <a:cubicBezTo>
                    <a:pt x="2136" y="1"/>
                    <a:pt x="1109" y="136"/>
                    <a:pt x="0" y="478"/>
                  </a:cubicBezTo>
                  <a:cubicBezTo>
                    <a:pt x="5539" y="2504"/>
                    <a:pt x="4593" y="9801"/>
                    <a:pt x="4593" y="9801"/>
                  </a:cubicBezTo>
                  <a:cubicBezTo>
                    <a:pt x="4593" y="9801"/>
                    <a:pt x="6980" y="6649"/>
                    <a:pt x="5539" y="2504"/>
                  </a:cubicBezTo>
                  <a:lnTo>
                    <a:pt x="5539" y="2504"/>
                  </a:lnTo>
                  <a:cubicBezTo>
                    <a:pt x="7338" y="3360"/>
                    <a:pt x="9058" y="3688"/>
                    <a:pt x="10629" y="3688"/>
                  </a:cubicBezTo>
                  <a:cubicBezTo>
                    <a:pt x="13935" y="3688"/>
                    <a:pt x="16582" y="2236"/>
                    <a:pt x="17926" y="1196"/>
                  </a:cubicBezTo>
                  <a:lnTo>
                    <a:pt x="17926" y="1196"/>
                  </a:lnTo>
                  <a:cubicBezTo>
                    <a:pt x="16668" y="1697"/>
                    <a:pt x="15409" y="1908"/>
                    <a:pt x="14106" y="1908"/>
                  </a:cubicBezTo>
                  <a:cubicBezTo>
                    <a:pt x="12609" y="1908"/>
                    <a:pt x="11053" y="1630"/>
                    <a:pt x="9369" y="1196"/>
                  </a:cubicBezTo>
                  <a:cubicBezTo>
                    <a:pt x="7210" y="638"/>
                    <a:pt x="5263" y="1"/>
                    <a:pt x="3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202650" y="1862900"/>
              <a:ext cx="1161975" cy="565675"/>
            </a:xfrm>
            <a:custGeom>
              <a:avLst/>
              <a:gdLst/>
              <a:ahLst/>
              <a:cxnLst/>
              <a:rect l="l" t="t" r="r" b="b"/>
              <a:pathLst>
                <a:path w="46479" h="22627" extrusionOk="0">
                  <a:moveTo>
                    <a:pt x="0" y="6042"/>
                  </a:moveTo>
                  <a:cubicBezTo>
                    <a:pt x="0" y="6042"/>
                    <a:pt x="0" y="6042"/>
                    <a:pt x="0" y="6042"/>
                  </a:cubicBezTo>
                  <a:cubicBezTo>
                    <a:pt x="0" y="6042"/>
                    <a:pt x="1" y="6042"/>
                    <a:pt x="1" y="6042"/>
                  </a:cubicBezTo>
                  <a:lnTo>
                    <a:pt x="1" y="6042"/>
                  </a:lnTo>
                  <a:cubicBezTo>
                    <a:pt x="0" y="6042"/>
                    <a:pt x="0" y="6042"/>
                    <a:pt x="0" y="6042"/>
                  </a:cubicBezTo>
                  <a:close/>
                  <a:moveTo>
                    <a:pt x="14840" y="1083"/>
                  </a:moveTo>
                  <a:cubicBezTo>
                    <a:pt x="15569" y="1083"/>
                    <a:pt x="16378" y="1162"/>
                    <a:pt x="17254" y="1340"/>
                  </a:cubicBezTo>
                  <a:cubicBezTo>
                    <a:pt x="21730" y="2251"/>
                    <a:pt x="23780" y="4702"/>
                    <a:pt x="23813" y="4741"/>
                  </a:cubicBezTo>
                  <a:cubicBezTo>
                    <a:pt x="24407" y="5416"/>
                    <a:pt x="24869" y="6152"/>
                    <a:pt x="25194" y="6927"/>
                  </a:cubicBezTo>
                  <a:cubicBezTo>
                    <a:pt x="23777" y="6994"/>
                    <a:pt x="22503" y="7036"/>
                    <a:pt x="21341" y="7036"/>
                  </a:cubicBezTo>
                  <a:cubicBezTo>
                    <a:pt x="17206" y="7036"/>
                    <a:pt x="14486" y="6505"/>
                    <a:pt x="11798" y="4659"/>
                  </a:cubicBezTo>
                  <a:cubicBezTo>
                    <a:pt x="11268" y="4294"/>
                    <a:pt x="10434" y="3556"/>
                    <a:pt x="10800" y="2692"/>
                  </a:cubicBezTo>
                  <a:cubicBezTo>
                    <a:pt x="11179" y="1800"/>
                    <a:pt x="12646" y="1083"/>
                    <a:pt x="14840" y="1083"/>
                  </a:cubicBezTo>
                  <a:close/>
                  <a:moveTo>
                    <a:pt x="15119" y="9358"/>
                  </a:moveTo>
                  <a:cubicBezTo>
                    <a:pt x="16266" y="9358"/>
                    <a:pt x="17120" y="9583"/>
                    <a:pt x="17477" y="9993"/>
                  </a:cubicBezTo>
                  <a:cubicBezTo>
                    <a:pt x="18033" y="10633"/>
                    <a:pt x="17846" y="11032"/>
                    <a:pt x="17786" y="11161"/>
                  </a:cubicBezTo>
                  <a:cubicBezTo>
                    <a:pt x="17388" y="12014"/>
                    <a:pt x="15422" y="12885"/>
                    <a:pt x="12528" y="12885"/>
                  </a:cubicBezTo>
                  <a:cubicBezTo>
                    <a:pt x="12426" y="12885"/>
                    <a:pt x="12325" y="12884"/>
                    <a:pt x="12222" y="12882"/>
                  </a:cubicBezTo>
                  <a:cubicBezTo>
                    <a:pt x="10607" y="12848"/>
                    <a:pt x="8998" y="12361"/>
                    <a:pt x="7503" y="11661"/>
                  </a:cubicBezTo>
                  <a:cubicBezTo>
                    <a:pt x="9427" y="10420"/>
                    <a:pt x="12047" y="9588"/>
                    <a:pt x="14235" y="9399"/>
                  </a:cubicBezTo>
                  <a:cubicBezTo>
                    <a:pt x="14545" y="9372"/>
                    <a:pt x="14841" y="9358"/>
                    <a:pt x="15119" y="9358"/>
                  </a:cubicBezTo>
                  <a:close/>
                  <a:moveTo>
                    <a:pt x="14822" y="0"/>
                  </a:moveTo>
                  <a:cubicBezTo>
                    <a:pt x="12056" y="0"/>
                    <a:pt x="10324" y="1052"/>
                    <a:pt x="9806" y="2273"/>
                  </a:cubicBezTo>
                  <a:cubicBezTo>
                    <a:pt x="9328" y="3404"/>
                    <a:pt x="9844" y="4630"/>
                    <a:pt x="11187" y="5554"/>
                  </a:cubicBezTo>
                  <a:cubicBezTo>
                    <a:pt x="14103" y="7556"/>
                    <a:pt x="16968" y="8124"/>
                    <a:pt x="21299" y="8124"/>
                  </a:cubicBezTo>
                  <a:cubicBezTo>
                    <a:pt x="22575" y="8124"/>
                    <a:pt x="23979" y="8075"/>
                    <a:pt x="25549" y="7998"/>
                  </a:cubicBezTo>
                  <a:lnTo>
                    <a:pt x="25549" y="7998"/>
                  </a:lnTo>
                  <a:cubicBezTo>
                    <a:pt x="25879" y="9331"/>
                    <a:pt x="25834" y="10740"/>
                    <a:pt x="25389" y="12127"/>
                  </a:cubicBezTo>
                  <a:cubicBezTo>
                    <a:pt x="24411" y="15172"/>
                    <a:pt x="21754" y="17470"/>
                    <a:pt x="18279" y="18274"/>
                  </a:cubicBezTo>
                  <a:cubicBezTo>
                    <a:pt x="16930" y="18587"/>
                    <a:pt x="15543" y="18727"/>
                    <a:pt x="14198" y="18727"/>
                  </a:cubicBezTo>
                  <a:cubicBezTo>
                    <a:pt x="10173" y="18727"/>
                    <a:pt x="6521" y="17475"/>
                    <a:pt x="5359" y="15875"/>
                  </a:cubicBezTo>
                  <a:cubicBezTo>
                    <a:pt x="4869" y="15200"/>
                    <a:pt x="4845" y="14517"/>
                    <a:pt x="5284" y="13788"/>
                  </a:cubicBezTo>
                  <a:cubicBezTo>
                    <a:pt x="5583" y="13293"/>
                    <a:pt x="6004" y="12827"/>
                    <a:pt x="6508" y="12397"/>
                  </a:cubicBezTo>
                  <a:cubicBezTo>
                    <a:pt x="8265" y="13283"/>
                    <a:pt x="10210" y="13928"/>
                    <a:pt x="12198" y="13969"/>
                  </a:cubicBezTo>
                  <a:cubicBezTo>
                    <a:pt x="12313" y="13971"/>
                    <a:pt x="12428" y="13972"/>
                    <a:pt x="12543" y="13972"/>
                  </a:cubicBezTo>
                  <a:cubicBezTo>
                    <a:pt x="15621" y="13972"/>
                    <a:pt x="18099" y="13043"/>
                    <a:pt x="18764" y="11626"/>
                  </a:cubicBezTo>
                  <a:cubicBezTo>
                    <a:pt x="18967" y="11192"/>
                    <a:pt x="19177" y="10309"/>
                    <a:pt x="18292" y="9290"/>
                  </a:cubicBezTo>
                  <a:cubicBezTo>
                    <a:pt x="17606" y="8499"/>
                    <a:pt x="16324" y="8283"/>
                    <a:pt x="15127" y="8283"/>
                  </a:cubicBezTo>
                  <a:cubicBezTo>
                    <a:pt x="14787" y="8283"/>
                    <a:pt x="14454" y="8301"/>
                    <a:pt x="14143" y="8327"/>
                  </a:cubicBezTo>
                  <a:cubicBezTo>
                    <a:pt x="11643" y="8544"/>
                    <a:pt x="8567" y="9538"/>
                    <a:pt x="6408" y="11107"/>
                  </a:cubicBezTo>
                  <a:cubicBezTo>
                    <a:pt x="2769" y="9093"/>
                    <a:pt x="42" y="6089"/>
                    <a:pt x="1" y="6042"/>
                  </a:cubicBezTo>
                  <a:lnTo>
                    <a:pt x="1" y="6042"/>
                  </a:lnTo>
                  <a:cubicBezTo>
                    <a:pt x="10" y="6057"/>
                    <a:pt x="1947" y="9790"/>
                    <a:pt x="5499" y="11846"/>
                  </a:cubicBezTo>
                  <a:cubicBezTo>
                    <a:pt x="5041" y="12274"/>
                    <a:pt x="4655" y="12735"/>
                    <a:pt x="4357" y="13225"/>
                  </a:cubicBezTo>
                  <a:cubicBezTo>
                    <a:pt x="3696" y="14320"/>
                    <a:pt x="3741" y="15484"/>
                    <a:pt x="4482" y="16506"/>
                  </a:cubicBezTo>
                  <a:cubicBezTo>
                    <a:pt x="5968" y="18555"/>
                    <a:pt x="9945" y="19809"/>
                    <a:pt x="14129" y="19809"/>
                  </a:cubicBezTo>
                  <a:cubicBezTo>
                    <a:pt x="15601" y="19809"/>
                    <a:pt x="17097" y="19654"/>
                    <a:pt x="18521" y="19324"/>
                  </a:cubicBezTo>
                  <a:cubicBezTo>
                    <a:pt x="22368" y="18433"/>
                    <a:pt x="25320" y="15863"/>
                    <a:pt x="26414" y="12453"/>
                  </a:cubicBezTo>
                  <a:cubicBezTo>
                    <a:pt x="26901" y="10938"/>
                    <a:pt x="26971" y="9396"/>
                    <a:pt x="26647" y="7938"/>
                  </a:cubicBezTo>
                  <a:cubicBezTo>
                    <a:pt x="27473" y="7896"/>
                    <a:pt x="28343" y="7845"/>
                    <a:pt x="29264" y="7793"/>
                  </a:cubicBezTo>
                  <a:cubicBezTo>
                    <a:pt x="30030" y="7749"/>
                    <a:pt x="30831" y="7704"/>
                    <a:pt x="31669" y="7657"/>
                  </a:cubicBezTo>
                  <a:cubicBezTo>
                    <a:pt x="32124" y="7632"/>
                    <a:pt x="32563" y="7620"/>
                    <a:pt x="32987" y="7620"/>
                  </a:cubicBezTo>
                  <a:cubicBezTo>
                    <a:pt x="38474" y="7620"/>
                    <a:pt x="41439" y="9634"/>
                    <a:pt x="42983" y="11394"/>
                  </a:cubicBezTo>
                  <a:cubicBezTo>
                    <a:pt x="44617" y="13253"/>
                    <a:pt x="45352" y="15648"/>
                    <a:pt x="44949" y="17798"/>
                  </a:cubicBezTo>
                  <a:cubicBezTo>
                    <a:pt x="44686" y="19204"/>
                    <a:pt x="43980" y="20242"/>
                    <a:pt x="42852" y="20885"/>
                  </a:cubicBezTo>
                  <a:cubicBezTo>
                    <a:pt x="42034" y="21350"/>
                    <a:pt x="41071" y="21545"/>
                    <a:pt x="40203" y="21545"/>
                  </a:cubicBezTo>
                  <a:cubicBezTo>
                    <a:pt x="39613" y="21545"/>
                    <a:pt x="39067" y="21455"/>
                    <a:pt x="38641" y="21298"/>
                  </a:cubicBezTo>
                  <a:cubicBezTo>
                    <a:pt x="37668" y="20939"/>
                    <a:pt x="36999" y="20232"/>
                    <a:pt x="36762" y="19305"/>
                  </a:cubicBezTo>
                  <a:cubicBezTo>
                    <a:pt x="36542" y="18442"/>
                    <a:pt x="36741" y="17494"/>
                    <a:pt x="37271" y="16889"/>
                  </a:cubicBezTo>
                  <a:cubicBezTo>
                    <a:pt x="37562" y="16557"/>
                    <a:pt x="37942" y="16384"/>
                    <a:pt x="38338" y="16323"/>
                  </a:cubicBezTo>
                  <a:lnTo>
                    <a:pt x="38338" y="16323"/>
                  </a:lnTo>
                  <a:cubicBezTo>
                    <a:pt x="37932" y="16691"/>
                    <a:pt x="37677" y="17219"/>
                    <a:pt x="37677" y="17810"/>
                  </a:cubicBezTo>
                  <a:cubicBezTo>
                    <a:pt x="37677" y="18919"/>
                    <a:pt x="38576" y="19820"/>
                    <a:pt x="39688" y="19820"/>
                  </a:cubicBezTo>
                  <a:cubicBezTo>
                    <a:pt x="40681" y="19820"/>
                    <a:pt x="41506" y="19099"/>
                    <a:pt x="41668" y="18151"/>
                  </a:cubicBezTo>
                  <a:lnTo>
                    <a:pt x="41682" y="18152"/>
                  </a:lnTo>
                  <a:cubicBezTo>
                    <a:pt x="41686" y="18119"/>
                    <a:pt x="41680" y="18086"/>
                    <a:pt x="41682" y="18055"/>
                  </a:cubicBezTo>
                  <a:cubicBezTo>
                    <a:pt x="41691" y="17974"/>
                    <a:pt x="41698" y="17894"/>
                    <a:pt x="41698" y="17810"/>
                  </a:cubicBezTo>
                  <a:cubicBezTo>
                    <a:pt x="41698" y="17442"/>
                    <a:pt x="41599" y="17099"/>
                    <a:pt x="41426" y="16803"/>
                  </a:cubicBezTo>
                  <a:cubicBezTo>
                    <a:pt x="41145" y="16228"/>
                    <a:pt x="40653" y="15756"/>
                    <a:pt x="39984" y="15474"/>
                  </a:cubicBezTo>
                  <a:cubicBezTo>
                    <a:pt x="39565" y="15297"/>
                    <a:pt x="39125" y="15211"/>
                    <a:pt x="38693" y="15211"/>
                  </a:cubicBezTo>
                  <a:cubicBezTo>
                    <a:pt x="37833" y="15211"/>
                    <a:pt x="37009" y="15550"/>
                    <a:pt x="36460" y="16177"/>
                  </a:cubicBezTo>
                  <a:cubicBezTo>
                    <a:pt x="35692" y="17056"/>
                    <a:pt x="35405" y="18355"/>
                    <a:pt x="35718" y="19572"/>
                  </a:cubicBezTo>
                  <a:cubicBezTo>
                    <a:pt x="36045" y="20855"/>
                    <a:pt x="36951" y="21830"/>
                    <a:pt x="38271" y="22314"/>
                  </a:cubicBezTo>
                  <a:cubicBezTo>
                    <a:pt x="38796" y="22507"/>
                    <a:pt x="39477" y="22626"/>
                    <a:pt x="40220" y="22626"/>
                  </a:cubicBezTo>
                  <a:cubicBezTo>
                    <a:pt x="41243" y="22626"/>
                    <a:pt x="42382" y="22400"/>
                    <a:pt x="43388" y="21829"/>
                  </a:cubicBezTo>
                  <a:cubicBezTo>
                    <a:pt x="44788" y="21034"/>
                    <a:pt x="45697" y="19710"/>
                    <a:pt x="46016" y="17999"/>
                  </a:cubicBezTo>
                  <a:cubicBezTo>
                    <a:pt x="46478" y="15523"/>
                    <a:pt x="45649" y="12789"/>
                    <a:pt x="43798" y="10683"/>
                  </a:cubicBezTo>
                  <a:cubicBezTo>
                    <a:pt x="42101" y="8749"/>
                    <a:pt x="38870" y="6543"/>
                    <a:pt x="32974" y="6543"/>
                  </a:cubicBezTo>
                  <a:cubicBezTo>
                    <a:pt x="32535" y="6543"/>
                    <a:pt x="32081" y="6555"/>
                    <a:pt x="31612" y="6580"/>
                  </a:cubicBezTo>
                  <a:cubicBezTo>
                    <a:pt x="30773" y="6627"/>
                    <a:pt x="29971" y="6672"/>
                    <a:pt x="29205" y="6715"/>
                  </a:cubicBezTo>
                  <a:cubicBezTo>
                    <a:pt x="28191" y="6773"/>
                    <a:pt x="27237" y="6828"/>
                    <a:pt x="26339" y="6875"/>
                  </a:cubicBezTo>
                  <a:cubicBezTo>
                    <a:pt x="25969" y="5864"/>
                    <a:pt x="25400" y="4908"/>
                    <a:pt x="24643" y="4049"/>
                  </a:cubicBezTo>
                  <a:cubicBezTo>
                    <a:pt x="24549" y="3936"/>
                    <a:pt x="22352" y="1277"/>
                    <a:pt x="17472" y="283"/>
                  </a:cubicBezTo>
                  <a:cubicBezTo>
                    <a:pt x="16505" y="86"/>
                    <a:pt x="15620" y="0"/>
                    <a:pt x="14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713225" y="1761175"/>
            <a:ext cx="35739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2"/>
          </p:nvPr>
        </p:nvSpPr>
        <p:spPr>
          <a:xfrm>
            <a:off x="713225" y="3501600"/>
            <a:ext cx="35739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3"/>
          </p:nvPr>
        </p:nvSpPr>
        <p:spPr>
          <a:xfrm>
            <a:off x="4572025" y="1761175"/>
            <a:ext cx="35739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4"/>
          </p:nvPr>
        </p:nvSpPr>
        <p:spPr>
          <a:xfrm>
            <a:off x="4572025" y="3501600"/>
            <a:ext cx="35739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niglet"/>
              <a:buNone/>
              <a:defRPr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hasCustomPrompt="1"/>
          </p:nvPr>
        </p:nvSpPr>
        <p:spPr>
          <a:xfrm>
            <a:off x="713213" y="1264675"/>
            <a:ext cx="7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13" y="3005100"/>
            <a:ext cx="7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6" hasCustomPrompt="1"/>
          </p:nvPr>
        </p:nvSpPr>
        <p:spPr>
          <a:xfrm>
            <a:off x="4572013" y="1264675"/>
            <a:ext cx="7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7" hasCustomPrompt="1"/>
          </p:nvPr>
        </p:nvSpPr>
        <p:spPr>
          <a:xfrm>
            <a:off x="4572012" y="3005100"/>
            <a:ext cx="7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8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13"/>
          <p:cNvGrpSpPr/>
          <p:nvPr/>
        </p:nvGrpSpPr>
        <p:grpSpPr>
          <a:xfrm>
            <a:off x="3411934" y="165809"/>
            <a:ext cx="2320084" cy="364606"/>
            <a:chOff x="4393300" y="3527650"/>
            <a:chExt cx="3106700" cy="488225"/>
          </a:xfrm>
        </p:grpSpPr>
        <p:sp>
          <p:nvSpPr>
            <p:cNvPr id="214" name="Google Shape;214;p13"/>
            <p:cNvSpPr/>
            <p:nvPr/>
          </p:nvSpPr>
          <p:spPr>
            <a:xfrm>
              <a:off x="4633900" y="3714175"/>
              <a:ext cx="559125" cy="240300"/>
            </a:xfrm>
            <a:custGeom>
              <a:avLst/>
              <a:gdLst/>
              <a:ahLst/>
              <a:cxnLst/>
              <a:rect l="l" t="t" r="r" b="b"/>
              <a:pathLst>
                <a:path w="22365" h="9612" extrusionOk="0">
                  <a:moveTo>
                    <a:pt x="6825" y="0"/>
                  </a:moveTo>
                  <a:cubicBezTo>
                    <a:pt x="4801" y="0"/>
                    <a:pt x="2775" y="723"/>
                    <a:pt x="1647" y="1854"/>
                  </a:cubicBezTo>
                  <a:cubicBezTo>
                    <a:pt x="475" y="3026"/>
                    <a:pt x="0" y="5188"/>
                    <a:pt x="542" y="6881"/>
                  </a:cubicBezTo>
                  <a:cubicBezTo>
                    <a:pt x="1008" y="8329"/>
                    <a:pt x="2118" y="9269"/>
                    <a:pt x="3669" y="9529"/>
                  </a:cubicBezTo>
                  <a:cubicBezTo>
                    <a:pt x="4011" y="9586"/>
                    <a:pt x="4326" y="9612"/>
                    <a:pt x="4617" y="9612"/>
                  </a:cubicBezTo>
                  <a:cubicBezTo>
                    <a:pt x="6227" y="9612"/>
                    <a:pt x="7080" y="8831"/>
                    <a:pt x="7469" y="8312"/>
                  </a:cubicBezTo>
                  <a:cubicBezTo>
                    <a:pt x="8288" y="7219"/>
                    <a:pt x="8296" y="5775"/>
                    <a:pt x="7881" y="4911"/>
                  </a:cubicBezTo>
                  <a:cubicBezTo>
                    <a:pt x="7462" y="4043"/>
                    <a:pt x="6454" y="3475"/>
                    <a:pt x="5311" y="3460"/>
                  </a:cubicBezTo>
                  <a:cubicBezTo>
                    <a:pt x="5292" y="3460"/>
                    <a:pt x="5273" y="3459"/>
                    <a:pt x="5254" y="3459"/>
                  </a:cubicBezTo>
                  <a:cubicBezTo>
                    <a:pt x="4538" y="3459"/>
                    <a:pt x="3935" y="3684"/>
                    <a:pt x="3530" y="4079"/>
                  </a:cubicBezTo>
                  <a:cubicBezTo>
                    <a:pt x="3173" y="4394"/>
                    <a:pt x="2946" y="4851"/>
                    <a:pt x="2946" y="5363"/>
                  </a:cubicBezTo>
                  <a:cubicBezTo>
                    <a:pt x="2946" y="6316"/>
                    <a:pt x="3720" y="7089"/>
                    <a:pt x="4674" y="7089"/>
                  </a:cubicBezTo>
                  <a:cubicBezTo>
                    <a:pt x="5626" y="7089"/>
                    <a:pt x="6400" y="6317"/>
                    <a:pt x="6400" y="5363"/>
                  </a:cubicBezTo>
                  <a:cubicBezTo>
                    <a:pt x="6400" y="5212"/>
                    <a:pt x="6374" y="5069"/>
                    <a:pt x="6337" y="4928"/>
                  </a:cubicBezTo>
                  <a:lnTo>
                    <a:pt x="6337" y="4928"/>
                  </a:lnTo>
                  <a:cubicBezTo>
                    <a:pt x="6553" y="5060"/>
                    <a:pt x="6724" y="5228"/>
                    <a:pt x="6817" y="5422"/>
                  </a:cubicBezTo>
                  <a:cubicBezTo>
                    <a:pt x="7077" y="5958"/>
                    <a:pt x="7038" y="6923"/>
                    <a:pt x="6525" y="7603"/>
                  </a:cubicBezTo>
                  <a:cubicBezTo>
                    <a:pt x="6114" y="8152"/>
                    <a:pt x="5463" y="8433"/>
                    <a:pt x="4618" y="8433"/>
                  </a:cubicBezTo>
                  <a:cubicBezTo>
                    <a:pt x="4381" y="8433"/>
                    <a:pt x="4129" y="8411"/>
                    <a:pt x="3862" y="8366"/>
                  </a:cubicBezTo>
                  <a:cubicBezTo>
                    <a:pt x="2459" y="8132"/>
                    <a:pt x="1894" y="7234"/>
                    <a:pt x="1666" y="6520"/>
                  </a:cubicBezTo>
                  <a:cubicBezTo>
                    <a:pt x="1254" y="5237"/>
                    <a:pt x="1612" y="3553"/>
                    <a:pt x="2480" y="2686"/>
                  </a:cubicBezTo>
                  <a:cubicBezTo>
                    <a:pt x="3232" y="1936"/>
                    <a:pt x="4846" y="1177"/>
                    <a:pt x="6787" y="1177"/>
                  </a:cubicBezTo>
                  <a:cubicBezTo>
                    <a:pt x="6820" y="1177"/>
                    <a:pt x="6854" y="1177"/>
                    <a:pt x="6888" y="1178"/>
                  </a:cubicBezTo>
                  <a:cubicBezTo>
                    <a:pt x="8308" y="1188"/>
                    <a:pt x="10402" y="1617"/>
                    <a:pt x="12313" y="3595"/>
                  </a:cubicBezTo>
                  <a:cubicBezTo>
                    <a:pt x="14748" y="6112"/>
                    <a:pt x="17801" y="6629"/>
                    <a:pt x="19901" y="6629"/>
                  </a:cubicBezTo>
                  <a:cubicBezTo>
                    <a:pt x="21295" y="6629"/>
                    <a:pt x="22269" y="6402"/>
                    <a:pt x="22365" y="6379"/>
                  </a:cubicBezTo>
                  <a:lnTo>
                    <a:pt x="22226" y="5806"/>
                  </a:lnTo>
                  <a:lnTo>
                    <a:pt x="22087" y="5234"/>
                  </a:lnTo>
                  <a:cubicBezTo>
                    <a:pt x="22066" y="5238"/>
                    <a:pt x="21201" y="5438"/>
                    <a:pt x="19943" y="5438"/>
                  </a:cubicBezTo>
                  <a:cubicBezTo>
                    <a:pt x="18061" y="5438"/>
                    <a:pt x="15299" y="4992"/>
                    <a:pt x="13157" y="2778"/>
                  </a:cubicBezTo>
                  <a:cubicBezTo>
                    <a:pt x="10962" y="508"/>
                    <a:pt x="8542" y="14"/>
                    <a:pt x="6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700250" y="3714100"/>
              <a:ext cx="559150" cy="240300"/>
            </a:xfrm>
            <a:custGeom>
              <a:avLst/>
              <a:gdLst/>
              <a:ahLst/>
              <a:cxnLst/>
              <a:rect l="l" t="t" r="r" b="b"/>
              <a:pathLst>
                <a:path w="22366" h="9612" extrusionOk="0">
                  <a:moveTo>
                    <a:pt x="15471" y="0"/>
                  </a:moveTo>
                  <a:cubicBezTo>
                    <a:pt x="13826" y="14"/>
                    <a:pt x="11405" y="506"/>
                    <a:pt x="9208" y="2776"/>
                  </a:cubicBezTo>
                  <a:cubicBezTo>
                    <a:pt x="7066" y="4992"/>
                    <a:pt x="4314" y="5442"/>
                    <a:pt x="2435" y="5442"/>
                  </a:cubicBezTo>
                  <a:cubicBezTo>
                    <a:pt x="1170" y="5442"/>
                    <a:pt x="301" y="5238"/>
                    <a:pt x="280" y="5233"/>
                  </a:cubicBezTo>
                  <a:lnTo>
                    <a:pt x="1" y="6379"/>
                  </a:lnTo>
                  <a:cubicBezTo>
                    <a:pt x="98" y="6403"/>
                    <a:pt x="1074" y="6632"/>
                    <a:pt x="2470" y="6632"/>
                  </a:cubicBezTo>
                  <a:cubicBezTo>
                    <a:pt x="4571" y="6632"/>
                    <a:pt x="7622" y="6113"/>
                    <a:pt x="10056" y="3597"/>
                  </a:cubicBezTo>
                  <a:cubicBezTo>
                    <a:pt x="11968" y="1621"/>
                    <a:pt x="14061" y="1191"/>
                    <a:pt x="15480" y="1181"/>
                  </a:cubicBezTo>
                  <a:lnTo>
                    <a:pt x="15544" y="1181"/>
                  </a:lnTo>
                  <a:cubicBezTo>
                    <a:pt x="17500" y="1181"/>
                    <a:pt x="19131" y="1934"/>
                    <a:pt x="19885" y="2689"/>
                  </a:cubicBezTo>
                  <a:cubicBezTo>
                    <a:pt x="20752" y="3558"/>
                    <a:pt x="21111" y="5240"/>
                    <a:pt x="20699" y="6523"/>
                  </a:cubicBezTo>
                  <a:cubicBezTo>
                    <a:pt x="20473" y="7237"/>
                    <a:pt x="19906" y="8135"/>
                    <a:pt x="18503" y="8369"/>
                  </a:cubicBezTo>
                  <a:cubicBezTo>
                    <a:pt x="18237" y="8414"/>
                    <a:pt x="17985" y="8436"/>
                    <a:pt x="17748" y="8436"/>
                  </a:cubicBezTo>
                  <a:cubicBezTo>
                    <a:pt x="16903" y="8436"/>
                    <a:pt x="16250" y="8155"/>
                    <a:pt x="15840" y="7606"/>
                  </a:cubicBezTo>
                  <a:cubicBezTo>
                    <a:pt x="15327" y="6923"/>
                    <a:pt x="15290" y="5960"/>
                    <a:pt x="15547" y="5425"/>
                  </a:cubicBezTo>
                  <a:cubicBezTo>
                    <a:pt x="15641" y="5231"/>
                    <a:pt x="15812" y="5061"/>
                    <a:pt x="16027" y="4931"/>
                  </a:cubicBezTo>
                  <a:lnTo>
                    <a:pt x="16027" y="4931"/>
                  </a:lnTo>
                  <a:cubicBezTo>
                    <a:pt x="15990" y="5072"/>
                    <a:pt x="15964" y="5215"/>
                    <a:pt x="15964" y="5366"/>
                  </a:cubicBezTo>
                  <a:cubicBezTo>
                    <a:pt x="15964" y="6319"/>
                    <a:pt x="16736" y="7092"/>
                    <a:pt x="17690" y="7092"/>
                  </a:cubicBezTo>
                  <a:cubicBezTo>
                    <a:pt x="18643" y="7092"/>
                    <a:pt x="19418" y="6320"/>
                    <a:pt x="19418" y="5366"/>
                  </a:cubicBezTo>
                  <a:cubicBezTo>
                    <a:pt x="19418" y="4767"/>
                    <a:pt x="19113" y="4241"/>
                    <a:pt x="18652" y="3932"/>
                  </a:cubicBezTo>
                  <a:cubicBezTo>
                    <a:pt x="18250" y="3630"/>
                    <a:pt x="17712" y="3460"/>
                    <a:pt x="17102" y="3460"/>
                  </a:cubicBezTo>
                  <a:cubicBezTo>
                    <a:pt x="17086" y="3460"/>
                    <a:pt x="17071" y="3460"/>
                    <a:pt x="17055" y="3460"/>
                  </a:cubicBezTo>
                  <a:cubicBezTo>
                    <a:pt x="15912" y="3475"/>
                    <a:pt x="14904" y="4044"/>
                    <a:pt x="14484" y="4911"/>
                  </a:cubicBezTo>
                  <a:cubicBezTo>
                    <a:pt x="14070" y="5775"/>
                    <a:pt x="14077" y="7220"/>
                    <a:pt x="14896" y="8312"/>
                  </a:cubicBezTo>
                  <a:cubicBezTo>
                    <a:pt x="15287" y="8833"/>
                    <a:pt x="16140" y="9612"/>
                    <a:pt x="17748" y="9612"/>
                  </a:cubicBezTo>
                  <a:cubicBezTo>
                    <a:pt x="18039" y="9612"/>
                    <a:pt x="18355" y="9586"/>
                    <a:pt x="18697" y="9529"/>
                  </a:cubicBezTo>
                  <a:cubicBezTo>
                    <a:pt x="20249" y="9272"/>
                    <a:pt x="21359" y="8332"/>
                    <a:pt x="21823" y="6882"/>
                  </a:cubicBezTo>
                  <a:cubicBezTo>
                    <a:pt x="22365" y="5188"/>
                    <a:pt x="21892" y="3027"/>
                    <a:pt x="20720" y="1852"/>
                  </a:cubicBezTo>
                  <a:cubicBezTo>
                    <a:pt x="19591" y="723"/>
                    <a:pt x="17564" y="0"/>
                    <a:pt x="15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948400" y="3527650"/>
              <a:ext cx="1996600" cy="393975"/>
            </a:xfrm>
            <a:custGeom>
              <a:avLst/>
              <a:gdLst/>
              <a:ahLst/>
              <a:cxnLst/>
              <a:rect l="l" t="t" r="r" b="b"/>
              <a:pathLst>
                <a:path w="79864" h="15759" extrusionOk="0">
                  <a:moveTo>
                    <a:pt x="73662" y="1"/>
                  </a:moveTo>
                  <a:cubicBezTo>
                    <a:pt x="73494" y="1"/>
                    <a:pt x="73327" y="8"/>
                    <a:pt x="73159" y="23"/>
                  </a:cubicBezTo>
                  <a:cubicBezTo>
                    <a:pt x="71226" y="195"/>
                    <a:pt x="69755" y="1315"/>
                    <a:pt x="69125" y="3101"/>
                  </a:cubicBezTo>
                  <a:cubicBezTo>
                    <a:pt x="68512" y="4841"/>
                    <a:pt x="68823" y="6632"/>
                    <a:pt x="69958" y="7888"/>
                  </a:cubicBezTo>
                  <a:cubicBezTo>
                    <a:pt x="70643" y="8646"/>
                    <a:pt x="71538" y="9076"/>
                    <a:pt x="72357" y="9076"/>
                  </a:cubicBezTo>
                  <a:cubicBezTo>
                    <a:pt x="72478" y="9076"/>
                    <a:pt x="72597" y="9067"/>
                    <a:pt x="72714" y="9048"/>
                  </a:cubicBezTo>
                  <a:cubicBezTo>
                    <a:pt x="73737" y="8911"/>
                    <a:pt x="74531" y="8044"/>
                    <a:pt x="74531" y="6982"/>
                  </a:cubicBezTo>
                  <a:cubicBezTo>
                    <a:pt x="74531" y="5824"/>
                    <a:pt x="73592" y="4886"/>
                    <a:pt x="72435" y="4886"/>
                  </a:cubicBezTo>
                  <a:cubicBezTo>
                    <a:pt x="71446" y="4886"/>
                    <a:pt x="70625" y="5571"/>
                    <a:pt x="70402" y="6492"/>
                  </a:cubicBezTo>
                  <a:cubicBezTo>
                    <a:pt x="70052" y="5852"/>
                    <a:pt x="69762" y="4840"/>
                    <a:pt x="70237" y="3494"/>
                  </a:cubicBezTo>
                  <a:cubicBezTo>
                    <a:pt x="70880" y="1670"/>
                    <a:pt x="72408" y="1272"/>
                    <a:pt x="73263" y="1197"/>
                  </a:cubicBezTo>
                  <a:cubicBezTo>
                    <a:pt x="73395" y="1185"/>
                    <a:pt x="73529" y="1179"/>
                    <a:pt x="73662" y="1179"/>
                  </a:cubicBezTo>
                  <a:cubicBezTo>
                    <a:pt x="75198" y="1179"/>
                    <a:pt x="76742" y="1940"/>
                    <a:pt x="77368" y="3046"/>
                  </a:cubicBezTo>
                  <a:cubicBezTo>
                    <a:pt x="78340" y="4764"/>
                    <a:pt x="78797" y="8248"/>
                    <a:pt x="75875" y="10273"/>
                  </a:cubicBezTo>
                  <a:cubicBezTo>
                    <a:pt x="75014" y="10870"/>
                    <a:pt x="73914" y="11166"/>
                    <a:pt x="72604" y="11166"/>
                  </a:cubicBezTo>
                  <a:cubicBezTo>
                    <a:pt x="69762" y="11166"/>
                    <a:pt x="65935" y="9775"/>
                    <a:pt x="61425" y="7061"/>
                  </a:cubicBezTo>
                  <a:cubicBezTo>
                    <a:pt x="58662" y="5398"/>
                    <a:pt x="55954" y="4564"/>
                    <a:pt x="53334" y="4564"/>
                  </a:cubicBezTo>
                  <a:cubicBezTo>
                    <a:pt x="52078" y="4564"/>
                    <a:pt x="50842" y="4756"/>
                    <a:pt x="49630" y="5140"/>
                  </a:cubicBezTo>
                  <a:cubicBezTo>
                    <a:pt x="44937" y="6629"/>
                    <a:pt x="41698" y="10631"/>
                    <a:pt x="39939" y="13403"/>
                  </a:cubicBezTo>
                  <a:cubicBezTo>
                    <a:pt x="38178" y="10631"/>
                    <a:pt x="34941" y="6629"/>
                    <a:pt x="30246" y="5140"/>
                  </a:cubicBezTo>
                  <a:cubicBezTo>
                    <a:pt x="29035" y="4756"/>
                    <a:pt x="27799" y="4564"/>
                    <a:pt x="26543" y="4564"/>
                  </a:cubicBezTo>
                  <a:cubicBezTo>
                    <a:pt x="23923" y="4564"/>
                    <a:pt x="21214" y="5398"/>
                    <a:pt x="18451" y="7061"/>
                  </a:cubicBezTo>
                  <a:cubicBezTo>
                    <a:pt x="13940" y="9775"/>
                    <a:pt x="10113" y="11166"/>
                    <a:pt x="7271" y="11166"/>
                  </a:cubicBezTo>
                  <a:cubicBezTo>
                    <a:pt x="5962" y="11166"/>
                    <a:pt x="4862" y="10870"/>
                    <a:pt x="4001" y="10273"/>
                  </a:cubicBezTo>
                  <a:cubicBezTo>
                    <a:pt x="1079" y="8250"/>
                    <a:pt x="1536" y="4766"/>
                    <a:pt x="2508" y="3046"/>
                  </a:cubicBezTo>
                  <a:cubicBezTo>
                    <a:pt x="3134" y="1943"/>
                    <a:pt x="4677" y="1179"/>
                    <a:pt x="6215" y="1179"/>
                  </a:cubicBezTo>
                  <a:cubicBezTo>
                    <a:pt x="6348" y="1179"/>
                    <a:pt x="6481" y="1185"/>
                    <a:pt x="6613" y="1197"/>
                  </a:cubicBezTo>
                  <a:cubicBezTo>
                    <a:pt x="7465" y="1272"/>
                    <a:pt x="8995" y="1670"/>
                    <a:pt x="9639" y="3494"/>
                  </a:cubicBezTo>
                  <a:cubicBezTo>
                    <a:pt x="10112" y="4840"/>
                    <a:pt x="9824" y="5854"/>
                    <a:pt x="9472" y="6492"/>
                  </a:cubicBezTo>
                  <a:cubicBezTo>
                    <a:pt x="9250" y="5571"/>
                    <a:pt x="8428" y="4886"/>
                    <a:pt x="7440" y="4886"/>
                  </a:cubicBezTo>
                  <a:cubicBezTo>
                    <a:pt x="6283" y="4886"/>
                    <a:pt x="5344" y="5825"/>
                    <a:pt x="5344" y="6982"/>
                  </a:cubicBezTo>
                  <a:cubicBezTo>
                    <a:pt x="5344" y="8045"/>
                    <a:pt x="6137" y="8912"/>
                    <a:pt x="7160" y="9051"/>
                  </a:cubicBezTo>
                  <a:cubicBezTo>
                    <a:pt x="7275" y="9069"/>
                    <a:pt x="7393" y="9078"/>
                    <a:pt x="7512" y="9078"/>
                  </a:cubicBezTo>
                  <a:cubicBezTo>
                    <a:pt x="8331" y="9078"/>
                    <a:pt x="9230" y="8649"/>
                    <a:pt x="9915" y="7889"/>
                  </a:cubicBezTo>
                  <a:cubicBezTo>
                    <a:pt x="11051" y="6633"/>
                    <a:pt x="11361" y="4844"/>
                    <a:pt x="10746" y="3103"/>
                  </a:cubicBezTo>
                  <a:cubicBezTo>
                    <a:pt x="10115" y="1317"/>
                    <a:pt x="8646" y="196"/>
                    <a:pt x="6713" y="25"/>
                  </a:cubicBezTo>
                  <a:cubicBezTo>
                    <a:pt x="6546" y="10"/>
                    <a:pt x="6378" y="2"/>
                    <a:pt x="6209" y="2"/>
                  </a:cubicBezTo>
                  <a:cubicBezTo>
                    <a:pt x="4247" y="2"/>
                    <a:pt x="2314" y="991"/>
                    <a:pt x="1477" y="2467"/>
                  </a:cubicBezTo>
                  <a:cubicBezTo>
                    <a:pt x="0" y="5078"/>
                    <a:pt x="146" y="9040"/>
                    <a:pt x="3323" y="11245"/>
                  </a:cubicBezTo>
                  <a:cubicBezTo>
                    <a:pt x="4366" y="11968"/>
                    <a:pt x="5680" y="12325"/>
                    <a:pt x="7228" y="12325"/>
                  </a:cubicBezTo>
                  <a:cubicBezTo>
                    <a:pt x="10332" y="12325"/>
                    <a:pt x="14375" y="10888"/>
                    <a:pt x="19052" y="8074"/>
                  </a:cubicBezTo>
                  <a:cubicBezTo>
                    <a:pt x="21625" y="6525"/>
                    <a:pt x="24132" y="5749"/>
                    <a:pt x="26543" y="5749"/>
                  </a:cubicBezTo>
                  <a:cubicBezTo>
                    <a:pt x="27679" y="5749"/>
                    <a:pt x="28794" y="5922"/>
                    <a:pt x="29884" y="6267"/>
                  </a:cubicBezTo>
                  <a:cubicBezTo>
                    <a:pt x="34482" y="7724"/>
                    <a:pt x="37655" y="11942"/>
                    <a:pt x="39242" y="14552"/>
                  </a:cubicBezTo>
                  <a:cubicBezTo>
                    <a:pt x="39523" y="15012"/>
                    <a:pt x="39752" y="15422"/>
                    <a:pt x="39933" y="15758"/>
                  </a:cubicBezTo>
                  <a:cubicBezTo>
                    <a:pt x="40113" y="15422"/>
                    <a:pt x="40341" y="15015"/>
                    <a:pt x="40622" y="14553"/>
                  </a:cubicBezTo>
                  <a:cubicBezTo>
                    <a:pt x="42212" y="11942"/>
                    <a:pt x="45389" y="7721"/>
                    <a:pt x="49985" y="6265"/>
                  </a:cubicBezTo>
                  <a:cubicBezTo>
                    <a:pt x="51073" y="5921"/>
                    <a:pt x="52185" y="5749"/>
                    <a:pt x="53319" y="5749"/>
                  </a:cubicBezTo>
                  <a:cubicBezTo>
                    <a:pt x="55730" y="5749"/>
                    <a:pt x="58237" y="6526"/>
                    <a:pt x="60810" y="8074"/>
                  </a:cubicBezTo>
                  <a:cubicBezTo>
                    <a:pt x="65488" y="10889"/>
                    <a:pt x="69531" y="12326"/>
                    <a:pt x="72634" y="12326"/>
                  </a:cubicBezTo>
                  <a:cubicBezTo>
                    <a:pt x="74182" y="12326"/>
                    <a:pt x="75497" y="11968"/>
                    <a:pt x="76539" y="11245"/>
                  </a:cubicBezTo>
                  <a:cubicBezTo>
                    <a:pt x="79720" y="9040"/>
                    <a:pt x="79864" y="5077"/>
                    <a:pt x="78395" y="2466"/>
                  </a:cubicBezTo>
                  <a:cubicBezTo>
                    <a:pt x="77559" y="991"/>
                    <a:pt x="75626" y="1"/>
                    <a:pt x="7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190425" y="3622300"/>
              <a:ext cx="1512550" cy="393575"/>
            </a:xfrm>
            <a:custGeom>
              <a:avLst/>
              <a:gdLst/>
              <a:ahLst/>
              <a:cxnLst/>
              <a:rect l="l" t="t" r="r" b="b"/>
              <a:pathLst>
                <a:path w="60502" h="15743" extrusionOk="0">
                  <a:moveTo>
                    <a:pt x="9093" y="1"/>
                  </a:moveTo>
                  <a:cubicBezTo>
                    <a:pt x="6368" y="1"/>
                    <a:pt x="3681" y="1189"/>
                    <a:pt x="2036" y="3133"/>
                  </a:cubicBezTo>
                  <a:cubicBezTo>
                    <a:pt x="538" y="4904"/>
                    <a:pt x="0" y="7168"/>
                    <a:pt x="484" y="9683"/>
                  </a:cubicBezTo>
                  <a:cubicBezTo>
                    <a:pt x="1386" y="14389"/>
                    <a:pt x="5576" y="15743"/>
                    <a:pt x="7982" y="15743"/>
                  </a:cubicBezTo>
                  <a:cubicBezTo>
                    <a:pt x="8204" y="15743"/>
                    <a:pt x="8410" y="15731"/>
                    <a:pt x="8598" y="15710"/>
                  </a:cubicBezTo>
                  <a:cubicBezTo>
                    <a:pt x="10394" y="15506"/>
                    <a:pt x="11931" y="14666"/>
                    <a:pt x="12926" y="13347"/>
                  </a:cubicBezTo>
                  <a:cubicBezTo>
                    <a:pt x="13893" y="12064"/>
                    <a:pt x="14282" y="10396"/>
                    <a:pt x="14080" y="8503"/>
                  </a:cubicBezTo>
                  <a:cubicBezTo>
                    <a:pt x="14075" y="8352"/>
                    <a:pt x="14054" y="8203"/>
                    <a:pt x="14022" y="8059"/>
                  </a:cubicBezTo>
                  <a:cubicBezTo>
                    <a:pt x="14015" y="8011"/>
                    <a:pt x="14012" y="7966"/>
                    <a:pt x="14004" y="7919"/>
                  </a:cubicBezTo>
                  <a:lnTo>
                    <a:pt x="13986" y="7924"/>
                  </a:lnTo>
                  <a:cubicBezTo>
                    <a:pt x="13701" y="6949"/>
                    <a:pt x="12800" y="6235"/>
                    <a:pt x="11733" y="6235"/>
                  </a:cubicBezTo>
                  <a:cubicBezTo>
                    <a:pt x="10436" y="6235"/>
                    <a:pt x="9385" y="7287"/>
                    <a:pt x="9385" y="8585"/>
                  </a:cubicBezTo>
                  <a:cubicBezTo>
                    <a:pt x="9385" y="9881"/>
                    <a:pt x="10438" y="10933"/>
                    <a:pt x="11733" y="10933"/>
                  </a:cubicBezTo>
                  <a:cubicBezTo>
                    <a:pt x="12136" y="10933"/>
                    <a:pt x="12514" y="10832"/>
                    <a:pt x="12845" y="10653"/>
                  </a:cubicBezTo>
                  <a:lnTo>
                    <a:pt x="12845" y="10653"/>
                  </a:lnTo>
                  <a:cubicBezTo>
                    <a:pt x="12699" y="11403"/>
                    <a:pt x="12412" y="12073"/>
                    <a:pt x="11984" y="12641"/>
                  </a:cubicBezTo>
                  <a:cubicBezTo>
                    <a:pt x="11185" y="13700"/>
                    <a:pt x="9936" y="14376"/>
                    <a:pt x="8464" y="14543"/>
                  </a:cubicBezTo>
                  <a:cubicBezTo>
                    <a:pt x="8356" y="14555"/>
                    <a:pt x="8219" y="14562"/>
                    <a:pt x="8060" y="14562"/>
                  </a:cubicBezTo>
                  <a:cubicBezTo>
                    <a:pt x="6442" y="14562"/>
                    <a:pt x="2472" y="13793"/>
                    <a:pt x="1641" y="9463"/>
                  </a:cubicBezTo>
                  <a:cubicBezTo>
                    <a:pt x="1227" y="7312"/>
                    <a:pt x="1674" y="5386"/>
                    <a:pt x="2936" y="3897"/>
                  </a:cubicBezTo>
                  <a:cubicBezTo>
                    <a:pt x="4342" y="2235"/>
                    <a:pt x="6749" y="1181"/>
                    <a:pt x="9104" y="1181"/>
                  </a:cubicBezTo>
                  <a:cubicBezTo>
                    <a:pt x="9164" y="1181"/>
                    <a:pt x="9224" y="1181"/>
                    <a:pt x="9284" y="1183"/>
                  </a:cubicBezTo>
                  <a:cubicBezTo>
                    <a:pt x="12529" y="1258"/>
                    <a:pt x="15559" y="2640"/>
                    <a:pt x="19069" y="4238"/>
                  </a:cubicBezTo>
                  <a:cubicBezTo>
                    <a:pt x="19936" y="4635"/>
                    <a:pt x="20834" y="5044"/>
                    <a:pt x="21780" y="5455"/>
                  </a:cubicBezTo>
                  <a:cubicBezTo>
                    <a:pt x="22708" y="5858"/>
                    <a:pt x="23615" y="6024"/>
                    <a:pt x="24480" y="6024"/>
                  </a:cubicBezTo>
                  <a:cubicBezTo>
                    <a:pt x="26871" y="6024"/>
                    <a:pt x="28942" y="4755"/>
                    <a:pt x="30252" y="3699"/>
                  </a:cubicBezTo>
                  <a:cubicBezTo>
                    <a:pt x="31560" y="4755"/>
                    <a:pt x="33630" y="6025"/>
                    <a:pt x="36021" y="6025"/>
                  </a:cubicBezTo>
                  <a:cubicBezTo>
                    <a:pt x="36886" y="6025"/>
                    <a:pt x="37793" y="5859"/>
                    <a:pt x="38722" y="5455"/>
                  </a:cubicBezTo>
                  <a:cubicBezTo>
                    <a:pt x="39667" y="5044"/>
                    <a:pt x="40567" y="4635"/>
                    <a:pt x="41433" y="4238"/>
                  </a:cubicBezTo>
                  <a:cubicBezTo>
                    <a:pt x="44944" y="2640"/>
                    <a:pt x="47973" y="1261"/>
                    <a:pt x="51218" y="1183"/>
                  </a:cubicBezTo>
                  <a:cubicBezTo>
                    <a:pt x="51271" y="1182"/>
                    <a:pt x="51323" y="1181"/>
                    <a:pt x="51376" y="1181"/>
                  </a:cubicBezTo>
                  <a:cubicBezTo>
                    <a:pt x="53740" y="1181"/>
                    <a:pt x="56156" y="2230"/>
                    <a:pt x="57566" y="3897"/>
                  </a:cubicBezTo>
                  <a:cubicBezTo>
                    <a:pt x="58828" y="5386"/>
                    <a:pt x="59276" y="7311"/>
                    <a:pt x="58863" y="9463"/>
                  </a:cubicBezTo>
                  <a:cubicBezTo>
                    <a:pt x="58031" y="13796"/>
                    <a:pt x="54054" y="14562"/>
                    <a:pt x="52439" y="14562"/>
                  </a:cubicBezTo>
                  <a:cubicBezTo>
                    <a:pt x="52281" y="14562"/>
                    <a:pt x="52146" y="14555"/>
                    <a:pt x="52038" y="14543"/>
                  </a:cubicBezTo>
                  <a:cubicBezTo>
                    <a:pt x="50566" y="14376"/>
                    <a:pt x="49317" y="13700"/>
                    <a:pt x="48520" y="12641"/>
                  </a:cubicBezTo>
                  <a:cubicBezTo>
                    <a:pt x="48092" y="12071"/>
                    <a:pt x="47803" y="11403"/>
                    <a:pt x="47657" y="10653"/>
                  </a:cubicBezTo>
                  <a:lnTo>
                    <a:pt x="47657" y="10653"/>
                  </a:lnTo>
                  <a:cubicBezTo>
                    <a:pt x="47988" y="10832"/>
                    <a:pt x="48368" y="10933"/>
                    <a:pt x="48769" y="10933"/>
                  </a:cubicBezTo>
                  <a:cubicBezTo>
                    <a:pt x="50067" y="10933"/>
                    <a:pt x="51119" y="9881"/>
                    <a:pt x="51119" y="8585"/>
                  </a:cubicBezTo>
                  <a:cubicBezTo>
                    <a:pt x="51119" y="7287"/>
                    <a:pt x="50067" y="6235"/>
                    <a:pt x="48769" y="6235"/>
                  </a:cubicBezTo>
                  <a:cubicBezTo>
                    <a:pt x="47702" y="6235"/>
                    <a:pt x="46803" y="6949"/>
                    <a:pt x="46516" y="7924"/>
                  </a:cubicBezTo>
                  <a:lnTo>
                    <a:pt x="46499" y="7919"/>
                  </a:lnTo>
                  <a:cubicBezTo>
                    <a:pt x="46490" y="7966"/>
                    <a:pt x="46487" y="8011"/>
                    <a:pt x="46480" y="8059"/>
                  </a:cubicBezTo>
                  <a:cubicBezTo>
                    <a:pt x="46448" y="8202"/>
                    <a:pt x="46428" y="8352"/>
                    <a:pt x="46424" y="8503"/>
                  </a:cubicBezTo>
                  <a:cubicBezTo>
                    <a:pt x="46221" y="10396"/>
                    <a:pt x="46610" y="12064"/>
                    <a:pt x="47576" y="13347"/>
                  </a:cubicBezTo>
                  <a:cubicBezTo>
                    <a:pt x="48572" y="14666"/>
                    <a:pt x="50108" y="15506"/>
                    <a:pt x="51906" y="15710"/>
                  </a:cubicBezTo>
                  <a:cubicBezTo>
                    <a:pt x="52092" y="15731"/>
                    <a:pt x="52298" y="15742"/>
                    <a:pt x="52518" y="15742"/>
                  </a:cubicBezTo>
                  <a:cubicBezTo>
                    <a:pt x="54922" y="15742"/>
                    <a:pt x="59114" y="14389"/>
                    <a:pt x="60020" y="9683"/>
                  </a:cubicBezTo>
                  <a:cubicBezTo>
                    <a:pt x="60502" y="7168"/>
                    <a:pt x="59966" y="4904"/>
                    <a:pt x="58466" y="3133"/>
                  </a:cubicBezTo>
                  <a:cubicBezTo>
                    <a:pt x="56821" y="1189"/>
                    <a:pt x="54134" y="1"/>
                    <a:pt x="51409" y="1"/>
                  </a:cubicBezTo>
                  <a:cubicBezTo>
                    <a:pt x="51336" y="1"/>
                    <a:pt x="51263" y="1"/>
                    <a:pt x="51189" y="2"/>
                  </a:cubicBezTo>
                  <a:cubicBezTo>
                    <a:pt x="47704" y="85"/>
                    <a:pt x="44572" y="1512"/>
                    <a:pt x="40945" y="3164"/>
                  </a:cubicBezTo>
                  <a:cubicBezTo>
                    <a:pt x="40081" y="3559"/>
                    <a:pt x="39190" y="3965"/>
                    <a:pt x="38253" y="4372"/>
                  </a:cubicBezTo>
                  <a:cubicBezTo>
                    <a:pt x="37509" y="4696"/>
                    <a:pt x="36772" y="4830"/>
                    <a:pt x="36061" y="4830"/>
                  </a:cubicBezTo>
                  <a:cubicBezTo>
                    <a:pt x="34099" y="4830"/>
                    <a:pt x="32335" y="3804"/>
                    <a:pt x="31161" y="2898"/>
                  </a:cubicBezTo>
                  <a:cubicBezTo>
                    <a:pt x="30797" y="2617"/>
                    <a:pt x="30489" y="2350"/>
                    <a:pt x="30252" y="2128"/>
                  </a:cubicBezTo>
                  <a:cubicBezTo>
                    <a:pt x="30013" y="2350"/>
                    <a:pt x="29705" y="2617"/>
                    <a:pt x="29343" y="2898"/>
                  </a:cubicBezTo>
                  <a:cubicBezTo>
                    <a:pt x="28169" y="3803"/>
                    <a:pt x="26405" y="4830"/>
                    <a:pt x="24441" y="4830"/>
                  </a:cubicBezTo>
                  <a:cubicBezTo>
                    <a:pt x="23730" y="4830"/>
                    <a:pt x="22993" y="4695"/>
                    <a:pt x="22249" y="4372"/>
                  </a:cubicBezTo>
                  <a:cubicBezTo>
                    <a:pt x="21313" y="3965"/>
                    <a:pt x="20421" y="3559"/>
                    <a:pt x="19557" y="3164"/>
                  </a:cubicBezTo>
                  <a:cubicBezTo>
                    <a:pt x="15930" y="1512"/>
                    <a:pt x="12798" y="85"/>
                    <a:pt x="9313" y="2"/>
                  </a:cubicBezTo>
                  <a:cubicBezTo>
                    <a:pt x="9239" y="1"/>
                    <a:pt x="9167" y="1"/>
                    <a:pt x="9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393300" y="3587025"/>
              <a:ext cx="285300" cy="240325"/>
            </a:xfrm>
            <a:custGeom>
              <a:avLst/>
              <a:gdLst/>
              <a:ahLst/>
              <a:cxnLst/>
              <a:rect l="l" t="t" r="r" b="b"/>
              <a:pathLst>
                <a:path w="11412" h="9613" extrusionOk="0">
                  <a:moveTo>
                    <a:pt x="4618" y="0"/>
                  </a:moveTo>
                  <a:cubicBezTo>
                    <a:pt x="4326" y="0"/>
                    <a:pt x="4010" y="26"/>
                    <a:pt x="3667" y="83"/>
                  </a:cubicBezTo>
                  <a:cubicBezTo>
                    <a:pt x="2116" y="340"/>
                    <a:pt x="1007" y="1282"/>
                    <a:pt x="543" y="2732"/>
                  </a:cubicBezTo>
                  <a:cubicBezTo>
                    <a:pt x="0" y="4425"/>
                    <a:pt x="475" y="6587"/>
                    <a:pt x="1647" y="7759"/>
                  </a:cubicBezTo>
                  <a:cubicBezTo>
                    <a:pt x="2777" y="8888"/>
                    <a:pt x="4803" y="9613"/>
                    <a:pt x="6825" y="9613"/>
                  </a:cubicBezTo>
                  <a:lnTo>
                    <a:pt x="6897" y="9613"/>
                  </a:lnTo>
                  <a:cubicBezTo>
                    <a:pt x="8113" y="9600"/>
                    <a:pt x="9752" y="9327"/>
                    <a:pt x="11412" y="8269"/>
                  </a:cubicBezTo>
                  <a:lnTo>
                    <a:pt x="11412" y="6823"/>
                  </a:lnTo>
                  <a:cubicBezTo>
                    <a:pt x="9765" y="8112"/>
                    <a:pt x="8086" y="8423"/>
                    <a:pt x="6885" y="8432"/>
                  </a:cubicBezTo>
                  <a:cubicBezTo>
                    <a:pt x="6851" y="8432"/>
                    <a:pt x="6818" y="8432"/>
                    <a:pt x="6784" y="8432"/>
                  </a:cubicBezTo>
                  <a:cubicBezTo>
                    <a:pt x="4843" y="8432"/>
                    <a:pt x="3228" y="7674"/>
                    <a:pt x="2479" y="6925"/>
                  </a:cubicBezTo>
                  <a:cubicBezTo>
                    <a:pt x="1611" y="6055"/>
                    <a:pt x="1252" y="4373"/>
                    <a:pt x="1663" y="3090"/>
                  </a:cubicBezTo>
                  <a:cubicBezTo>
                    <a:pt x="1890" y="2376"/>
                    <a:pt x="2458" y="1479"/>
                    <a:pt x="3861" y="1243"/>
                  </a:cubicBezTo>
                  <a:cubicBezTo>
                    <a:pt x="4125" y="1200"/>
                    <a:pt x="4375" y="1178"/>
                    <a:pt x="4610" y="1178"/>
                  </a:cubicBezTo>
                  <a:cubicBezTo>
                    <a:pt x="5457" y="1178"/>
                    <a:pt x="6112" y="1458"/>
                    <a:pt x="6523" y="2006"/>
                  </a:cubicBezTo>
                  <a:cubicBezTo>
                    <a:pt x="7036" y="2690"/>
                    <a:pt x="7076" y="3651"/>
                    <a:pt x="6816" y="4188"/>
                  </a:cubicBezTo>
                  <a:cubicBezTo>
                    <a:pt x="6723" y="4382"/>
                    <a:pt x="6552" y="4551"/>
                    <a:pt x="6336" y="4682"/>
                  </a:cubicBezTo>
                  <a:cubicBezTo>
                    <a:pt x="6372" y="4544"/>
                    <a:pt x="6397" y="4400"/>
                    <a:pt x="6397" y="4246"/>
                  </a:cubicBezTo>
                  <a:cubicBezTo>
                    <a:pt x="6397" y="3295"/>
                    <a:pt x="5625" y="2522"/>
                    <a:pt x="4672" y="2522"/>
                  </a:cubicBezTo>
                  <a:cubicBezTo>
                    <a:pt x="3720" y="2522"/>
                    <a:pt x="2946" y="3292"/>
                    <a:pt x="2946" y="4246"/>
                  </a:cubicBezTo>
                  <a:cubicBezTo>
                    <a:pt x="2946" y="4759"/>
                    <a:pt x="3175" y="5215"/>
                    <a:pt x="3531" y="5531"/>
                  </a:cubicBezTo>
                  <a:cubicBezTo>
                    <a:pt x="3935" y="5926"/>
                    <a:pt x="4541" y="6153"/>
                    <a:pt x="5256" y="6153"/>
                  </a:cubicBezTo>
                  <a:cubicBezTo>
                    <a:pt x="5274" y="6153"/>
                    <a:pt x="5292" y="6153"/>
                    <a:pt x="5311" y="6153"/>
                  </a:cubicBezTo>
                  <a:cubicBezTo>
                    <a:pt x="6454" y="6138"/>
                    <a:pt x="7464" y="5567"/>
                    <a:pt x="7880" y="4702"/>
                  </a:cubicBezTo>
                  <a:cubicBezTo>
                    <a:pt x="8296" y="3838"/>
                    <a:pt x="8287" y="2394"/>
                    <a:pt x="7468" y="1300"/>
                  </a:cubicBezTo>
                  <a:cubicBezTo>
                    <a:pt x="7077" y="780"/>
                    <a:pt x="6225" y="0"/>
                    <a:pt x="4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7214675" y="3587025"/>
              <a:ext cx="285325" cy="240325"/>
            </a:xfrm>
            <a:custGeom>
              <a:avLst/>
              <a:gdLst/>
              <a:ahLst/>
              <a:cxnLst/>
              <a:rect l="l" t="t" r="r" b="b"/>
              <a:pathLst>
                <a:path w="11413" h="9613" extrusionOk="0">
                  <a:moveTo>
                    <a:pt x="6793" y="0"/>
                  </a:moveTo>
                  <a:cubicBezTo>
                    <a:pt x="5185" y="0"/>
                    <a:pt x="4333" y="780"/>
                    <a:pt x="3944" y="1300"/>
                  </a:cubicBezTo>
                  <a:cubicBezTo>
                    <a:pt x="3126" y="2394"/>
                    <a:pt x="3117" y="3838"/>
                    <a:pt x="3533" y="4702"/>
                  </a:cubicBezTo>
                  <a:cubicBezTo>
                    <a:pt x="3952" y="5567"/>
                    <a:pt x="4960" y="6138"/>
                    <a:pt x="6105" y="6153"/>
                  </a:cubicBezTo>
                  <a:cubicBezTo>
                    <a:pt x="6123" y="6153"/>
                    <a:pt x="6142" y="6153"/>
                    <a:pt x="6160" y="6153"/>
                  </a:cubicBezTo>
                  <a:cubicBezTo>
                    <a:pt x="6873" y="6153"/>
                    <a:pt x="7478" y="5926"/>
                    <a:pt x="7882" y="5531"/>
                  </a:cubicBezTo>
                  <a:cubicBezTo>
                    <a:pt x="8238" y="5215"/>
                    <a:pt x="8466" y="4759"/>
                    <a:pt x="8466" y="4246"/>
                  </a:cubicBezTo>
                  <a:cubicBezTo>
                    <a:pt x="8466" y="3292"/>
                    <a:pt x="7692" y="2522"/>
                    <a:pt x="6739" y="2522"/>
                  </a:cubicBezTo>
                  <a:cubicBezTo>
                    <a:pt x="5786" y="2522"/>
                    <a:pt x="5012" y="3295"/>
                    <a:pt x="5012" y="4246"/>
                  </a:cubicBezTo>
                  <a:cubicBezTo>
                    <a:pt x="5012" y="4400"/>
                    <a:pt x="5039" y="4544"/>
                    <a:pt x="5075" y="4682"/>
                  </a:cubicBezTo>
                  <a:cubicBezTo>
                    <a:pt x="4859" y="4551"/>
                    <a:pt x="4688" y="4382"/>
                    <a:pt x="4595" y="4188"/>
                  </a:cubicBezTo>
                  <a:cubicBezTo>
                    <a:pt x="4335" y="3651"/>
                    <a:pt x="4374" y="2690"/>
                    <a:pt x="4888" y="2006"/>
                  </a:cubicBezTo>
                  <a:cubicBezTo>
                    <a:pt x="5299" y="1458"/>
                    <a:pt x="5953" y="1178"/>
                    <a:pt x="6801" y="1178"/>
                  </a:cubicBezTo>
                  <a:cubicBezTo>
                    <a:pt x="7036" y="1178"/>
                    <a:pt x="7286" y="1200"/>
                    <a:pt x="7550" y="1243"/>
                  </a:cubicBezTo>
                  <a:cubicBezTo>
                    <a:pt x="8951" y="1479"/>
                    <a:pt x="9519" y="2376"/>
                    <a:pt x="9748" y="3090"/>
                  </a:cubicBezTo>
                  <a:cubicBezTo>
                    <a:pt x="10158" y="4373"/>
                    <a:pt x="9800" y="6055"/>
                    <a:pt x="8932" y="6925"/>
                  </a:cubicBezTo>
                  <a:cubicBezTo>
                    <a:pt x="8183" y="7674"/>
                    <a:pt x="6568" y="8432"/>
                    <a:pt x="4628" y="8432"/>
                  </a:cubicBezTo>
                  <a:cubicBezTo>
                    <a:pt x="4595" y="8432"/>
                    <a:pt x="4561" y="8432"/>
                    <a:pt x="4527" y="8432"/>
                  </a:cubicBezTo>
                  <a:cubicBezTo>
                    <a:pt x="3327" y="8423"/>
                    <a:pt x="1647" y="8112"/>
                    <a:pt x="1" y="6823"/>
                  </a:cubicBezTo>
                  <a:lnTo>
                    <a:pt x="1" y="8269"/>
                  </a:lnTo>
                  <a:cubicBezTo>
                    <a:pt x="1661" y="9327"/>
                    <a:pt x="3300" y="9600"/>
                    <a:pt x="4515" y="9613"/>
                  </a:cubicBezTo>
                  <a:lnTo>
                    <a:pt x="4587" y="9613"/>
                  </a:lnTo>
                  <a:cubicBezTo>
                    <a:pt x="6609" y="9613"/>
                    <a:pt x="8636" y="8888"/>
                    <a:pt x="9766" y="7759"/>
                  </a:cubicBezTo>
                  <a:cubicBezTo>
                    <a:pt x="10937" y="6587"/>
                    <a:pt x="11412" y="4425"/>
                    <a:pt x="10870" y="2732"/>
                  </a:cubicBezTo>
                  <a:cubicBezTo>
                    <a:pt x="10406" y="1282"/>
                    <a:pt x="9294" y="340"/>
                    <a:pt x="7744" y="83"/>
                  </a:cubicBezTo>
                  <a:cubicBezTo>
                    <a:pt x="7401" y="26"/>
                    <a:pt x="7084" y="0"/>
                    <a:pt x="6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 rot="10800000" flipH="1">
            <a:off x="3411934" y="4613084"/>
            <a:ext cx="2320084" cy="364606"/>
            <a:chOff x="4393300" y="3527650"/>
            <a:chExt cx="3106700" cy="488225"/>
          </a:xfrm>
        </p:grpSpPr>
        <p:sp>
          <p:nvSpPr>
            <p:cNvPr id="221" name="Google Shape;221;p13"/>
            <p:cNvSpPr/>
            <p:nvPr/>
          </p:nvSpPr>
          <p:spPr>
            <a:xfrm>
              <a:off x="4633900" y="3714175"/>
              <a:ext cx="559125" cy="240300"/>
            </a:xfrm>
            <a:custGeom>
              <a:avLst/>
              <a:gdLst/>
              <a:ahLst/>
              <a:cxnLst/>
              <a:rect l="l" t="t" r="r" b="b"/>
              <a:pathLst>
                <a:path w="22365" h="9612" extrusionOk="0">
                  <a:moveTo>
                    <a:pt x="6825" y="0"/>
                  </a:moveTo>
                  <a:cubicBezTo>
                    <a:pt x="4801" y="0"/>
                    <a:pt x="2775" y="723"/>
                    <a:pt x="1647" y="1854"/>
                  </a:cubicBezTo>
                  <a:cubicBezTo>
                    <a:pt x="475" y="3026"/>
                    <a:pt x="0" y="5188"/>
                    <a:pt x="542" y="6881"/>
                  </a:cubicBezTo>
                  <a:cubicBezTo>
                    <a:pt x="1008" y="8329"/>
                    <a:pt x="2118" y="9269"/>
                    <a:pt x="3669" y="9529"/>
                  </a:cubicBezTo>
                  <a:cubicBezTo>
                    <a:pt x="4011" y="9586"/>
                    <a:pt x="4326" y="9612"/>
                    <a:pt x="4617" y="9612"/>
                  </a:cubicBezTo>
                  <a:cubicBezTo>
                    <a:pt x="6227" y="9612"/>
                    <a:pt x="7080" y="8831"/>
                    <a:pt x="7469" y="8312"/>
                  </a:cubicBezTo>
                  <a:cubicBezTo>
                    <a:pt x="8288" y="7219"/>
                    <a:pt x="8296" y="5775"/>
                    <a:pt x="7881" y="4911"/>
                  </a:cubicBezTo>
                  <a:cubicBezTo>
                    <a:pt x="7462" y="4043"/>
                    <a:pt x="6454" y="3475"/>
                    <a:pt x="5311" y="3460"/>
                  </a:cubicBezTo>
                  <a:cubicBezTo>
                    <a:pt x="5292" y="3460"/>
                    <a:pt x="5273" y="3459"/>
                    <a:pt x="5254" y="3459"/>
                  </a:cubicBezTo>
                  <a:cubicBezTo>
                    <a:pt x="4538" y="3459"/>
                    <a:pt x="3935" y="3684"/>
                    <a:pt x="3530" y="4079"/>
                  </a:cubicBezTo>
                  <a:cubicBezTo>
                    <a:pt x="3173" y="4394"/>
                    <a:pt x="2946" y="4851"/>
                    <a:pt x="2946" y="5363"/>
                  </a:cubicBezTo>
                  <a:cubicBezTo>
                    <a:pt x="2946" y="6316"/>
                    <a:pt x="3720" y="7089"/>
                    <a:pt x="4674" y="7089"/>
                  </a:cubicBezTo>
                  <a:cubicBezTo>
                    <a:pt x="5626" y="7089"/>
                    <a:pt x="6400" y="6317"/>
                    <a:pt x="6400" y="5363"/>
                  </a:cubicBezTo>
                  <a:cubicBezTo>
                    <a:pt x="6400" y="5212"/>
                    <a:pt x="6374" y="5069"/>
                    <a:pt x="6337" y="4928"/>
                  </a:cubicBezTo>
                  <a:lnTo>
                    <a:pt x="6337" y="4928"/>
                  </a:lnTo>
                  <a:cubicBezTo>
                    <a:pt x="6553" y="5060"/>
                    <a:pt x="6724" y="5228"/>
                    <a:pt x="6817" y="5422"/>
                  </a:cubicBezTo>
                  <a:cubicBezTo>
                    <a:pt x="7077" y="5958"/>
                    <a:pt x="7038" y="6923"/>
                    <a:pt x="6525" y="7603"/>
                  </a:cubicBezTo>
                  <a:cubicBezTo>
                    <a:pt x="6114" y="8152"/>
                    <a:pt x="5463" y="8433"/>
                    <a:pt x="4618" y="8433"/>
                  </a:cubicBezTo>
                  <a:cubicBezTo>
                    <a:pt x="4381" y="8433"/>
                    <a:pt x="4129" y="8411"/>
                    <a:pt x="3862" y="8366"/>
                  </a:cubicBezTo>
                  <a:cubicBezTo>
                    <a:pt x="2459" y="8132"/>
                    <a:pt x="1894" y="7234"/>
                    <a:pt x="1666" y="6520"/>
                  </a:cubicBezTo>
                  <a:cubicBezTo>
                    <a:pt x="1254" y="5237"/>
                    <a:pt x="1612" y="3553"/>
                    <a:pt x="2480" y="2686"/>
                  </a:cubicBezTo>
                  <a:cubicBezTo>
                    <a:pt x="3232" y="1936"/>
                    <a:pt x="4846" y="1177"/>
                    <a:pt x="6787" y="1177"/>
                  </a:cubicBezTo>
                  <a:cubicBezTo>
                    <a:pt x="6820" y="1177"/>
                    <a:pt x="6854" y="1177"/>
                    <a:pt x="6888" y="1178"/>
                  </a:cubicBezTo>
                  <a:cubicBezTo>
                    <a:pt x="8308" y="1188"/>
                    <a:pt x="10402" y="1617"/>
                    <a:pt x="12313" y="3595"/>
                  </a:cubicBezTo>
                  <a:cubicBezTo>
                    <a:pt x="14748" y="6112"/>
                    <a:pt x="17801" y="6629"/>
                    <a:pt x="19901" y="6629"/>
                  </a:cubicBezTo>
                  <a:cubicBezTo>
                    <a:pt x="21295" y="6629"/>
                    <a:pt x="22269" y="6402"/>
                    <a:pt x="22365" y="6379"/>
                  </a:cubicBezTo>
                  <a:lnTo>
                    <a:pt x="22226" y="5806"/>
                  </a:lnTo>
                  <a:lnTo>
                    <a:pt x="22087" y="5234"/>
                  </a:lnTo>
                  <a:cubicBezTo>
                    <a:pt x="22066" y="5238"/>
                    <a:pt x="21201" y="5438"/>
                    <a:pt x="19943" y="5438"/>
                  </a:cubicBezTo>
                  <a:cubicBezTo>
                    <a:pt x="18061" y="5438"/>
                    <a:pt x="15299" y="4992"/>
                    <a:pt x="13157" y="2778"/>
                  </a:cubicBezTo>
                  <a:cubicBezTo>
                    <a:pt x="10962" y="508"/>
                    <a:pt x="8542" y="14"/>
                    <a:pt x="6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6700250" y="3714100"/>
              <a:ext cx="559150" cy="240300"/>
            </a:xfrm>
            <a:custGeom>
              <a:avLst/>
              <a:gdLst/>
              <a:ahLst/>
              <a:cxnLst/>
              <a:rect l="l" t="t" r="r" b="b"/>
              <a:pathLst>
                <a:path w="22366" h="9612" extrusionOk="0">
                  <a:moveTo>
                    <a:pt x="15471" y="0"/>
                  </a:moveTo>
                  <a:cubicBezTo>
                    <a:pt x="13826" y="14"/>
                    <a:pt x="11405" y="506"/>
                    <a:pt x="9208" y="2776"/>
                  </a:cubicBezTo>
                  <a:cubicBezTo>
                    <a:pt x="7066" y="4992"/>
                    <a:pt x="4314" y="5442"/>
                    <a:pt x="2435" y="5442"/>
                  </a:cubicBezTo>
                  <a:cubicBezTo>
                    <a:pt x="1170" y="5442"/>
                    <a:pt x="301" y="5238"/>
                    <a:pt x="280" y="5233"/>
                  </a:cubicBezTo>
                  <a:lnTo>
                    <a:pt x="1" y="6379"/>
                  </a:lnTo>
                  <a:cubicBezTo>
                    <a:pt x="98" y="6403"/>
                    <a:pt x="1074" y="6632"/>
                    <a:pt x="2470" y="6632"/>
                  </a:cubicBezTo>
                  <a:cubicBezTo>
                    <a:pt x="4571" y="6632"/>
                    <a:pt x="7622" y="6113"/>
                    <a:pt x="10056" y="3597"/>
                  </a:cubicBezTo>
                  <a:cubicBezTo>
                    <a:pt x="11968" y="1621"/>
                    <a:pt x="14061" y="1191"/>
                    <a:pt x="15480" y="1181"/>
                  </a:cubicBezTo>
                  <a:lnTo>
                    <a:pt x="15544" y="1181"/>
                  </a:lnTo>
                  <a:cubicBezTo>
                    <a:pt x="17500" y="1181"/>
                    <a:pt x="19131" y="1934"/>
                    <a:pt x="19885" y="2689"/>
                  </a:cubicBezTo>
                  <a:cubicBezTo>
                    <a:pt x="20752" y="3558"/>
                    <a:pt x="21111" y="5240"/>
                    <a:pt x="20699" y="6523"/>
                  </a:cubicBezTo>
                  <a:cubicBezTo>
                    <a:pt x="20473" y="7237"/>
                    <a:pt x="19906" y="8135"/>
                    <a:pt x="18503" y="8369"/>
                  </a:cubicBezTo>
                  <a:cubicBezTo>
                    <a:pt x="18237" y="8414"/>
                    <a:pt x="17985" y="8436"/>
                    <a:pt x="17748" y="8436"/>
                  </a:cubicBezTo>
                  <a:cubicBezTo>
                    <a:pt x="16903" y="8436"/>
                    <a:pt x="16250" y="8155"/>
                    <a:pt x="15840" y="7606"/>
                  </a:cubicBezTo>
                  <a:cubicBezTo>
                    <a:pt x="15327" y="6923"/>
                    <a:pt x="15290" y="5960"/>
                    <a:pt x="15547" y="5425"/>
                  </a:cubicBezTo>
                  <a:cubicBezTo>
                    <a:pt x="15641" y="5231"/>
                    <a:pt x="15812" y="5061"/>
                    <a:pt x="16027" y="4931"/>
                  </a:cubicBezTo>
                  <a:lnTo>
                    <a:pt x="16027" y="4931"/>
                  </a:lnTo>
                  <a:cubicBezTo>
                    <a:pt x="15990" y="5072"/>
                    <a:pt x="15964" y="5215"/>
                    <a:pt x="15964" y="5366"/>
                  </a:cubicBezTo>
                  <a:cubicBezTo>
                    <a:pt x="15964" y="6319"/>
                    <a:pt x="16736" y="7092"/>
                    <a:pt x="17690" y="7092"/>
                  </a:cubicBezTo>
                  <a:cubicBezTo>
                    <a:pt x="18643" y="7092"/>
                    <a:pt x="19418" y="6320"/>
                    <a:pt x="19418" y="5366"/>
                  </a:cubicBezTo>
                  <a:cubicBezTo>
                    <a:pt x="19418" y="4767"/>
                    <a:pt x="19113" y="4241"/>
                    <a:pt x="18652" y="3932"/>
                  </a:cubicBezTo>
                  <a:cubicBezTo>
                    <a:pt x="18250" y="3630"/>
                    <a:pt x="17712" y="3460"/>
                    <a:pt x="17102" y="3460"/>
                  </a:cubicBezTo>
                  <a:cubicBezTo>
                    <a:pt x="17086" y="3460"/>
                    <a:pt x="17071" y="3460"/>
                    <a:pt x="17055" y="3460"/>
                  </a:cubicBezTo>
                  <a:cubicBezTo>
                    <a:pt x="15912" y="3475"/>
                    <a:pt x="14904" y="4044"/>
                    <a:pt x="14484" y="4911"/>
                  </a:cubicBezTo>
                  <a:cubicBezTo>
                    <a:pt x="14070" y="5775"/>
                    <a:pt x="14077" y="7220"/>
                    <a:pt x="14896" y="8312"/>
                  </a:cubicBezTo>
                  <a:cubicBezTo>
                    <a:pt x="15287" y="8833"/>
                    <a:pt x="16140" y="9612"/>
                    <a:pt x="17748" y="9612"/>
                  </a:cubicBezTo>
                  <a:cubicBezTo>
                    <a:pt x="18039" y="9612"/>
                    <a:pt x="18355" y="9586"/>
                    <a:pt x="18697" y="9529"/>
                  </a:cubicBezTo>
                  <a:cubicBezTo>
                    <a:pt x="20249" y="9272"/>
                    <a:pt x="21359" y="8332"/>
                    <a:pt x="21823" y="6882"/>
                  </a:cubicBezTo>
                  <a:cubicBezTo>
                    <a:pt x="22365" y="5188"/>
                    <a:pt x="21892" y="3027"/>
                    <a:pt x="20720" y="1852"/>
                  </a:cubicBezTo>
                  <a:cubicBezTo>
                    <a:pt x="19591" y="723"/>
                    <a:pt x="17564" y="0"/>
                    <a:pt x="15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948400" y="3527650"/>
              <a:ext cx="1996600" cy="393975"/>
            </a:xfrm>
            <a:custGeom>
              <a:avLst/>
              <a:gdLst/>
              <a:ahLst/>
              <a:cxnLst/>
              <a:rect l="l" t="t" r="r" b="b"/>
              <a:pathLst>
                <a:path w="79864" h="15759" extrusionOk="0">
                  <a:moveTo>
                    <a:pt x="73662" y="1"/>
                  </a:moveTo>
                  <a:cubicBezTo>
                    <a:pt x="73494" y="1"/>
                    <a:pt x="73327" y="8"/>
                    <a:pt x="73159" y="23"/>
                  </a:cubicBezTo>
                  <a:cubicBezTo>
                    <a:pt x="71226" y="195"/>
                    <a:pt x="69755" y="1315"/>
                    <a:pt x="69125" y="3101"/>
                  </a:cubicBezTo>
                  <a:cubicBezTo>
                    <a:pt x="68512" y="4841"/>
                    <a:pt x="68823" y="6632"/>
                    <a:pt x="69958" y="7888"/>
                  </a:cubicBezTo>
                  <a:cubicBezTo>
                    <a:pt x="70643" y="8646"/>
                    <a:pt x="71538" y="9076"/>
                    <a:pt x="72357" y="9076"/>
                  </a:cubicBezTo>
                  <a:cubicBezTo>
                    <a:pt x="72478" y="9076"/>
                    <a:pt x="72597" y="9067"/>
                    <a:pt x="72714" y="9048"/>
                  </a:cubicBezTo>
                  <a:cubicBezTo>
                    <a:pt x="73737" y="8911"/>
                    <a:pt x="74531" y="8044"/>
                    <a:pt x="74531" y="6982"/>
                  </a:cubicBezTo>
                  <a:cubicBezTo>
                    <a:pt x="74531" y="5824"/>
                    <a:pt x="73592" y="4886"/>
                    <a:pt x="72435" y="4886"/>
                  </a:cubicBezTo>
                  <a:cubicBezTo>
                    <a:pt x="71446" y="4886"/>
                    <a:pt x="70625" y="5571"/>
                    <a:pt x="70402" y="6492"/>
                  </a:cubicBezTo>
                  <a:cubicBezTo>
                    <a:pt x="70052" y="5852"/>
                    <a:pt x="69762" y="4840"/>
                    <a:pt x="70237" y="3494"/>
                  </a:cubicBezTo>
                  <a:cubicBezTo>
                    <a:pt x="70880" y="1670"/>
                    <a:pt x="72408" y="1272"/>
                    <a:pt x="73263" y="1197"/>
                  </a:cubicBezTo>
                  <a:cubicBezTo>
                    <a:pt x="73395" y="1185"/>
                    <a:pt x="73529" y="1179"/>
                    <a:pt x="73662" y="1179"/>
                  </a:cubicBezTo>
                  <a:cubicBezTo>
                    <a:pt x="75198" y="1179"/>
                    <a:pt x="76742" y="1940"/>
                    <a:pt x="77368" y="3046"/>
                  </a:cubicBezTo>
                  <a:cubicBezTo>
                    <a:pt x="78340" y="4764"/>
                    <a:pt x="78797" y="8248"/>
                    <a:pt x="75875" y="10273"/>
                  </a:cubicBezTo>
                  <a:cubicBezTo>
                    <a:pt x="75014" y="10870"/>
                    <a:pt x="73914" y="11166"/>
                    <a:pt x="72604" y="11166"/>
                  </a:cubicBezTo>
                  <a:cubicBezTo>
                    <a:pt x="69762" y="11166"/>
                    <a:pt x="65935" y="9775"/>
                    <a:pt x="61425" y="7061"/>
                  </a:cubicBezTo>
                  <a:cubicBezTo>
                    <a:pt x="58662" y="5398"/>
                    <a:pt x="55954" y="4564"/>
                    <a:pt x="53334" y="4564"/>
                  </a:cubicBezTo>
                  <a:cubicBezTo>
                    <a:pt x="52078" y="4564"/>
                    <a:pt x="50842" y="4756"/>
                    <a:pt x="49630" y="5140"/>
                  </a:cubicBezTo>
                  <a:cubicBezTo>
                    <a:pt x="44937" y="6629"/>
                    <a:pt x="41698" y="10631"/>
                    <a:pt x="39939" y="13403"/>
                  </a:cubicBezTo>
                  <a:cubicBezTo>
                    <a:pt x="38178" y="10631"/>
                    <a:pt x="34941" y="6629"/>
                    <a:pt x="30246" y="5140"/>
                  </a:cubicBezTo>
                  <a:cubicBezTo>
                    <a:pt x="29035" y="4756"/>
                    <a:pt x="27799" y="4564"/>
                    <a:pt x="26543" y="4564"/>
                  </a:cubicBezTo>
                  <a:cubicBezTo>
                    <a:pt x="23923" y="4564"/>
                    <a:pt x="21214" y="5398"/>
                    <a:pt x="18451" y="7061"/>
                  </a:cubicBezTo>
                  <a:cubicBezTo>
                    <a:pt x="13940" y="9775"/>
                    <a:pt x="10113" y="11166"/>
                    <a:pt x="7271" y="11166"/>
                  </a:cubicBezTo>
                  <a:cubicBezTo>
                    <a:pt x="5962" y="11166"/>
                    <a:pt x="4862" y="10870"/>
                    <a:pt x="4001" y="10273"/>
                  </a:cubicBezTo>
                  <a:cubicBezTo>
                    <a:pt x="1079" y="8250"/>
                    <a:pt x="1536" y="4766"/>
                    <a:pt x="2508" y="3046"/>
                  </a:cubicBezTo>
                  <a:cubicBezTo>
                    <a:pt x="3134" y="1943"/>
                    <a:pt x="4677" y="1179"/>
                    <a:pt x="6215" y="1179"/>
                  </a:cubicBezTo>
                  <a:cubicBezTo>
                    <a:pt x="6348" y="1179"/>
                    <a:pt x="6481" y="1185"/>
                    <a:pt x="6613" y="1197"/>
                  </a:cubicBezTo>
                  <a:cubicBezTo>
                    <a:pt x="7465" y="1272"/>
                    <a:pt x="8995" y="1670"/>
                    <a:pt x="9639" y="3494"/>
                  </a:cubicBezTo>
                  <a:cubicBezTo>
                    <a:pt x="10112" y="4840"/>
                    <a:pt x="9824" y="5854"/>
                    <a:pt x="9472" y="6492"/>
                  </a:cubicBezTo>
                  <a:cubicBezTo>
                    <a:pt x="9250" y="5571"/>
                    <a:pt x="8428" y="4886"/>
                    <a:pt x="7440" y="4886"/>
                  </a:cubicBezTo>
                  <a:cubicBezTo>
                    <a:pt x="6283" y="4886"/>
                    <a:pt x="5344" y="5825"/>
                    <a:pt x="5344" y="6982"/>
                  </a:cubicBezTo>
                  <a:cubicBezTo>
                    <a:pt x="5344" y="8045"/>
                    <a:pt x="6137" y="8912"/>
                    <a:pt x="7160" y="9051"/>
                  </a:cubicBezTo>
                  <a:cubicBezTo>
                    <a:pt x="7275" y="9069"/>
                    <a:pt x="7393" y="9078"/>
                    <a:pt x="7512" y="9078"/>
                  </a:cubicBezTo>
                  <a:cubicBezTo>
                    <a:pt x="8331" y="9078"/>
                    <a:pt x="9230" y="8649"/>
                    <a:pt x="9915" y="7889"/>
                  </a:cubicBezTo>
                  <a:cubicBezTo>
                    <a:pt x="11051" y="6633"/>
                    <a:pt x="11361" y="4844"/>
                    <a:pt x="10746" y="3103"/>
                  </a:cubicBezTo>
                  <a:cubicBezTo>
                    <a:pt x="10115" y="1317"/>
                    <a:pt x="8646" y="196"/>
                    <a:pt x="6713" y="25"/>
                  </a:cubicBezTo>
                  <a:cubicBezTo>
                    <a:pt x="6546" y="10"/>
                    <a:pt x="6378" y="2"/>
                    <a:pt x="6209" y="2"/>
                  </a:cubicBezTo>
                  <a:cubicBezTo>
                    <a:pt x="4247" y="2"/>
                    <a:pt x="2314" y="991"/>
                    <a:pt x="1477" y="2467"/>
                  </a:cubicBezTo>
                  <a:cubicBezTo>
                    <a:pt x="0" y="5078"/>
                    <a:pt x="146" y="9040"/>
                    <a:pt x="3323" y="11245"/>
                  </a:cubicBezTo>
                  <a:cubicBezTo>
                    <a:pt x="4366" y="11968"/>
                    <a:pt x="5680" y="12325"/>
                    <a:pt x="7228" y="12325"/>
                  </a:cubicBezTo>
                  <a:cubicBezTo>
                    <a:pt x="10332" y="12325"/>
                    <a:pt x="14375" y="10888"/>
                    <a:pt x="19052" y="8074"/>
                  </a:cubicBezTo>
                  <a:cubicBezTo>
                    <a:pt x="21625" y="6525"/>
                    <a:pt x="24132" y="5749"/>
                    <a:pt x="26543" y="5749"/>
                  </a:cubicBezTo>
                  <a:cubicBezTo>
                    <a:pt x="27679" y="5749"/>
                    <a:pt x="28794" y="5922"/>
                    <a:pt x="29884" y="6267"/>
                  </a:cubicBezTo>
                  <a:cubicBezTo>
                    <a:pt x="34482" y="7724"/>
                    <a:pt x="37655" y="11942"/>
                    <a:pt x="39242" y="14552"/>
                  </a:cubicBezTo>
                  <a:cubicBezTo>
                    <a:pt x="39523" y="15012"/>
                    <a:pt x="39752" y="15422"/>
                    <a:pt x="39933" y="15758"/>
                  </a:cubicBezTo>
                  <a:cubicBezTo>
                    <a:pt x="40113" y="15422"/>
                    <a:pt x="40341" y="15015"/>
                    <a:pt x="40622" y="14553"/>
                  </a:cubicBezTo>
                  <a:cubicBezTo>
                    <a:pt x="42212" y="11942"/>
                    <a:pt x="45389" y="7721"/>
                    <a:pt x="49985" y="6265"/>
                  </a:cubicBezTo>
                  <a:cubicBezTo>
                    <a:pt x="51073" y="5921"/>
                    <a:pt x="52185" y="5749"/>
                    <a:pt x="53319" y="5749"/>
                  </a:cubicBezTo>
                  <a:cubicBezTo>
                    <a:pt x="55730" y="5749"/>
                    <a:pt x="58237" y="6526"/>
                    <a:pt x="60810" y="8074"/>
                  </a:cubicBezTo>
                  <a:cubicBezTo>
                    <a:pt x="65488" y="10889"/>
                    <a:pt x="69531" y="12326"/>
                    <a:pt x="72634" y="12326"/>
                  </a:cubicBezTo>
                  <a:cubicBezTo>
                    <a:pt x="74182" y="12326"/>
                    <a:pt x="75497" y="11968"/>
                    <a:pt x="76539" y="11245"/>
                  </a:cubicBezTo>
                  <a:cubicBezTo>
                    <a:pt x="79720" y="9040"/>
                    <a:pt x="79864" y="5077"/>
                    <a:pt x="78395" y="2466"/>
                  </a:cubicBezTo>
                  <a:cubicBezTo>
                    <a:pt x="77559" y="991"/>
                    <a:pt x="75626" y="1"/>
                    <a:pt x="7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190425" y="3622300"/>
              <a:ext cx="1512550" cy="393575"/>
            </a:xfrm>
            <a:custGeom>
              <a:avLst/>
              <a:gdLst/>
              <a:ahLst/>
              <a:cxnLst/>
              <a:rect l="l" t="t" r="r" b="b"/>
              <a:pathLst>
                <a:path w="60502" h="15743" extrusionOk="0">
                  <a:moveTo>
                    <a:pt x="9093" y="1"/>
                  </a:moveTo>
                  <a:cubicBezTo>
                    <a:pt x="6368" y="1"/>
                    <a:pt x="3681" y="1189"/>
                    <a:pt x="2036" y="3133"/>
                  </a:cubicBezTo>
                  <a:cubicBezTo>
                    <a:pt x="538" y="4904"/>
                    <a:pt x="0" y="7168"/>
                    <a:pt x="484" y="9683"/>
                  </a:cubicBezTo>
                  <a:cubicBezTo>
                    <a:pt x="1386" y="14389"/>
                    <a:pt x="5576" y="15743"/>
                    <a:pt x="7982" y="15743"/>
                  </a:cubicBezTo>
                  <a:cubicBezTo>
                    <a:pt x="8204" y="15743"/>
                    <a:pt x="8410" y="15731"/>
                    <a:pt x="8598" y="15710"/>
                  </a:cubicBezTo>
                  <a:cubicBezTo>
                    <a:pt x="10394" y="15506"/>
                    <a:pt x="11931" y="14666"/>
                    <a:pt x="12926" y="13347"/>
                  </a:cubicBezTo>
                  <a:cubicBezTo>
                    <a:pt x="13893" y="12064"/>
                    <a:pt x="14282" y="10396"/>
                    <a:pt x="14080" y="8503"/>
                  </a:cubicBezTo>
                  <a:cubicBezTo>
                    <a:pt x="14075" y="8352"/>
                    <a:pt x="14054" y="8203"/>
                    <a:pt x="14022" y="8059"/>
                  </a:cubicBezTo>
                  <a:cubicBezTo>
                    <a:pt x="14015" y="8011"/>
                    <a:pt x="14012" y="7966"/>
                    <a:pt x="14004" y="7919"/>
                  </a:cubicBezTo>
                  <a:lnTo>
                    <a:pt x="13986" y="7924"/>
                  </a:lnTo>
                  <a:cubicBezTo>
                    <a:pt x="13701" y="6949"/>
                    <a:pt x="12800" y="6235"/>
                    <a:pt x="11733" y="6235"/>
                  </a:cubicBezTo>
                  <a:cubicBezTo>
                    <a:pt x="10436" y="6235"/>
                    <a:pt x="9385" y="7287"/>
                    <a:pt x="9385" y="8585"/>
                  </a:cubicBezTo>
                  <a:cubicBezTo>
                    <a:pt x="9385" y="9881"/>
                    <a:pt x="10438" y="10933"/>
                    <a:pt x="11733" y="10933"/>
                  </a:cubicBezTo>
                  <a:cubicBezTo>
                    <a:pt x="12136" y="10933"/>
                    <a:pt x="12514" y="10832"/>
                    <a:pt x="12845" y="10653"/>
                  </a:cubicBezTo>
                  <a:lnTo>
                    <a:pt x="12845" y="10653"/>
                  </a:lnTo>
                  <a:cubicBezTo>
                    <a:pt x="12699" y="11403"/>
                    <a:pt x="12412" y="12073"/>
                    <a:pt x="11984" y="12641"/>
                  </a:cubicBezTo>
                  <a:cubicBezTo>
                    <a:pt x="11185" y="13700"/>
                    <a:pt x="9936" y="14376"/>
                    <a:pt x="8464" y="14543"/>
                  </a:cubicBezTo>
                  <a:cubicBezTo>
                    <a:pt x="8356" y="14555"/>
                    <a:pt x="8219" y="14562"/>
                    <a:pt x="8060" y="14562"/>
                  </a:cubicBezTo>
                  <a:cubicBezTo>
                    <a:pt x="6442" y="14562"/>
                    <a:pt x="2472" y="13793"/>
                    <a:pt x="1641" y="9463"/>
                  </a:cubicBezTo>
                  <a:cubicBezTo>
                    <a:pt x="1227" y="7312"/>
                    <a:pt x="1674" y="5386"/>
                    <a:pt x="2936" y="3897"/>
                  </a:cubicBezTo>
                  <a:cubicBezTo>
                    <a:pt x="4342" y="2235"/>
                    <a:pt x="6749" y="1181"/>
                    <a:pt x="9104" y="1181"/>
                  </a:cubicBezTo>
                  <a:cubicBezTo>
                    <a:pt x="9164" y="1181"/>
                    <a:pt x="9224" y="1181"/>
                    <a:pt x="9284" y="1183"/>
                  </a:cubicBezTo>
                  <a:cubicBezTo>
                    <a:pt x="12529" y="1258"/>
                    <a:pt x="15559" y="2640"/>
                    <a:pt x="19069" y="4238"/>
                  </a:cubicBezTo>
                  <a:cubicBezTo>
                    <a:pt x="19936" y="4635"/>
                    <a:pt x="20834" y="5044"/>
                    <a:pt x="21780" y="5455"/>
                  </a:cubicBezTo>
                  <a:cubicBezTo>
                    <a:pt x="22708" y="5858"/>
                    <a:pt x="23615" y="6024"/>
                    <a:pt x="24480" y="6024"/>
                  </a:cubicBezTo>
                  <a:cubicBezTo>
                    <a:pt x="26871" y="6024"/>
                    <a:pt x="28942" y="4755"/>
                    <a:pt x="30252" y="3699"/>
                  </a:cubicBezTo>
                  <a:cubicBezTo>
                    <a:pt x="31560" y="4755"/>
                    <a:pt x="33630" y="6025"/>
                    <a:pt x="36021" y="6025"/>
                  </a:cubicBezTo>
                  <a:cubicBezTo>
                    <a:pt x="36886" y="6025"/>
                    <a:pt x="37793" y="5859"/>
                    <a:pt x="38722" y="5455"/>
                  </a:cubicBezTo>
                  <a:cubicBezTo>
                    <a:pt x="39667" y="5044"/>
                    <a:pt x="40567" y="4635"/>
                    <a:pt x="41433" y="4238"/>
                  </a:cubicBezTo>
                  <a:cubicBezTo>
                    <a:pt x="44944" y="2640"/>
                    <a:pt x="47973" y="1261"/>
                    <a:pt x="51218" y="1183"/>
                  </a:cubicBezTo>
                  <a:cubicBezTo>
                    <a:pt x="51271" y="1182"/>
                    <a:pt x="51323" y="1181"/>
                    <a:pt x="51376" y="1181"/>
                  </a:cubicBezTo>
                  <a:cubicBezTo>
                    <a:pt x="53740" y="1181"/>
                    <a:pt x="56156" y="2230"/>
                    <a:pt x="57566" y="3897"/>
                  </a:cubicBezTo>
                  <a:cubicBezTo>
                    <a:pt x="58828" y="5386"/>
                    <a:pt x="59276" y="7311"/>
                    <a:pt x="58863" y="9463"/>
                  </a:cubicBezTo>
                  <a:cubicBezTo>
                    <a:pt x="58031" y="13796"/>
                    <a:pt x="54054" y="14562"/>
                    <a:pt x="52439" y="14562"/>
                  </a:cubicBezTo>
                  <a:cubicBezTo>
                    <a:pt x="52281" y="14562"/>
                    <a:pt x="52146" y="14555"/>
                    <a:pt x="52038" y="14543"/>
                  </a:cubicBezTo>
                  <a:cubicBezTo>
                    <a:pt x="50566" y="14376"/>
                    <a:pt x="49317" y="13700"/>
                    <a:pt x="48520" y="12641"/>
                  </a:cubicBezTo>
                  <a:cubicBezTo>
                    <a:pt x="48092" y="12071"/>
                    <a:pt x="47803" y="11403"/>
                    <a:pt x="47657" y="10653"/>
                  </a:cubicBezTo>
                  <a:lnTo>
                    <a:pt x="47657" y="10653"/>
                  </a:lnTo>
                  <a:cubicBezTo>
                    <a:pt x="47988" y="10832"/>
                    <a:pt x="48368" y="10933"/>
                    <a:pt x="48769" y="10933"/>
                  </a:cubicBezTo>
                  <a:cubicBezTo>
                    <a:pt x="50067" y="10933"/>
                    <a:pt x="51119" y="9881"/>
                    <a:pt x="51119" y="8585"/>
                  </a:cubicBezTo>
                  <a:cubicBezTo>
                    <a:pt x="51119" y="7287"/>
                    <a:pt x="50067" y="6235"/>
                    <a:pt x="48769" y="6235"/>
                  </a:cubicBezTo>
                  <a:cubicBezTo>
                    <a:pt x="47702" y="6235"/>
                    <a:pt x="46803" y="6949"/>
                    <a:pt x="46516" y="7924"/>
                  </a:cubicBezTo>
                  <a:lnTo>
                    <a:pt x="46499" y="7919"/>
                  </a:lnTo>
                  <a:cubicBezTo>
                    <a:pt x="46490" y="7966"/>
                    <a:pt x="46487" y="8011"/>
                    <a:pt x="46480" y="8059"/>
                  </a:cubicBezTo>
                  <a:cubicBezTo>
                    <a:pt x="46448" y="8202"/>
                    <a:pt x="46428" y="8352"/>
                    <a:pt x="46424" y="8503"/>
                  </a:cubicBezTo>
                  <a:cubicBezTo>
                    <a:pt x="46221" y="10396"/>
                    <a:pt x="46610" y="12064"/>
                    <a:pt x="47576" y="13347"/>
                  </a:cubicBezTo>
                  <a:cubicBezTo>
                    <a:pt x="48572" y="14666"/>
                    <a:pt x="50108" y="15506"/>
                    <a:pt x="51906" y="15710"/>
                  </a:cubicBezTo>
                  <a:cubicBezTo>
                    <a:pt x="52092" y="15731"/>
                    <a:pt x="52298" y="15742"/>
                    <a:pt x="52518" y="15742"/>
                  </a:cubicBezTo>
                  <a:cubicBezTo>
                    <a:pt x="54922" y="15742"/>
                    <a:pt x="59114" y="14389"/>
                    <a:pt x="60020" y="9683"/>
                  </a:cubicBezTo>
                  <a:cubicBezTo>
                    <a:pt x="60502" y="7168"/>
                    <a:pt x="59966" y="4904"/>
                    <a:pt x="58466" y="3133"/>
                  </a:cubicBezTo>
                  <a:cubicBezTo>
                    <a:pt x="56821" y="1189"/>
                    <a:pt x="54134" y="1"/>
                    <a:pt x="51409" y="1"/>
                  </a:cubicBezTo>
                  <a:cubicBezTo>
                    <a:pt x="51336" y="1"/>
                    <a:pt x="51263" y="1"/>
                    <a:pt x="51189" y="2"/>
                  </a:cubicBezTo>
                  <a:cubicBezTo>
                    <a:pt x="47704" y="85"/>
                    <a:pt x="44572" y="1512"/>
                    <a:pt x="40945" y="3164"/>
                  </a:cubicBezTo>
                  <a:cubicBezTo>
                    <a:pt x="40081" y="3559"/>
                    <a:pt x="39190" y="3965"/>
                    <a:pt x="38253" y="4372"/>
                  </a:cubicBezTo>
                  <a:cubicBezTo>
                    <a:pt x="37509" y="4696"/>
                    <a:pt x="36772" y="4830"/>
                    <a:pt x="36061" y="4830"/>
                  </a:cubicBezTo>
                  <a:cubicBezTo>
                    <a:pt x="34099" y="4830"/>
                    <a:pt x="32335" y="3804"/>
                    <a:pt x="31161" y="2898"/>
                  </a:cubicBezTo>
                  <a:cubicBezTo>
                    <a:pt x="30797" y="2617"/>
                    <a:pt x="30489" y="2350"/>
                    <a:pt x="30252" y="2128"/>
                  </a:cubicBezTo>
                  <a:cubicBezTo>
                    <a:pt x="30013" y="2350"/>
                    <a:pt x="29705" y="2617"/>
                    <a:pt x="29343" y="2898"/>
                  </a:cubicBezTo>
                  <a:cubicBezTo>
                    <a:pt x="28169" y="3803"/>
                    <a:pt x="26405" y="4830"/>
                    <a:pt x="24441" y="4830"/>
                  </a:cubicBezTo>
                  <a:cubicBezTo>
                    <a:pt x="23730" y="4830"/>
                    <a:pt x="22993" y="4695"/>
                    <a:pt x="22249" y="4372"/>
                  </a:cubicBezTo>
                  <a:cubicBezTo>
                    <a:pt x="21313" y="3965"/>
                    <a:pt x="20421" y="3559"/>
                    <a:pt x="19557" y="3164"/>
                  </a:cubicBezTo>
                  <a:cubicBezTo>
                    <a:pt x="15930" y="1512"/>
                    <a:pt x="12798" y="85"/>
                    <a:pt x="9313" y="2"/>
                  </a:cubicBezTo>
                  <a:cubicBezTo>
                    <a:pt x="9239" y="1"/>
                    <a:pt x="9167" y="1"/>
                    <a:pt x="9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393300" y="3587025"/>
              <a:ext cx="285300" cy="240325"/>
            </a:xfrm>
            <a:custGeom>
              <a:avLst/>
              <a:gdLst/>
              <a:ahLst/>
              <a:cxnLst/>
              <a:rect l="l" t="t" r="r" b="b"/>
              <a:pathLst>
                <a:path w="11412" h="9613" extrusionOk="0">
                  <a:moveTo>
                    <a:pt x="4618" y="0"/>
                  </a:moveTo>
                  <a:cubicBezTo>
                    <a:pt x="4326" y="0"/>
                    <a:pt x="4010" y="26"/>
                    <a:pt x="3667" y="83"/>
                  </a:cubicBezTo>
                  <a:cubicBezTo>
                    <a:pt x="2116" y="340"/>
                    <a:pt x="1007" y="1282"/>
                    <a:pt x="543" y="2732"/>
                  </a:cubicBezTo>
                  <a:cubicBezTo>
                    <a:pt x="0" y="4425"/>
                    <a:pt x="475" y="6587"/>
                    <a:pt x="1647" y="7759"/>
                  </a:cubicBezTo>
                  <a:cubicBezTo>
                    <a:pt x="2777" y="8888"/>
                    <a:pt x="4803" y="9613"/>
                    <a:pt x="6825" y="9613"/>
                  </a:cubicBezTo>
                  <a:lnTo>
                    <a:pt x="6897" y="9613"/>
                  </a:lnTo>
                  <a:cubicBezTo>
                    <a:pt x="8113" y="9600"/>
                    <a:pt x="9752" y="9327"/>
                    <a:pt x="11412" y="8269"/>
                  </a:cubicBezTo>
                  <a:lnTo>
                    <a:pt x="11412" y="6823"/>
                  </a:lnTo>
                  <a:cubicBezTo>
                    <a:pt x="9765" y="8112"/>
                    <a:pt x="8086" y="8423"/>
                    <a:pt x="6885" y="8432"/>
                  </a:cubicBezTo>
                  <a:cubicBezTo>
                    <a:pt x="6851" y="8432"/>
                    <a:pt x="6818" y="8432"/>
                    <a:pt x="6784" y="8432"/>
                  </a:cubicBezTo>
                  <a:cubicBezTo>
                    <a:pt x="4843" y="8432"/>
                    <a:pt x="3228" y="7674"/>
                    <a:pt x="2479" y="6925"/>
                  </a:cubicBezTo>
                  <a:cubicBezTo>
                    <a:pt x="1611" y="6055"/>
                    <a:pt x="1252" y="4373"/>
                    <a:pt x="1663" y="3090"/>
                  </a:cubicBezTo>
                  <a:cubicBezTo>
                    <a:pt x="1890" y="2376"/>
                    <a:pt x="2458" y="1479"/>
                    <a:pt x="3861" y="1243"/>
                  </a:cubicBezTo>
                  <a:cubicBezTo>
                    <a:pt x="4125" y="1200"/>
                    <a:pt x="4375" y="1178"/>
                    <a:pt x="4610" y="1178"/>
                  </a:cubicBezTo>
                  <a:cubicBezTo>
                    <a:pt x="5457" y="1178"/>
                    <a:pt x="6112" y="1458"/>
                    <a:pt x="6523" y="2006"/>
                  </a:cubicBezTo>
                  <a:cubicBezTo>
                    <a:pt x="7036" y="2690"/>
                    <a:pt x="7076" y="3651"/>
                    <a:pt x="6816" y="4188"/>
                  </a:cubicBezTo>
                  <a:cubicBezTo>
                    <a:pt x="6723" y="4382"/>
                    <a:pt x="6552" y="4551"/>
                    <a:pt x="6336" y="4682"/>
                  </a:cubicBezTo>
                  <a:cubicBezTo>
                    <a:pt x="6372" y="4544"/>
                    <a:pt x="6397" y="4400"/>
                    <a:pt x="6397" y="4246"/>
                  </a:cubicBezTo>
                  <a:cubicBezTo>
                    <a:pt x="6397" y="3295"/>
                    <a:pt x="5625" y="2522"/>
                    <a:pt x="4672" y="2522"/>
                  </a:cubicBezTo>
                  <a:cubicBezTo>
                    <a:pt x="3720" y="2522"/>
                    <a:pt x="2946" y="3292"/>
                    <a:pt x="2946" y="4246"/>
                  </a:cubicBezTo>
                  <a:cubicBezTo>
                    <a:pt x="2946" y="4759"/>
                    <a:pt x="3175" y="5215"/>
                    <a:pt x="3531" y="5531"/>
                  </a:cubicBezTo>
                  <a:cubicBezTo>
                    <a:pt x="3935" y="5926"/>
                    <a:pt x="4541" y="6153"/>
                    <a:pt x="5256" y="6153"/>
                  </a:cubicBezTo>
                  <a:cubicBezTo>
                    <a:pt x="5274" y="6153"/>
                    <a:pt x="5292" y="6153"/>
                    <a:pt x="5311" y="6153"/>
                  </a:cubicBezTo>
                  <a:cubicBezTo>
                    <a:pt x="6454" y="6138"/>
                    <a:pt x="7464" y="5567"/>
                    <a:pt x="7880" y="4702"/>
                  </a:cubicBezTo>
                  <a:cubicBezTo>
                    <a:pt x="8296" y="3838"/>
                    <a:pt x="8287" y="2394"/>
                    <a:pt x="7468" y="1300"/>
                  </a:cubicBezTo>
                  <a:cubicBezTo>
                    <a:pt x="7077" y="780"/>
                    <a:pt x="6225" y="0"/>
                    <a:pt x="4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7214675" y="3587025"/>
              <a:ext cx="285325" cy="240325"/>
            </a:xfrm>
            <a:custGeom>
              <a:avLst/>
              <a:gdLst/>
              <a:ahLst/>
              <a:cxnLst/>
              <a:rect l="l" t="t" r="r" b="b"/>
              <a:pathLst>
                <a:path w="11413" h="9613" extrusionOk="0">
                  <a:moveTo>
                    <a:pt x="6793" y="0"/>
                  </a:moveTo>
                  <a:cubicBezTo>
                    <a:pt x="5185" y="0"/>
                    <a:pt x="4333" y="780"/>
                    <a:pt x="3944" y="1300"/>
                  </a:cubicBezTo>
                  <a:cubicBezTo>
                    <a:pt x="3126" y="2394"/>
                    <a:pt x="3117" y="3838"/>
                    <a:pt x="3533" y="4702"/>
                  </a:cubicBezTo>
                  <a:cubicBezTo>
                    <a:pt x="3952" y="5567"/>
                    <a:pt x="4960" y="6138"/>
                    <a:pt x="6105" y="6153"/>
                  </a:cubicBezTo>
                  <a:cubicBezTo>
                    <a:pt x="6123" y="6153"/>
                    <a:pt x="6142" y="6153"/>
                    <a:pt x="6160" y="6153"/>
                  </a:cubicBezTo>
                  <a:cubicBezTo>
                    <a:pt x="6873" y="6153"/>
                    <a:pt x="7478" y="5926"/>
                    <a:pt x="7882" y="5531"/>
                  </a:cubicBezTo>
                  <a:cubicBezTo>
                    <a:pt x="8238" y="5215"/>
                    <a:pt x="8466" y="4759"/>
                    <a:pt x="8466" y="4246"/>
                  </a:cubicBezTo>
                  <a:cubicBezTo>
                    <a:pt x="8466" y="3292"/>
                    <a:pt x="7692" y="2522"/>
                    <a:pt x="6739" y="2522"/>
                  </a:cubicBezTo>
                  <a:cubicBezTo>
                    <a:pt x="5786" y="2522"/>
                    <a:pt x="5012" y="3295"/>
                    <a:pt x="5012" y="4246"/>
                  </a:cubicBezTo>
                  <a:cubicBezTo>
                    <a:pt x="5012" y="4400"/>
                    <a:pt x="5039" y="4544"/>
                    <a:pt x="5075" y="4682"/>
                  </a:cubicBezTo>
                  <a:cubicBezTo>
                    <a:pt x="4859" y="4551"/>
                    <a:pt x="4688" y="4382"/>
                    <a:pt x="4595" y="4188"/>
                  </a:cubicBezTo>
                  <a:cubicBezTo>
                    <a:pt x="4335" y="3651"/>
                    <a:pt x="4374" y="2690"/>
                    <a:pt x="4888" y="2006"/>
                  </a:cubicBezTo>
                  <a:cubicBezTo>
                    <a:pt x="5299" y="1458"/>
                    <a:pt x="5953" y="1178"/>
                    <a:pt x="6801" y="1178"/>
                  </a:cubicBezTo>
                  <a:cubicBezTo>
                    <a:pt x="7036" y="1178"/>
                    <a:pt x="7286" y="1200"/>
                    <a:pt x="7550" y="1243"/>
                  </a:cubicBezTo>
                  <a:cubicBezTo>
                    <a:pt x="8951" y="1479"/>
                    <a:pt x="9519" y="2376"/>
                    <a:pt x="9748" y="3090"/>
                  </a:cubicBezTo>
                  <a:cubicBezTo>
                    <a:pt x="10158" y="4373"/>
                    <a:pt x="9800" y="6055"/>
                    <a:pt x="8932" y="6925"/>
                  </a:cubicBezTo>
                  <a:cubicBezTo>
                    <a:pt x="8183" y="7674"/>
                    <a:pt x="6568" y="8432"/>
                    <a:pt x="4628" y="8432"/>
                  </a:cubicBezTo>
                  <a:cubicBezTo>
                    <a:pt x="4595" y="8432"/>
                    <a:pt x="4561" y="8432"/>
                    <a:pt x="4527" y="8432"/>
                  </a:cubicBezTo>
                  <a:cubicBezTo>
                    <a:pt x="3327" y="8423"/>
                    <a:pt x="1647" y="8112"/>
                    <a:pt x="1" y="6823"/>
                  </a:cubicBezTo>
                  <a:lnTo>
                    <a:pt x="1" y="8269"/>
                  </a:lnTo>
                  <a:cubicBezTo>
                    <a:pt x="1661" y="9327"/>
                    <a:pt x="3300" y="9600"/>
                    <a:pt x="4515" y="9613"/>
                  </a:cubicBezTo>
                  <a:lnTo>
                    <a:pt x="4587" y="9613"/>
                  </a:lnTo>
                  <a:cubicBezTo>
                    <a:pt x="6609" y="9613"/>
                    <a:pt x="8636" y="8888"/>
                    <a:pt x="9766" y="7759"/>
                  </a:cubicBezTo>
                  <a:cubicBezTo>
                    <a:pt x="10937" y="6587"/>
                    <a:pt x="11412" y="4425"/>
                    <a:pt x="10870" y="2732"/>
                  </a:cubicBezTo>
                  <a:cubicBezTo>
                    <a:pt x="10406" y="1282"/>
                    <a:pt x="9294" y="340"/>
                    <a:pt x="7744" y="83"/>
                  </a:cubicBezTo>
                  <a:cubicBezTo>
                    <a:pt x="7401" y="26"/>
                    <a:pt x="7084" y="0"/>
                    <a:pt x="6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14"/>
          <p:cNvGrpSpPr/>
          <p:nvPr/>
        </p:nvGrpSpPr>
        <p:grpSpPr>
          <a:xfrm rot="10800000">
            <a:off x="3412034" y="4608563"/>
            <a:ext cx="2320084" cy="364606"/>
            <a:chOff x="4393300" y="3527650"/>
            <a:chExt cx="3106700" cy="488225"/>
          </a:xfrm>
        </p:grpSpPr>
        <p:sp>
          <p:nvSpPr>
            <p:cNvPr id="231" name="Google Shape;231;p14"/>
            <p:cNvSpPr/>
            <p:nvPr/>
          </p:nvSpPr>
          <p:spPr>
            <a:xfrm>
              <a:off x="4633900" y="3714175"/>
              <a:ext cx="559125" cy="240300"/>
            </a:xfrm>
            <a:custGeom>
              <a:avLst/>
              <a:gdLst/>
              <a:ahLst/>
              <a:cxnLst/>
              <a:rect l="l" t="t" r="r" b="b"/>
              <a:pathLst>
                <a:path w="22365" h="9612" extrusionOk="0">
                  <a:moveTo>
                    <a:pt x="6825" y="0"/>
                  </a:moveTo>
                  <a:cubicBezTo>
                    <a:pt x="4801" y="0"/>
                    <a:pt x="2775" y="723"/>
                    <a:pt x="1647" y="1854"/>
                  </a:cubicBezTo>
                  <a:cubicBezTo>
                    <a:pt x="475" y="3026"/>
                    <a:pt x="0" y="5188"/>
                    <a:pt x="542" y="6881"/>
                  </a:cubicBezTo>
                  <a:cubicBezTo>
                    <a:pt x="1008" y="8329"/>
                    <a:pt x="2118" y="9269"/>
                    <a:pt x="3669" y="9529"/>
                  </a:cubicBezTo>
                  <a:cubicBezTo>
                    <a:pt x="4011" y="9586"/>
                    <a:pt x="4326" y="9612"/>
                    <a:pt x="4617" y="9612"/>
                  </a:cubicBezTo>
                  <a:cubicBezTo>
                    <a:pt x="6227" y="9612"/>
                    <a:pt x="7080" y="8831"/>
                    <a:pt x="7469" y="8312"/>
                  </a:cubicBezTo>
                  <a:cubicBezTo>
                    <a:pt x="8288" y="7219"/>
                    <a:pt x="8296" y="5775"/>
                    <a:pt x="7881" y="4911"/>
                  </a:cubicBezTo>
                  <a:cubicBezTo>
                    <a:pt x="7462" y="4043"/>
                    <a:pt x="6454" y="3475"/>
                    <a:pt x="5311" y="3460"/>
                  </a:cubicBezTo>
                  <a:cubicBezTo>
                    <a:pt x="5292" y="3460"/>
                    <a:pt x="5273" y="3459"/>
                    <a:pt x="5254" y="3459"/>
                  </a:cubicBezTo>
                  <a:cubicBezTo>
                    <a:pt x="4538" y="3459"/>
                    <a:pt x="3935" y="3684"/>
                    <a:pt x="3530" y="4079"/>
                  </a:cubicBezTo>
                  <a:cubicBezTo>
                    <a:pt x="3173" y="4394"/>
                    <a:pt x="2946" y="4851"/>
                    <a:pt x="2946" y="5363"/>
                  </a:cubicBezTo>
                  <a:cubicBezTo>
                    <a:pt x="2946" y="6316"/>
                    <a:pt x="3720" y="7089"/>
                    <a:pt x="4674" y="7089"/>
                  </a:cubicBezTo>
                  <a:cubicBezTo>
                    <a:pt x="5626" y="7089"/>
                    <a:pt x="6400" y="6317"/>
                    <a:pt x="6400" y="5363"/>
                  </a:cubicBezTo>
                  <a:cubicBezTo>
                    <a:pt x="6400" y="5212"/>
                    <a:pt x="6374" y="5069"/>
                    <a:pt x="6337" y="4928"/>
                  </a:cubicBezTo>
                  <a:lnTo>
                    <a:pt x="6337" y="4928"/>
                  </a:lnTo>
                  <a:cubicBezTo>
                    <a:pt x="6553" y="5060"/>
                    <a:pt x="6724" y="5228"/>
                    <a:pt x="6817" y="5422"/>
                  </a:cubicBezTo>
                  <a:cubicBezTo>
                    <a:pt x="7077" y="5958"/>
                    <a:pt x="7038" y="6923"/>
                    <a:pt x="6525" y="7603"/>
                  </a:cubicBezTo>
                  <a:cubicBezTo>
                    <a:pt x="6114" y="8152"/>
                    <a:pt x="5463" y="8433"/>
                    <a:pt x="4618" y="8433"/>
                  </a:cubicBezTo>
                  <a:cubicBezTo>
                    <a:pt x="4381" y="8433"/>
                    <a:pt x="4129" y="8411"/>
                    <a:pt x="3862" y="8366"/>
                  </a:cubicBezTo>
                  <a:cubicBezTo>
                    <a:pt x="2459" y="8132"/>
                    <a:pt x="1894" y="7234"/>
                    <a:pt x="1666" y="6520"/>
                  </a:cubicBezTo>
                  <a:cubicBezTo>
                    <a:pt x="1254" y="5237"/>
                    <a:pt x="1612" y="3553"/>
                    <a:pt x="2480" y="2686"/>
                  </a:cubicBezTo>
                  <a:cubicBezTo>
                    <a:pt x="3232" y="1936"/>
                    <a:pt x="4846" y="1177"/>
                    <a:pt x="6787" y="1177"/>
                  </a:cubicBezTo>
                  <a:cubicBezTo>
                    <a:pt x="6820" y="1177"/>
                    <a:pt x="6854" y="1177"/>
                    <a:pt x="6888" y="1178"/>
                  </a:cubicBezTo>
                  <a:cubicBezTo>
                    <a:pt x="8308" y="1188"/>
                    <a:pt x="10402" y="1617"/>
                    <a:pt x="12313" y="3595"/>
                  </a:cubicBezTo>
                  <a:cubicBezTo>
                    <a:pt x="14748" y="6112"/>
                    <a:pt x="17801" y="6629"/>
                    <a:pt x="19901" y="6629"/>
                  </a:cubicBezTo>
                  <a:cubicBezTo>
                    <a:pt x="21295" y="6629"/>
                    <a:pt x="22269" y="6402"/>
                    <a:pt x="22365" y="6379"/>
                  </a:cubicBezTo>
                  <a:lnTo>
                    <a:pt x="22226" y="5806"/>
                  </a:lnTo>
                  <a:lnTo>
                    <a:pt x="22087" y="5234"/>
                  </a:lnTo>
                  <a:cubicBezTo>
                    <a:pt x="22066" y="5238"/>
                    <a:pt x="21201" y="5438"/>
                    <a:pt x="19943" y="5438"/>
                  </a:cubicBezTo>
                  <a:cubicBezTo>
                    <a:pt x="18061" y="5438"/>
                    <a:pt x="15299" y="4992"/>
                    <a:pt x="13157" y="2778"/>
                  </a:cubicBezTo>
                  <a:cubicBezTo>
                    <a:pt x="10962" y="508"/>
                    <a:pt x="8542" y="14"/>
                    <a:pt x="6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700250" y="3714100"/>
              <a:ext cx="559150" cy="240300"/>
            </a:xfrm>
            <a:custGeom>
              <a:avLst/>
              <a:gdLst/>
              <a:ahLst/>
              <a:cxnLst/>
              <a:rect l="l" t="t" r="r" b="b"/>
              <a:pathLst>
                <a:path w="22366" h="9612" extrusionOk="0">
                  <a:moveTo>
                    <a:pt x="15471" y="0"/>
                  </a:moveTo>
                  <a:cubicBezTo>
                    <a:pt x="13826" y="14"/>
                    <a:pt x="11405" y="506"/>
                    <a:pt x="9208" y="2776"/>
                  </a:cubicBezTo>
                  <a:cubicBezTo>
                    <a:pt x="7066" y="4992"/>
                    <a:pt x="4314" y="5442"/>
                    <a:pt x="2435" y="5442"/>
                  </a:cubicBezTo>
                  <a:cubicBezTo>
                    <a:pt x="1170" y="5442"/>
                    <a:pt x="301" y="5238"/>
                    <a:pt x="280" y="5233"/>
                  </a:cubicBezTo>
                  <a:lnTo>
                    <a:pt x="1" y="6379"/>
                  </a:lnTo>
                  <a:cubicBezTo>
                    <a:pt x="98" y="6403"/>
                    <a:pt x="1074" y="6632"/>
                    <a:pt x="2470" y="6632"/>
                  </a:cubicBezTo>
                  <a:cubicBezTo>
                    <a:pt x="4571" y="6632"/>
                    <a:pt x="7622" y="6113"/>
                    <a:pt x="10056" y="3597"/>
                  </a:cubicBezTo>
                  <a:cubicBezTo>
                    <a:pt x="11968" y="1621"/>
                    <a:pt x="14061" y="1191"/>
                    <a:pt x="15480" y="1181"/>
                  </a:cubicBezTo>
                  <a:lnTo>
                    <a:pt x="15544" y="1181"/>
                  </a:lnTo>
                  <a:cubicBezTo>
                    <a:pt x="17500" y="1181"/>
                    <a:pt x="19131" y="1934"/>
                    <a:pt x="19885" y="2689"/>
                  </a:cubicBezTo>
                  <a:cubicBezTo>
                    <a:pt x="20752" y="3558"/>
                    <a:pt x="21111" y="5240"/>
                    <a:pt x="20699" y="6523"/>
                  </a:cubicBezTo>
                  <a:cubicBezTo>
                    <a:pt x="20473" y="7237"/>
                    <a:pt x="19906" y="8135"/>
                    <a:pt x="18503" y="8369"/>
                  </a:cubicBezTo>
                  <a:cubicBezTo>
                    <a:pt x="18237" y="8414"/>
                    <a:pt x="17985" y="8436"/>
                    <a:pt x="17748" y="8436"/>
                  </a:cubicBezTo>
                  <a:cubicBezTo>
                    <a:pt x="16903" y="8436"/>
                    <a:pt x="16250" y="8155"/>
                    <a:pt x="15840" y="7606"/>
                  </a:cubicBezTo>
                  <a:cubicBezTo>
                    <a:pt x="15327" y="6923"/>
                    <a:pt x="15290" y="5960"/>
                    <a:pt x="15547" y="5425"/>
                  </a:cubicBezTo>
                  <a:cubicBezTo>
                    <a:pt x="15641" y="5231"/>
                    <a:pt x="15812" y="5061"/>
                    <a:pt x="16027" y="4931"/>
                  </a:cubicBezTo>
                  <a:lnTo>
                    <a:pt x="16027" y="4931"/>
                  </a:lnTo>
                  <a:cubicBezTo>
                    <a:pt x="15990" y="5072"/>
                    <a:pt x="15964" y="5215"/>
                    <a:pt x="15964" y="5366"/>
                  </a:cubicBezTo>
                  <a:cubicBezTo>
                    <a:pt x="15964" y="6319"/>
                    <a:pt x="16736" y="7092"/>
                    <a:pt x="17690" y="7092"/>
                  </a:cubicBezTo>
                  <a:cubicBezTo>
                    <a:pt x="18643" y="7092"/>
                    <a:pt x="19418" y="6320"/>
                    <a:pt x="19418" y="5366"/>
                  </a:cubicBezTo>
                  <a:cubicBezTo>
                    <a:pt x="19418" y="4767"/>
                    <a:pt x="19113" y="4241"/>
                    <a:pt x="18652" y="3932"/>
                  </a:cubicBezTo>
                  <a:cubicBezTo>
                    <a:pt x="18250" y="3630"/>
                    <a:pt x="17712" y="3460"/>
                    <a:pt x="17102" y="3460"/>
                  </a:cubicBezTo>
                  <a:cubicBezTo>
                    <a:pt x="17086" y="3460"/>
                    <a:pt x="17071" y="3460"/>
                    <a:pt x="17055" y="3460"/>
                  </a:cubicBezTo>
                  <a:cubicBezTo>
                    <a:pt x="15912" y="3475"/>
                    <a:pt x="14904" y="4044"/>
                    <a:pt x="14484" y="4911"/>
                  </a:cubicBezTo>
                  <a:cubicBezTo>
                    <a:pt x="14070" y="5775"/>
                    <a:pt x="14077" y="7220"/>
                    <a:pt x="14896" y="8312"/>
                  </a:cubicBezTo>
                  <a:cubicBezTo>
                    <a:pt x="15287" y="8833"/>
                    <a:pt x="16140" y="9612"/>
                    <a:pt x="17748" y="9612"/>
                  </a:cubicBezTo>
                  <a:cubicBezTo>
                    <a:pt x="18039" y="9612"/>
                    <a:pt x="18355" y="9586"/>
                    <a:pt x="18697" y="9529"/>
                  </a:cubicBezTo>
                  <a:cubicBezTo>
                    <a:pt x="20249" y="9272"/>
                    <a:pt x="21359" y="8332"/>
                    <a:pt x="21823" y="6882"/>
                  </a:cubicBezTo>
                  <a:cubicBezTo>
                    <a:pt x="22365" y="5188"/>
                    <a:pt x="21892" y="3027"/>
                    <a:pt x="20720" y="1852"/>
                  </a:cubicBezTo>
                  <a:cubicBezTo>
                    <a:pt x="19591" y="723"/>
                    <a:pt x="17564" y="0"/>
                    <a:pt x="15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948400" y="3527650"/>
              <a:ext cx="1996600" cy="393975"/>
            </a:xfrm>
            <a:custGeom>
              <a:avLst/>
              <a:gdLst/>
              <a:ahLst/>
              <a:cxnLst/>
              <a:rect l="l" t="t" r="r" b="b"/>
              <a:pathLst>
                <a:path w="79864" h="15759" extrusionOk="0">
                  <a:moveTo>
                    <a:pt x="73662" y="1"/>
                  </a:moveTo>
                  <a:cubicBezTo>
                    <a:pt x="73494" y="1"/>
                    <a:pt x="73327" y="8"/>
                    <a:pt x="73159" y="23"/>
                  </a:cubicBezTo>
                  <a:cubicBezTo>
                    <a:pt x="71226" y="195"/>
                    <a:pt x="69755" y="1315"/>
                    <a:pt x="69125" y="3101"/>
                  </a:cubicBezTo>
                  <a:cubicBezTo>
                    <a:pt x="68512" y="4841"/>
                    <a:pt x="68823" y="6632"/>
                    <a:pt x="69958" y="7888"/>
                  </a:cubicBezTo>
                  <a:cubicBezTo>
                    <a:pt x="70643" y="8646"/>
                    <a:pt x="71538" y="9076"/>
                    <a:pt x="72357" y="9076"/>
                  </a:cubicBezTo>
                  <a:cubicBezTo>
                    <a:pt x="72478" y="9076"/>
                    <a:pt x="72597" y="9067"/>
                    <a:pt x="72714" y="9048"/>
                  </a:cubicBezTo>
                  <a:cubicBezTo>
                    <a:pt x="73737" y="8911"/>
                    <a:pt x="74531" y="8044"/>
                    <a:pt x="74531" y="6982"/>
                  </a:cubicBezTo>
                  <a:cubicBezTo>
                    <a:pt x="74531" y="5824"/>
                    <a:pt x="73592" y="4886"/>
                    <a:pt x="72435" y="4886"/>
                  </a:cubicBezTo>
                  <a:cubicBezTo>
                    <a:pt x="71446" y="4886"/>
                    <a:pt x="70625" y="5571"/>
                    <a:pt x="70402" y="6492"/>
                  </a:cubicBezTo>
                  <a:cubicBezTo>
                    <a:pt x="70052" y="5852"/>
                    <a:pt x="69762" y="4840"/>
                    <a:pt x="70237" y="3494"/>
                  </a:cubicBezTo>
                  <a:cubicBezTo>
                    <a:pt x="70880" y="1670"/>
                    <a:pt x="72408" y="1272"/>
                    <a:pt x="73263" y="1197"/>
                  </a:cubicBezTo>
                  <a:cubicBezTo>
                    <a:pt x="73395" y="1185"/>
                    <a:pt x="73529" y="1179"/>
                    <a:pt x="73662" y="1179"/>
                  </a:cubicBezTo>
                  <a:cubicBezTo>
                    <a:pt x="75198" y="1179"/>
                    <a:pt x="76742" y="1940"/>
                    <a:pt x="77368" y="3046"/>
                  </a:cubicBezTo>
                  <a:cubicBezTo>
                    <a:pt x="78340" y="4764"/>
                    <a:pt x="78797" y="8248"/>
                    <a:pt x="75875" y="10273"/>
                  </a:cubicBezTo>
                  <a:cubicBezTo>
                    <a:pt x="75014" y="10870"/>
                    <a:pt x="73914" y="11166"/>
                    <a:pt x="72604" y="11166"/>
                  </a:cubicBezTo>
                  <a:cubicBezTo>
                    <a:pt x="69762" y="11166"/>
                    <a:pt x="65935" y="9775"/>
                    <a:pt x="61425" y="7061"/>
                  </a:cubicBezTo>
                  <a:cubicBezTo>
                    <a:pt x="58662" y="5398"/>
                    <a:pt x="55954" y="4564"/>
                    <a:pt x="53334" y="4564"/>
                  </a:cubicBezTo>
                  <a:cubicBezTo>
                    <a:pt x="52078" y="4564"/>
                    <a:pt x="50842" y="4756"/>
                    <a:pt x="49630" y="5140"/>
                  </a:cubicBezTo>
                  <a:cubicBezTo>
                    <a:pt x="44937" y="6629"/>
                    <a:pt x="41698" y="10631"/>
                    <a:pt x="39939" y="13403"/>
                  </a:cubicBezTo>
                  <a:cubicBezTo>
                    <a:pt x="38178" y="10631"/>
                    <a:pt x="34941" y="6629"/>
                    <a:pt x="30246" y="5140"/>
                  </a:cubicBezTo>
                  <a:cubicBezTo>
                    <a:pt x="29035" y="4756"/>
                    <a:pt x="27799" y="4564"/>
                    <a:pt x="26543" y="4564"/>
                  </a:cubicBezTo>
                  <a:cubicBezTo>
                    <a:pt x="23923" y="4564"/>
                    <a:pt x="21214" y="5398"/>
                    <a:pt x="18451" y="7061"/>
                  </a:cubicBezTo>
                  <a:cubicBezTo>
                    <a:pt x="13940" y="9775"/>
                    <a:pt x="10113" y="11166"/>
                    <a:pt x="7271" y="11166"/>
                  </a:cubicBezTo>
                  <a:cubicBezTo>
                    <a:pt x="5962" y="11166"/>
                    <a:pt x="4862" y="10870"/>
                    <a:pt x="4001" y="10273"/>
                  </a:cubicBezTo>
                  <a:cubicBezTo>
                    <a:pt x="1079" y="8250"/>
                    <a:pt x="1536" y="4766"/>
                    <a:pt x="2508" y="3046"/>
                  </a:cubicBezTo>
                  <a:cubicBezTo>
                    <a:pt x="3134" y="1943"/>
                    <a:pt x="4677" y="1179"/>
                    <a:pt x="6215" y="1179"/>
                  </a:cubicBezTo>
                  <a:cubicBezTo>
                    <a:pt x="6348" y="1179"/>
                    <a:pt x="6481" y="1185"/>
                    <a:pt x="6613" y="1197"/>
                  </a:cubicBezTo>
                  <a:cubicBezTo>
                    <a:pt x="7465" y="1272"/>
                    <a:pt x="8995" y="1670"/>
                    <a:pt x="9639" y="3494"/>
                  </a:cubicBezTo>
                  <a:cubicBezTo>
                    <a:pt x="10112" y="4840"/>
                    <a:pt x="9824" y="5854"/>
                    <a:pt x="9472" y="6492"/>
                  </a:cubicBezTo>
                  <a:cubicBezTo>
                    <a:pt x="9250" y="5571"/>
                    <a:pt x="8428" y="4886"/>
                    <a:pt x="7440" y="4886"/>
                  </a:cubicBezTo>
                  <a:cubicBezTo>
                    <a:pt x="6283" y="4886"/>
                    <a:pt x="5344" y="5825"/>
                    <a:pt x="5344" y="6982"/>
                  </a:cubicBezTo>
                  <a:cubicBezTo>
                    <a:pt x="5344" y="8045"/>
                    <a:pt x="6137" y="8912"/>
                    <a:pt x="7160" y="9051"/>
                  </a:cubicBezTo>
                  <a:cubicBezTo>
                    <a:pt x="7275" y="9069"/>
                    <a:pt x="7393" y="9078"/>
                    <a:pt x="7512" y="9078"/>
                  </a:cubicBezTo>
                  <a:cubicBezTo>
                    <a:pt x="8331" y="9078"/>
                    <a:pt x="9230" y="8649"/>
                    <a:pt x="9915" y="7889"/>
                  </a:cubicBezTo>
                  <a:cubicBezTo>
                    <a:pt x="11051" y="6633"/>
                    <a:pt x="11361" y="4844"/>
                    <a:pt x="10746" y="3103"/>
                  </a:cubicBezTo>
                  <a:cubicBezTo>
                    <a:pt x="10115" y="1317"/>
                    <a:pt x="8646" y="196"/>
                    <a:pt x="6713" y="25"/>
                  </a:cubicBezTo>
                  <a:cubicBezTo>
                    <a:pt x="6546" y="10"/>
                    <a:pt x="6378" y="2"/>
                    <a:pt x="6209" y="2"/>
                  </a:cubicBezTo>
                  <a:cubicBezTo>
                    <a:pt x="4247" y="2"/>
                    <a:pt x="2314" y="991"/>
                    <a:pt x="1477" y="2467"/>
                  </a:cubicBezTo>
                  <a:cubicBezTo>
                    <a:pt x="0" y="5078"/>
                    <a:pt x="146" y="9040"/>
                    <a:pt x="3323" y="11245"/>
                  </a:cubicBezTo>
                  <a:cubicBezTo>
                    <a:pt x="4366" y="11968"/>
                    <a:pt x="5680" y="12325"/>
                    <a:pt x="7228" y="12325"/>
                  </a:cubicBezTo>
                  <a:cubicBezTo>
                    <a:pt x="10332" y="12325"/>
                    <a:pt x="14375" y="10888"/>
                    <a:pt x="19052" y="8074"/>
                  </a:cubicBezTo>
                  <a:cubicBezTo>
                    <a:pt x="21625" y="6525"/>
                    <a:pt x="24132" y="5749"/>
                    <a:pt x="26543" y="5749"/>
                  </a:cubicBezTo>
                  <a:cubicBezTo>
                    <a:pt x="27679" y="5749"/>
                    <a:pt x="28794" y="5922"/>
                    <a:pt x="29884" y="6267"/>
                  </a:cubicBezTo>
                  <a:cubicBezTo>
                    <a:pt x="34482" y="7724"/>
                    <a:pt x="37655" y="11942"/>
                    <a:pt x="39242" y="14552"/>
                  </a:cubicBezTo>
                  <a:cubicBezTo>
                    <a:pt x="39523" y="15012"/>
                    <a:pt x="39752" y="15422"/>
                    <a:pt x="39933" y="15758"/>
                  </a:cubicBezTo>
                  <a:cubicBezTo>
                    <a:pt x="40113" y="15422"/>
                    <a:pt x="40341" y="15015"/>
                    <a:pt x="40622" y="14553"/>
                  </a:cubicBezTo>
                  <a:cubicBezTo>
                    <a:pt x="42212" y="11942"/>
                    <a:pt x="45389" y="7721"/>
                    <a:pt x="49985" y="6265"/>
                  </a:cubicBezTo>
                  <a:cubicBezTo>
                    <a:pt x="51073" y="5921"/>
                    <a:pt x="52185" y="5749"/>
                    <a:pt x="53319" y="5749"/>
                  </a:cubicBezTo>
                  <a:cubicBezTo>
                    <a:pt x="55730" y="5749"/>
                    <a:pt x="58237" y="6526"/>
                    <a:pt x="60810" y="8074"/>
                  </a:cubicBezTo>
                  <a:cubicBezTo>
                    <a:pt x="65488" y="10889"/>
                    <a:pt x="69531" y="12326"/>
                    <a:pt x="72634" y="12326"/>
                  </a:cubicBezTo>
                  <a:cubicBezTo>
                    <a:pt x="74182" y="12326"/>
                    <a:pt x="75497" y="11968"/>
                    <a:pt x="76539" y="11245"/>
                  </a:cubicBezTo>
                  <a:cubicBezTo>
                    <a:pt x="79720" y="9040"/>
                    <a:pt x="79864" y="5077"/>
                    <a:pt x="78395" y="2466"/>
                  </a:cubicBezTo>
                  <a:cubicBezTo>
                    <a:pt x="77559" y="991"/>
                    <a:pt x="75626" y="1"/>
                    <a:pt x="7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190425" y="3622300"/>
              <a:ext cx="1512550" cy="393575"/>
            </a:xfrm>
            <a:custGeom>
              <a:avLst/>
              <a:gdLst/>
              <a:ahLst/>
              <a:cxnLst/>
              <a:rect l="l" t="t" r="r" b="b"/>
              <a:pathLst>
                <a:path w="60502" h="15743" extrusionOk="0">
                  <a:moveTo>
                    <a:pt x="9093" y="1"/>
                  </a:moveTo>
                  <a:cubicBezTo>
                    <a:pt x="6368" y="1"/>
                    <a:pt x="3681" y="1189"/>
                    <a:pt x="2036" y="3133"/>
                  </a:cubicBezTo>
                  <a:cubicBezTo>
                    <a:pt x="538" y="4904"/>
                    <a:pt x="0" y="7168"/>
                    <a:pt x="484" y="9683"/>
                  </a:cubicBezTo>
                  <a:cubicBezTo>
                    <a:pt x="1386" y="14389"/>
                    <a:pt x="5576" y="15743"/>
                    <a:pt x="7982" y="15743"/>
                  </a:cubicBezTo>
                  <a:cubicBezTo>
                    <a:pt x="8204" y="15743"/>
                    <a:pt x="8410" y="15731"/>
                    <a:pt x="8598" y="15710"/>
                  </a:cubicBezTo>
                  <a:cubicBezTo>
                    <a:pt x="10394" y="15506"/>
                    <a:pt x="11931" y="14666"/>
                    <a:pt x="12926" y="13347"/>
                  </a:cubicBezTo>
                  <a:cubicBezTo>
                    <a:pt x="13893" y="12064"/>
                    <a:pt x="14282" y="10396"/>
                    <a:pt x="14080" y="8503"/>
                  </a:cubicBezTo>
                  <a:cubicBezTo>
                    <a:pt x="14075" y="8352"/>
                    <a:pt x="14054" y="8203"/>
                    <a:pt x="14022" y="8059"/>
                  </a:cubicBezTo>
                  <a:cubicBezTo>
                    <a:pt x="14015" y="8011"/>
                    <a:pt x="14012" y="7966"/>
                    <a:pt x="14004" y="7919"/>
                  </a:cubicBezTo>
                  <a:lnTo>
                    <a:pt x="13986" y="7924"/>
                  </a:lnTo>
                  <a:cubicBezTo>
                    <a:pt x="13701" y="6949"/>
                    <a:pt x="12800" y="6235"/>
                    <a:pt x="11733" y="6235"/>
                  </a:cubicBezTo>
                  <a:cubicBezTo>
                    <a:pt x="10436" y="6235"/>
                    <a:pt x="9385" y="7287"/>
                    <a:pt x="9385" y="8585"/>
                  </a:cubicBezTo>
                  <a:cubicBezTo>
                    <a:pt x="9385" y="9881"/>
                    <a:pt x="10438" y="10933"/>
                    <a:pt x="11733" y="10933"/>
                  </a:cubicBezTo>
                  <a:cubicBezTo>
                    <a:pt x="12136" y="10933"/>
                    <a:pt x="12514" y="10832"/>
                    <a:pt x="12845" y="10653"/>
                  </a:cubicBezTo>
                  <a:lnTo>
                    <a:pt x="12845" y="10653"/>
                  </a:lnTo>
                  <a:cubicBezTo>
                    <a:pt x="12699" y="11403"/>
                    <a:pt x="12412" y="12073"/>
                    <a:pt x="11984" y="12641"/>
                  </a:cubicBezTo>
                  <a:cubicBezTo>
                    <a:pt x="11185" y="13700"/>
                    <a:pt x="9936" y="14376"/>
                    <a:pt x="8464" y="14543"/>
                  </a:cubicBezTo>
                  <a:cubicBezTo>
                    <a:pt x="8356" y="14555"/>
                    <a:pt x="8219" y="14562"/>
                    <a:pt x="8060" y="14562"/>
                  </a:cubicBezTo>
                  <a:cubicBezTo>
                    <a:pt x="6442" y="14562"/>
                    <a:pt x="2472" y="13793"/>
                    <a:pt x="1641" y="9463"/>
                  </a:cubicBezTo>
                  <a:cubicBezTo>
                    <a:pt x="1227" y="7312"/>
                    <a:pt x="1674" y="5386"/>
                    <a:pt x="2936" y="3897"/>
                  </a:cubicBezTo>
                  <a:cubicBezTo>
                    <a:pt x="4342" y="2235"/>
                    <a:pt x="6749" y="1181"/>
                    <a:pt x="9104" y="1181"/>
                  </a:cubicBezTo>
                  <a:cubicBezTo>
                    <a:pt x="9164" y="1181"/>
                    <a:pt x="9224" y="1181"/>
                    <a:pt x="9284" y="1183"/>
                  </a:cubicBezTo>
                  <a:cubicBezTo>
                    <a:pt x="12529" y="1258"/>
                    <a:pt x="15559" y="2640"/>
                    <a:pt x="19069" y="4238"/>
                  </a:cubicBezTo>
                  <a:cubicBezTo>
                    <a:pt x="19936" y="4635"/>
                    <a:pt x="20834" y="5044"/>
                    <a:pt x="21780" y="5455"/>
                  </a:cubicBezTo>
                  <a:cubicBezTo>
                    <a:pt x="22708" y="5858"/>
                    <a:pt x="23615" y="6024"/>
                    <a:pt x="24480" y="6024"/>
                  </a:cubicBezTo>
                  <a:cubicBezTo>
                    <a:pt x="26871" y="6024"/>
                    <a:pt x="28942" y="4755"/>
                    <a:pt x="30252" y="3699"/>
                  </a:cubicBezTo>
                  <a:cubicBezTo>
                    <a:pt x="31560" y="4755"/>
                    <a:pt x="33630" y="6025"/>
                    <a:pt x="36021" y="6025"/>
                  </a:cubicBezTo>
                  <a:cubicBezTo>
                    <a:pt x="36886" y="6025"/>
                    <a:pt x="37793" y="5859"/>
                    <a:pt x="38722" y="5455"/>
                  </a:cubicBezTo>
                  <a:cubicBezTo>
                    <a:pt x="39667" y="5044"/>
                    <a:pt x="40567" y="4635"/>
                    <a:pt x="41433" y="4238"/>
                  </a:cubicBezTo>
                  <a:cubicBezTo>
                    <a:pt x="44944" y="2640"/>
                    <a:pt x="47973" y="1261"/>
                    <a:pt x="51218" y="1183"/>
                  </a:cubicBezTo>
                  <a:cubicBezTo>
                    <a:pt x="51271" y="1182"/>
                    <a:pt x="51323" y="1181"/>
                    <a:pt x="51376" y="1181"/>
                  </a:cubicBezTo>
                  <a:cubicBezTo>
                    <a:pt x="53740" y="1181"/>
                    <a:pt x="56156" y="2230"/>
                    <a:pt x="57566" y="3897"/>
                  </a:cubicBezTo>
                  <a:cubicBezTo>
                    <a:pt x="58828" y="5386"/>
                    <a:pt x="59276" y="7311"/>
                    <a:pt x="58863" y="9463"/>
                  </a:cubicBezTo>
                  <a:cubicBezTo>
                    <a:pt x="58031" y="13796"/>
                    <a:pt x="54054" y="14562"/>
                    <a:pt x="52439" y="14562"/>
                  </a:cubicBezTo>
                  <a:cubicBezTo>
                    <a:pt x="52281" y="14562"/>
                    <a:pt x="52146" y="14555"/>
                    <a:pt x="52038" y="14543"/>
                  </a:cubicBezTo>
                  <a:cubicBezTo>
                    <a:pt x="50566" y="14376"/>
                    <a:pt x="49317" y="13700"/>
                    <a:pt x="48520" y="12641"/>
                  </a:cubicBezTo>
                  <a:cubicBezTo>
                    <a:pt x="48092" y="12071"/>
                    <a:pt x="47803" y="11403"/>
                    <a:pt x="47657" y="10653"/>
                  </a:cubicBezTo>
                  <a:lnTo>
                    <a:pt x="47657" y="10653"/>
                  </a:lnTo>
                  <a:cubicBezTo>
                    <a:pt x="47988" y="10832"/>
                    <a:pt x="48368" y="10933"/>
                    <a:pt x="48769" y="10933"/>
                  </a:cubicBezTo>
                  <a:cubicBezTo>
                    <a:pt x="50067" y="10933"/>
                    <a:pt x="51119" y="9881"/>
                    <a:pt x="51119" y="8585"/>
                  </a:cubicBezTo>
                  <a:cubicBezTo>
                    <a:pt x="51119" y="7287"/>
                    <a:pt x="50067" y="6235"/>
                    <a:pt x="48769" y="6235"/>
                  </a:cubicBezTo>
                  <a:cubicBezTo>
                    <a:pt x="47702" y="6235"/>
                    <a:pt x="46803" y="6949"/>
                    <a:pt x="46516" y="7924"/>
                  </a:cubicBezTo>
                  <a:lnTo>
                    <a:pt x="46499" y="7919"/>
                  </a:lnTo>
                  <a:cubicBezTo>
                    <a:pt x="46490" y="7966"/>
                    <a:pt x="46487" y="8011"/>
                    <a:pt x="46480" y="8059"/>
                  </a:cubicBezTo>
                  <a:cubicBezTo>
                    <a:pt x="46448" y="8202"/>
                    <a:pt x="46428" y="8352"/>
                    <a:pt x="46424" y="8503"/>
                  </a:cubicBezTo>
                  <a:cubicBezTo>
                    <a:pt x="46221" y="10396"/>
                    <a:pt x="46610" y="12064"/>
                    <a:pt x="47576" y="13347"/>
                  </a:cubicBezTo>
                  <a:cubicBezTo>
                    <a:pt x="48572" y="14666"/>
                    <a:pt x="50108" y="15506"/>
                    <a:pt x="51906" y="15710"/>
                  </a:cubicBezTo>
                  <a:cubicBezTo>
                    <a:pt x="52092" y="15731"/>
                    <a:pt x="52298" y="15742"/>
                    <a:pt x="52518" y="15742"/>
                  </a:cubicBezTo>
                  <a:cubicBezTo>
                    <a:pt x="54922" y="15742"/>
                    <a:pt x="59114" y="14389"/>
                    <a:pt x="60020" y="9683"/>
                  </a:cubicBezTo>
                  <a:cubicBezTo>
                    <a:pt x="60502" y="7168"/>
                    <a:pt x="59966" y="4904"/>
                    <a:pt x="58466" y="3133"/>
                  </a:cubicBezTo>
                  <a:cubicBezTo>
                    <a:pt x="56821" y="1189"/>
                    <a:pt x="54134" y="1"/>
                    <a:pt x="51409" y="1"/>
                  </a:cubicBezTo>
                  <a:cubicBezTo>
                    <a:pt x="51336" y="1"/>
                    <a:pt x="51263" y="1"/>
                    <a:pt x="51189" y="2"/>
                  </a:cubicBezTo>
                  <a:cubicBezTo>
                    <a:pt x="47704" y="85"/>
                    <a:pt x="44572" y="1512"/>
                    <a:pt x="40945" y="3164"/>
                  </a:cubicBezTo>
                  <a:cubicBezTo>
                    <a:pt x="40081" y="3559"/>
                    <a:pt x="39190" y="3965"/>
                    <a:pt x="38253" y="4372"/>
                  </a:cubicBezTo>
                  <a:cubicBezTo>
                    <a:pt x="37509" y="4696"/>
                    <a:pt x="36772" y="4830"/>
                    <a:pt x="36061" y="4830"/>
                  </a:cubicBezTo>
                  <a:cubicBezTo>
                    <a:pt x="34099" y="4830"/>
                    <a:pt x="32335" y="3804"/>
                    <a:pt x="31161" y="2898"/>
                  </a:cubicBezTo>
                  <a:cubicBezTo>
                    <a:pt x="30797" y="2617"/>
                    <a:pt x="30489" y="2350"/>
                    <a:pt x="30252" y="2128"/>
                  </a:cubicBezTo>
                  <a:cubicBezTo>
                    <a:pt x="30013" y="2350"/>
                    <a:pt x="29705" y="2617"/>
                    <a:pt x="29343" y="2898"/>
                  </a:cubicBezTo>
                  <a:cubicBezTo>
                    <a:pt x="28169" y="3803"/>
                    <a:pt x="26405" y="4830"/>
                    <a:pt x="24441" y="4830"/>
                  </a:cubicBezTo>
                  <a:cubicBezTo>
                    <a:pt x="23730" y="4830"/>
                    <a:pt x="22993" y="4695"/>
                    <a:pt x="22249" y="4372"/>
                  </a:cubicBezTo>
                  <a:cubicBezTo>
                    <a:pt x="21313" y="3965"/>
                    <a:pt x="20421" y="3559"/>
                    <a:pt x="19557" y="3164"/>
                  </a:cubicBezTo>
                  <a:cubicBezTo>
                    <a:pt x="15930" y="1512"/>
                    <a:pt x="12798" y="85"/>
                    <a:pt x="9313" y="2"/>
                  </a:cubicBezTo>
                  <a:cubicBezTo>
                    <a:pt x="9239" y="1"/>
                    <a:pt x="9167" y="1"/>
                    <a:pt x="9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393300" y="3587025"/>
              <a:ext cx="285300" cy="240325"/>
            </a:xfrm>
            <a:custGeom>
              <a:avLst/>
              <a:gdLst/>
              <a:ahLst/>
              <a:cxnLst/>
              <a:rect l="l" t="t" r="r" b="b"/>
              <a:pathLst>
                <a:path w="11412" h="9613" extrusionOk="0">
                  <a:moveTo>
                    <a:pt x="4618" y="0"/>
                  </a:moveTo>
                  <a:cubicBezTo>
                    <a:pt x="4326" y="0"/>
                    <a:pt x="4010" y="26"/>
                    <a:pt x="3667" y="83"/>
                  </a:cubicBezTo>
                  <a:cubicBezTo>
                    <a:pt x="2116" y="340"/>
                    <a:pt x="1007" y="1282"/>
                    <a:pt x="543" y="2732"/>
                  </a:cubicBezTo>
                  <a:cubicBezTo>
                    <a:pt x="0" y="4425"/>
                    <a:pt x="475" y="6587"/>
                    <a:pt x="1647" y="7759"/>
                  </a:cubicBezTo>
                  <a:cubicBezTo>
                    <a:pt x="2777" y="8888"/>
                    <a:pt x="4803" y="9613"/>
                    <a:pt x="6825" y="9613"/>
                  </a:cubicBezTo>
                  <a:lnTo>
                    <a:pt x="6897" y="9613"/>
                  </a:lnTo>
                  <a:cubicBezTo>
                    <a:pt x="8113" y="9600"/>
                    <a:pt x="9752" y="9327"/>
                    <a:pt x="11412" y="8269"/>
                  </a:cubicBezTo>
                  <a:lnTo>
                    <a:pt x="11412" y="6823"/>
                  </a:lnTo>
                  <a:cubicBezTo>
                    <a:pt x="9765" y="8112"/>
                    <a:pt x="8086" y="8423"/>
                    <a:pt x="6885" y="8432"/>
                  </a:cubicBezTo>
                  <a:cubicBezTo>
                    <a:pt x="6851" y="8432"/>
                    <a:pt x="6818" y="8432"/>
                    <a:pt x="6784" y="8432"/>
                  </a:cubicBezTo>
                  <a:cubicBezTo>
                    <a:pt x="4843" y="8432"/>
                    <a:pt x="3228" y="7674"/>
                    <a:pt x="2479" y="6925"/>
                  </a:cubicBezTo>
                  <a:cubicBezTo>
                    <a:pt x="1611" y="6055"/>
                    <a:pt x="1252" y="4373"/>
                    <a:pt x="1663" y="3090"/>
                  </a:cubicBezTo>
                  <a:cubicBezTo>
                    <a:pt x="1890" y="2376"/>
                    <a:pt x="2458" y="1479"/>
                    <a:pt x="3861" y="1243"/>
                  </a:cubicBezTo>
                  <a:cubicBezTo>
                    <a:pt x="4125" y="1200"/>
                    <a:pt x="4375" y="1178"/>
                    <a:pt x="4610" y="1178"/>
                  </a:cubicBezTo>
                  <a:cubicBezTo>
                    <a:pt x="5457" y="1178"/>
                    <a:pt x="6112" y="1458"/>
                    <a:pt x="6523" y="2006"/>
                  </a:cubicBezTo>
                  <a:cubicBezTo>
                    <a:pt x="7036" y="2690"/>
                    <a:pt x="7076" y="3651"/>
                    <a:pt x="6816" y="4188"/>
                  </a:cubicBezTo>
                  <a:cubicBezTo>
                    <a:pt x="6723" y="4382"/>
                    <a:pt x="6552" y="4551"/>
                    <a:pt x="6336" y="4682"/>
                  </a:cubicBezTo>
                  <a:cubicBezTo>
                    <a:pt x="6372" y="4544"/>
                    <a:pt x="6397" y="4400"/>
                    <a:pt x="6397" y="4246"/>
                  </a:cubicBezTo>
                  <a:cubicBezTo>
                    <a:pt x="6397" y="3295"/>
                    <a:pt x="5625" y="2522"/>
                    <a:pt x="4672" y="2522"/>
                  </a:cubicBezTo>
                  <a:cubicBezTo>
                    <a:pt x="3720" y="2522"/>
                    <a:pt x="2946" y="3292"/>
                    <a:pt x="2946" y="4246"/>
                  </a:cubicBezTo>
                  <a:cubicBezTo>
                    <a:pt x="2946" y="4759"/>
                    <a:pt x="3175" y="5215"/>
                    <a:pt x="3531" y="5531"/>
                  </a:cubicBezTo>
                  <a:cubicBezTo>
                    <a:pt x="3935" y="5926"/>
                    <a:pt x="4541" y="6153"/>
                    <a:pt x="5256" y="6153"/>
                  </a:cubicBezTo>
                  <a:cubicBezTo>
                    <a:pt x="5274" y="6153"/>
                    <a:pt x="5292" y="6153"/>
                    <a:pt x="5311" y="6153"/>
                  </a:cubicBezTo>
                  <a:cubicBezTo>
                    <a:pt x="6454" y="6138"/>
                    <a:pt x="7464" y="5567"/>
                    <a:pt x="7880" y="4702"/>
                  </a:cubicBezTo>
                  <a:cubicBezTo>
                    <a:pt x="8296" y="3838"/>
                    <a:pt x="8287" y="2394"/>
                    <a:pt x="7468" y="1300"/>
                  </a:cubicBezTo>
                  <a:cubicBezTo>
                    <a:pt x="7077" y="780"/>
                    <a:pt x="6225" y="0"/>
                    <a:pt x="4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7214675" y="3587025"/>
              <a:ext cx="285325" cy="240325"/>
            </a:xfrm>
            <a:custGeom>
              <a:avLst/>
              <a:gdLst/>
              <a:ahLst/>
              <a:cxnLst/>
              <a:rect l="l" t="t" r="r" b="b"/>
              <a:pathLst>
                <a:path w="11413" h="9613" extrusionOk="0">
                  <a:moveTo>
                    <a:pt x="6793" y="0"/>
                  </a:moveTo>
                  <a:cubicBezTo>
                    <a:pt x="5185" y="0"/>
                    <a:pt x="4333" y="780"/>
                    <a:pt x="3944" y="1300"/>
                  </a:cubicBezTo>
                  <a:cubicBezTo>
                    <a:pt x="3126" y="2394"/>
                    <a:pt x="3117" y="3838"/>
                    <a:pt x="3533" y="4702"/>
                  </a:cubicBezTo>
                  <a:cubicBezTo>
                    <a:pt x="3952" y="5567"/>
                    <a:pt x="4960" y="6138"/>
                    <a:pt x="6105" y="6153"/>
                  </a:cubicBezTo>
                  <a:cubicBezTo>
                    <a:pt x="6123" y="6153"/>
                    <a:pt x="6142" y="6153"/>
                    <a:pt x="6160" y="6153"/>
                  </a:cubicBezTo>
                  <a:cubicBezTo>
                    <a:pt x="6873" y="6153"/>
                    <a:pt x="7478" y="5926"/>
                    <a:pt x="7882" y="5531"/>
                  </a:cubicBezTo>
                  <a:cubicBezTo>
                    <a:pt x="8238" y="5215"/>
                    <a:pt x="8466" y="4759"/>
                    <a:pt x="8466" y="4246"/>
                  </a:cubicBezTo>
                  <a:cubicBezTo>
                    <a:pt x="8466" y="3292"/>
                    <a:pt x="7692" y="2522"/>
                    <a:pt x="6739" y="2522"/>
                  </a:cubicBezTo>
                  <a:cubicBezTo>
                    <a:pt x="5786" y="2522"/>
                    <a:pt x="5012" y="3295"/>
                    <a:pt x="5012" y="4246"/>
                  </a:cubicBezTo>
                  <a:cubicBezTo>
                    <a:pt x="5012" y="4400"/>
                    <a:pt x="5039" y="4544"/>
                    <a:pt x="5075" y="4682"/>
                  </a:cubicBezTo>
                  <a:cubicBezTo>
                    <a:pt x="4859" y="4551"/>
                    <a:pt x="4688" y="4382"/>
                    <a:pt x="4595" y="4188"/>
                  </a:cubicBezTo>
                  <a:cubicBezTo>
                    <a:pt x="4335" y="3651"/>
                    <a:pt x="4374" y="2690"/>
                    <a:pt x="4888" y="2006"/>
                  </a:cubicBezTo>
                  <a:cubicBezTo>
                    <a:pt x="5299" y="1458"/>
                    <a:pt x="5953" y="1178"/>
                    <a:pt x="6801" y="1178"/>
                  </a:cubicBezTo>
                  <a:cubicBezTo>
                    <a:pt x="7036" y="1178"/>
                    <a:pt x="7286" y="1200"/>
                    <a:pt x="7550" y="1243"/>
                  </a:cubicBezTo>
                  <a:cubicBezTo>
                    <a:pt x="8951" y="1479"/>
                    <a:pt x="9519" y="2376"/>
                    <a:pt x="9748" y="3090"/>
                  </a:cubicBezTo>
                  <a:cubicBezTo>
                    <a:pt x="10158" y="4373"/>
                    <a:pt x="9800" y="6055"/>
                    <a:pt x="8932" y="6925"/>
                  </a:cubicBezTo>
                  <a:cubicBezTo>
                    <a:pt x="8183" y="7674"/>
                    <a:pt x="6568" y="8432"/>
                    <a:pt x="4628" y="8432"/>
                  </a:cubicBezTo>
                  <a:cubicBezTo>
                    <a:pt x="4595" y="8432"/>
                    <a:pt x="4561" y="8432"/>
                    <a:pt x="4527" y="8432"/>
                  </a:cubicBezTo>
                  <a:cubicBezTo>
                    <a:pt x="3327" y="8423"/>
                    <a:pt x="1647" y="8112"/>
                    <a:pt x="1" y="6823"/>
                  </a:cubicBezTo>
                  <a:lnTo>
                    <a:pt x="1" y="8269"/>
                  </a:lnTo>
                  <a:cubicBezTo>
                    <a:pt x="1661" y="9327"/>
                    <a:pt x="3300" y="9600"/>
                    <a:pt x="4515" y="9613"/>
                  </a:cubicBezTo>
                  <a:lnTo>
                    <a:pt x="4587" y="9613"/>
                  </a:lnTo>
                  <a:cubicBezTo>
                    <a:pt x="6609" y="9613"/>
                    <a:pt x="8636" y="8888"/>
                    <a:pt x="9766" y="7759"/>
                  </a:cubicBezTo>
                  <a:cubicBezTo>
                    <a:pt x="10937" y="6587"/>
                    <a:pt x="11412" y="4425"/>
                    <a:pt x="10870" y="2732"/>
                  </a:cubicBezTo>
                  <a:cubicBezTo>
                    <a:pt x="10406" y="1282"/>
                    <a:pt x="9294" y="340"/>
                    <a:pt x="7744" y="83"/>
                  </a:cubicBezTo>
                  <a:cubicBezTo>
                    <a:pt x="7401" y="26"/>
                    <a:pt x="7084" y="0"/>
                    <a:pt x="6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4"/>
          <p:cNvGrpSpPr/>
          <p:nvPr/>
        </p:nvGrpSpPr>
        <p:grpSpPr>
          <a:xfrm flipH="1">
            <a:off x="3412034" y="161288"/>
            <a:ext cx="2320084" cy="364606"/>
            <a:chOff x="4393300" y="3527650"/>
            <a:chExt cx="3106700" cy="488225"/>
          </a:xfrm>
        </p:grpSpPr>
        <p:sp>
          <p:nvSpPr>
            <p:cNvPr id="238" name="Google Shape;238;p14"/>
            <p:cNvSpPr/>
            <p:nvPr/>
          </p:nvSpPr>
          <p:spPr>
            <a:xfrm>
              <a:off x="4633900" y="3714175"/>
              <a:ext cx="559125" cy="240300"/>
            </a:xfrm>
            <a:custGeom>
              <a:avLst/>
              <a:gdLst/>
              <a:ahLst/>
              <a:cxnLst/>
              <a:rect l="l" t="t" r="r" b="b"/>
              <a:pathLst>
                <a:path w="22365" h="9612" extrusionOk="0">
                  <a:moveTo>
                    <a:pt x="6825" y="0"/>
                  </a:moveTo>
                  <a:cubicBezTo>
                    <a:pt x="4801" y="0"/>
                    <a:pt x="2775" y="723"/>
                    <a:pt x="1647" y="1854"/>
                  </a:cubicBezTo>
                  <a:cubicBezTo>
                    <a:pt x="475" y="3026"/>
                    <a:pt x="0" y="5188"/>
                    <a:pt x="542" y="6881"/>
                  </a:cubicBezTo>
                  <a:cubicBezTo>
                    <a:pt x="1008" y="8329"/>
                    <a:pt x="2118" y="9269"/>
                    <a:pt x="3669" y="9529"/>
                  </a:cubicBezTo>
                  <a:cubicBezTo>
                    <a:pt x="4011" y="9586"/>
                    <a:pt x="4326" y="9612"/>
                    <a:pt x="4617" y="9612"/>
                  </a:cubicBezTo>
                  <a:cubicBezTo>
                    <a:pt x="6227" y="9612"/>
                    <a:pt x="7080" y="8831"/>
                    <a:pt x="7469" y="8312"/>
                  </a:cubicBezTo>
                  <a:cubicBezTo>
                    <a:pt x="8288" y="7219"/>
                    <a:pt x="8296" y="5775"/>
                    <a:pt x="7881" y="4911"/>
                  </a:cubicBezTo>
                  <a:cubicBezTo>
                    <a:pt x="7462" y="4043"/>
                    <a:pt x="6454" y="3475"/>
                    <a:pt x="5311" y="3460"/>
                  </a:cubicBezTo>
                  <a:cubicBezTo>
                    <a:pt x="5292" y="3460"/>
                    <a:pt x="5273" y="3459"/>
                    <a:pt x="5254" y="3459"/>
                  </a:cubicBezTo>
                  <a:cubicBezTo>
                    <a:pt x="4538" y="3459"/>
                    <a:pt x="3935" y="3684"/>
                    <a:pt x="3530" y="4079"/>
                  </a:cubicBezTo>
                  <a:cubicBezTo>
                    <a:pt x="3173" y="4394"/>
                    <a:pt x="2946" y="4851"/>
                    <a:pt x="2946" y="5363"/>
                  </a:cubicBezTo>
                  <a:cubicBezTo>
                    <a:pt x="2946" y="6316"/>
                    <a:pt x="3720" y="7089"/>
                    <a:pt x="4674" y="7089"/>
                  </a:cubicBezTo>
                  <a:cubicBezTo>
                    <a:pt x="5626" y="7089"/>
                    <a:pt x="6400" y="6317"/>
                    <a:pt x="6400" y="5363"/>
                  </a:cubicBezTo>
                  <a:cubicBezTo>
                    <a:pt x="6400" y="5212"/>
                    <a:pt x="6374" y="5069"/>
                    <a:pt x="6337" y="4928"/>
                  </a:cubicBezTo>
                  <a:lnTo>
                    <a:pt x="6337" y="4928"/>
                  </a:lnTo>
                  <a:cubicBezTo>
                    <a:pt x="6553" y="5060"/>
                    <a:pt x="6724" y="5228"/>
                    <a:pt x="6817" y="5422"/>
                  </a:cubicBezTo>
                  <a:cubicBezTo>
                    <a:pt x="7077" y="5958"/>
                    <a:pt x="7038" y="6923"/>
                    <a:pt x="6525" y="7603"/>
                  </a:cubicBezTo>
                  <a:cubicBezTo>
                    <a:pt x="6114" y="8152"/>
                    <a:pt x="5463" y="8433"/>
                    <a:pt x="4618" y="8433"/>
                  </a:cubicBezTo>
                  <a:cubicBezTo>
                    <a:pt x="4381" y="8433"/>
                    <a:pt x="4129" y="8411"/>
                    <a:pt x="3862" y="8366"/>
                  </a:cubicBezTo>
                  <a:cubicBezTo>
                    <a:pt x="2459" y="8132"/>
                    <a:pt x="1894" y="7234"/>
                    <a:pt x="1666" y="6520"/>
                  </a:cubicBezTo>
                  <a:cubicBezTo>
                    <a:pt x="1254" y="5237"/>
                    <a:pt x="1612" y="3553"/>
                    <a:pt x="2480" y="2686"/>
                  </a:cubicBezTo>
                  <a:cubicBezTo>
                    <a:pt x="3232" y="1936"/>
                    <a:pt x="4846" y="1177"/>
                    <a:pt x="6787" y="1177"/>
                  </a:cubicBezTo>
                  <a:cubicBezTo>
                    <a:pt x="6820" y="1177"/>
                    <a:pt x="6854" y="1177"/>
                    <a:pt x="6888" y="1178"/>
                  </a:cubicBezTo>
                  <a:cubicBezTo>
                    <a:pt x="8308" y="1188"/>
                    <a:pt x="10402" y="1617"/>
                    <a:pt x="12313" y="3595"/>
                  </a:cubicBezTo>
                  <a:cubicBezTo>
                    <a:pt x="14748" y="6112"/>
                    <a:pt x="17801" y="6629"/>
                    <a:pt x="19901" y="6629"/>
                  </a:cubicBezTo>
                  <a:cubicBezTo>
                    <a:pt x="21295" y="6629"/>
                    <a:pt x="22269" y="6402"/>
                    <a:pt x="22365" y="6379"/>
                  </a:cubicBezTo>
                  <a:lnTo>
                    <a:pt x="22226" y="5806"/>
                  </a:lnTo>
                  <a:lnTo>
                    <a:pt x="22087" y="5234"/>
                  </a:lnTo>
                  <a:cubicBezTo>
                    <a:pt x="22066" y="5238"/>
                    <a:pt x="21201" y="5438"/>
                    <a:pt x="19943" y="5438"/>
                  </a:cubicBezTo>
                  <a:cubicBezTo>
                    <a:pt x="18061" y="5438"/>
                    <a:pt x="15299" y="4992"/>
                    <a:pt x="13157" y="2778"/>
                  </a:cubicBezTo>
                  <a:cubicBezTo>
                    <a:pt x="10962" y="508"/>
                    <a:pt x="8542" y="14"/>
                    <a:pt x="6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700250" y="3714100"/>
              <a:ext cx="559150" cy="240300"/>
            </a:xfrm>
            <a:custGeom>
              <a:avLst/>
              <a:gdLst/>
              <a:ahLst/>
              <a:cxnLst/>
              <a:rect l="l" t="t" r="r" b="b"/>
              <a:pathLst>
                <a:path w="22366" h="9612" extrusionOk="0">
                  <a:moveTo>
                    <a:pt x="15471" y="0"/>
                  </a:moveTo>
                  <a:cubicBezTo>
                    <a:pt x="13826" y="14"/>
                    <a:pt x="11405" y="506"/>
                    <a:pt x="9208" y="2776"/>
                  </a:cubicBezTo>
                  <a:cubicBezTo>
                    <a:pt x="7066" y="4992"/>
                    <a:pt x="4314" y="5442"/>
                    <a:pt x="2435" y="5442"/>
                  </a:cubicBezTo>
                  <a:cubicBezTo>
                    <a:pt x="1170" y="5442"/>
                    <a:pt x="301" y="5238"/>
                    <a:pt x="280" y="5233"/>
                  </a:cubicBezTo>
                  <a:lnTo>
                    <a:pt x="1" y="6379"/>
                  </a:lnTo>
                  <a:cubicBezTo>
                    <a:pt x="98" y="6403"/>
                    <a:pt x="1074" y="6632"/>
                    <a:pt x="2470" y="6632"/>
                  </a:cubicBezTo>
                  <a:cubicBezTo>
                    <a:pt x="4571" y="6632"/>
                    <a:pt x="7622" y="6113"/>
                    <a:pt x="10056" y="3597"/>
                  </a:cubicBezTo>
                  <a:cubicBezTo>
                    <a:pt x="11968" y="1621"/>
                    <a:pt x="14061" y="1191"/>
                    <a:pt x="15480" y="1181"/>
                  </a:cubicBezTo>
                  <a:lnTo>
                    <a:pt x="15544" y="1181"/>
                  </a:lnTo>
                  <a:cubicBezTo>
                    <a:pt x="17500" y="1181"/>
                    <a:pt x="19131" y="1934"/>
                    <a:pt x="19885" y="2689"/>
                  </a:cubicBezTo>
                  <a:cubicBezTo>
                    <a:pt x="20752" y="3558"/>
                    <a:pt x="21111" y="5240"/>
                    <a:pt x="20699" y="6523"/>
                  </a:cubicBezTo>
                  <a:cubicBezTo>
                    <a:pt x="20473" y="7237"/>
                    <a:pt x="19906" y="8135"/>
                    <a:pt x="18503" y="8369"/>
                  </a:cubicBezTo>
                  <a:cubicBezTo>
                    <a:pt x="18237" y="8414"/>
                    <a:pt x="17985" y="8436"/>
                    <a:pt x="17748" y="8436"/>
                  </a:cubicBezTo>
                  <a:cubicBezTo>
                    <a:pt x="16903" y="8436"/>
                    <a:pt x="16250" y="8155"/>
                    <a:pt x="15840" y="7606"/>
                  </a:cubicBezTo>
                  <a:cubicBezTo>
                    <a:pt x="15327" y="6923"/>
                    <a:pt x="15290" y="5960"/>
                    <a:pt x="15547" y="5425"/>
                  </a:cubicBezTo>
                  <a:cubicBezTo>
                    <a:pt x="15641" y="5231"/>
                    <a:pt x="15812" y="5061"/>
                    <a:pt x="16027" y="4931"/>
                  </a:cubicBezTo>
                  <a:lnTo>
                    <a:pt x="16027" y="4931"/>
                  </a:lnTo>
                  <a:cubicBezTo>
                    <a:pt x="15990" y="5072"/>
                    <a:pt x="15964" y="5215"/>
                    <a:pt x="15964" y="5366"/>
                  </a:cubicBezTo>
                  <a:cubicBezTo>
                    <a:pt x="15964" y="6319"/>
                    <a:pt x="16736" y="7092"/>
                    <a:pt x="17690" y="7092"/>
                  </a:cubicBezTo>
                  <a:cubicBezTo>
                    <a:pt x="18643" y="7092"/>
                    <a:pt x="19418" y="6320"/>
                    <a:pt x="19418" y="5366"/>
                  </a:cubicBezTo>
                  <a:cubicBezTo>
                    <a:pt x="19418" y="4767"/>
                    <a:pt x="19113" y="4241"/>
                    <a:pt x="18652" y="3932"/>
                  </a:cubicBezTo>
                  <a:cubicBezTo>
                    <a:pt x="18250" y="3630"/>
                    <a:pt x="17712" y="3460"/>
                    <a:pt x="17102" y="3460"/>
                  </a:cubicBezTo>
                  <a:cubicBezTo>
                    <a:pt x="17086" y="3460"/>
                    <a:pt x="17071" y="3460"/>
                    <a:pt x="17055" y="3460"/>
                  </a:cubicBezTo>
                  <a:cubicBezTo>
                    <a:pt x="15912" y="3475"/>
                    <a:pt x="14904" y="4044"/>
                    <a:pt x="14484" y="4911"/>
                  </a:cubicBezTo>
                  <a:cubicBezTo>
                    <a:pt x="14070" y="5775"/>
                    <a:pt x="14077" y="7220"/>
                    <a:pt x="14896" y="8312"/>
                  </a:cubicBezTo>
                  <a:cubicBezTo>
                    <a:pt x="15287" y="8833"/>
                    <a:pt x="16140" y="9612"/>
                    <a:pt x="17748" y="9612"/>
                  </a:cubicBezTo>
                  <a:cubicBezTo>
                    <a:pt x="18039" y="9612"/>
                    <a:pt x="18355" y="9586"/>
                    <a:pt x="18697" y="9529"/>
                  </a:cubicBezTo>
                  <a:cubicBezTo>
                    <a:pt x="20249" y="9272"/>
                    <a:pt x="21359" y="8332"/>
                    <a:pt x="21823" y="6882"/>
                  </a:cubicBezTo>
                  <a:cubicBezTo>
                    <a:pt x="22365" y="5188"/>
                    <a:pt x="21892" y="3027"/>
                    <a:pt x="20720" y="1852"/>
                  </a:cubicBezTo>
                  <a:cubicBezTo>
                    <a:pt x="19591" y="723"/>
                    <a:pt x="17564" y="0"/>
                    <a:pt x="15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948400" y="3527650"/>
              <a:ext cx="1996600" cy="393975"/>
            </a:xfrm>
            <a:custGeom>
              <a:avLst/>
              <a:gdLst/>
              <a:ahLst/>
              <a:cxnLst/>
              <a:rect l="l" t="t" r="r" b="b"/>
              <a:pathLst>
                <a:path w="79864" h="15759" extrusionOk="0">
                  <a:moveTo>
                    <a:pt x="73662" y="1"/>
                  </a:moveTo>
                  <a:cubicBezTo>
                    <a:pt x="73494" y="1"/>
                    <a:pt x="73327" y="8"/>
                    <a:pt x="73159" y="23"/>
                  </a:cubicBezTo>
                  <a:cubicBezTo>
                    <a:pt x="71226" y="195"/>
                    <a:pt x="69755" y="1315"/>
                    <a:pt x="69125" y="3101"/>
                  </a:cubicBezTo>
                  <a:cubicBezTo>
                    <a:pt x="68512" y="4841"/>
                    <a:pt x="68823" y="6632"/>
                    <a:pt x="69958" y="7888"/>
                  </a:cubicBezTo>
                  <a:cubicBezTo>
                    <a:pt x="70643" y="8646"/>
                    <a:pt x="71538" y="9076"/>
                    <a:pt x="72357" y="9076"/>
                  </a:cubicBezTo>
                  <a:cubicBezTo>
                    <a:pt x="72478" y="9076"/>
                    <a:pt x="72597" y="9067"/>
                    <a:pt x="72714" y="9048"/>
                  </a:cubicBezTo>
                  <a:cubicBezTo>
                    <a:pt x="73737" y="8911"/>
                    <a:pt x="74531" y="8044"/>
                    <a:pt x="74531" y="6982"/>
                  </a:cubicBezTo>
                  <a:cubicBezTo>
                    <a:pt x="74531" y="5824"/>
                    <a:pt x="73592" y="4886"/>
                    <a:pt x="72435" y="4886"/>
                  </a:cubicBezTo>
                  <a:cubicBezTo>
                    <a:pt x="71446" y="4886"/>
                    <a:pt x="70625" y="5571"/>
                    <a:pt x="70402" y="6492"/>
                  </a:cubicBezTo>
                  <a:cubicBezTo>
                    <a:pt x="70052" y="5852"/>
                    <a:pt x="69762" y="4840"/>
                    <a:pt x="70237" y="3494"/>
                  </a:cubicBezTo>
                  <a:cubicBezTo>
                    <a:pt x="70880" y="1670"/>
                    <a:pt x="72408" y="1272"/>
                    <a:pt x="73263" y="1197"/>
                  </a:cubicBezTo>
                  <a:cubicBezTo>
                    <a:pt x="73395" y="1185"/>
                    <a:pt x="73529" y="1179"/>
                    <a:pt x="73662" y="1179"/>
                  </a:cubicBezTo>
                  <a:cubicBezTo>
                    <a:pt x="75198" y="1179"/>
                    <a:pt x="76742" y="1940"/>
                    <a:pt x="77368" y="3046"/>
                  </a:cubicBezTo>
                  <a:cubicBezTo>
                    <a:pt x="78340" y="4764"/>
                    <a:pt x="78797" y="8248"/>
                    <a:pt x="75875" y="10273"/>
                  </a:cubicBezTo>
                  <a:cubicBezTo>
                    <a:pt x="75014" y="10870"/>
                    <a:pt x="73914" y="11166"/>
                    <a:pt x="72604" y="11166"/>
                  </a:cubicBezTo>
                  <a:cubicBezTo>
                    <a:pt x="69762" y="11166"/>
                    <a:pt x="65935" y="9775"/>
                    <a:pt x="61425" y="7061"/>
                  </a:cubicBezTo>
                  <a:cubicBezTo>
                    <a:pt x="58662" y="5398"/>
                    <a:pt x="55954" y="4564"/>
                    <a:pt x="53334" y="4564"/>
                  </a:cubicBezTo>
                  <a:cubicBezTo>
                    <a:pt x="52078" y="4564"/>
                    <a:pt x="50842" y="4756"/>
                    <a:pt x="49630" y="5140"/>
                  </a:cubicBezTo>
                  <a:cubicBezTo>
                    <a:pt x="44937" y="6629"/>
                    <a:pt x="41698" y="10631"/>
                    <a:pt x="39939" y="13403"/>
                  </a:cubicBezTo>
                  <a:cubicBezTo>
                    <a:pt x="38178" y="10631"/>
                    <a:pt x="34941" y="6629"/>
                    <a:pt x="30246" y="5140"/>
                  </a:cubicBezTo>
                  <a:cubicBezTo>
                    <a:pt x="29035" y="4756"/>
                    <a:pt x="27799" y="4564"/>
                    <a:pt x="26543" y="4564"/>
                  </a:cubicBezTo>
                  <a:cubicBezTo>
                    <a:pt x="23923" y="4564"/>
                    <a:pt x="21214" y="5398"/>
                    <a:pt x="18451" y="7061"/>
                  </a:cubicBezTo>
                  <a:cubicBezTo>
                    <a:pt x="13940" y="9775"/>
                    <a:pt x="10113" y="11166"/>
                    <a:pt x="7271" y="11166"/>
                  </a:cubicBezTo>
                  <a:cubicBezTo>
                    <a:pt x="5962" y="11166"/>
                    <a:pt x="4862" y="10870"/>
                    <a:pt x="4001" y="10273"/>
                  </a:cubicBezTo>
                  <a:cubicBezTo>
                    <a:pt x="1079" y="8250"/>
                    <a:pt x="1536" y="4766"/>
                    <a:pt x="2508" y="3046"/>
                  </a:cubicBezTo>
                  <a:cubicBezTo>
                    <a:pt x="3134" y="1943"/>
                    <a:pt x="4677" y="1179"/>
                    <a:pt x="6215" y="1179"/>
                  </a:cubicBezTo>
                  <a:cubicBezTo>
                    <a:pt x="6348" y="1179"/>
                    <a:pt x="6481" y="1185"/>
                    <a:pt x="6613" y="1197"/>
                  </a:cubicBezTo>
                  <a:cubicBezTo>
                    <a:pt x="7465" y="1272"/>
                    <a:pt x="8995" y="1670"/>
                    <a:pt x="9639" y="3494"/>
                  </a:cubicBezTo>
                  <a:cubicBezTo>
                    <a:pt x="10112" y="4840"/>
                    <a:pt x="9824" y="5854"/>
                    <a:pt x="9472" y="6492"/>
                  </a:cubicBezTo>
                  <a:cubicBezTo>
                    <a:pt x="9250" y="5571"/>
                    <a:pt x="8428" y="4886"/>
                    <a:pt x="7440" y="4886"/>
                  </a:cubicBezTo>
                  <a:cubicBezTo>
                    <a:pt x="6283" y="4886"/>
                    <a:pt x="5344" y="5825"/>
                    <a:pt x="5344" y="6982"/>
                  </a:cubicBezTo>
                  <a:cubicBezTo>
                    <a:pt x="5344" y="8045"/>
                    <a:pt x="6137" y="8912"/>
                    <a:pt x="7160" y="9051"/>
                  </a:cubicBezTo>
                  <a:cubicBezTo>
                    <a:pt x="7275" y="9069"/>
                    <a:pt x="7393" y="9078"/>
                    <a:pt x="7512" y="9078"/>
                  </a:cubicBezTo>
                  <a:cubicBezTo>
                    <a:pt x="8331" y="9078"/>
                    <a:pt x="9230" y="8649"/>
                    <a:pt x="9915" y="7889"/>
                  </a:cubicBezTo>
                  <a:cubicBezTo>
                    <a:pt x="11051" y="6633"/>
                    <a:pt x="11361" y="4844"/>
                    <a:pt x="10746" y="3103"/>
                  </a:cubicBezTo>
                  <a:cubicBezTo>
                    <a:pt x="10115" y="1317"/>
                    <a:pt x="8646" y="196"/>
                    <a:pt x="6713" y="25"/>
                  </a:cubicBezTo>
                  <a:cubicBezTo>
                    <a:pt x="6546" y="10"/>
                    <a:pt x="6378" y="2"/>
                    <a:pt x="6209" y="2"/>
                  </a:cubicBezTo>
                  <a:cubicBezTo>
                    <a:pt x="4247" y="2"/>
                    <a:pt x="2314" y="991"/>
                    <a:pt x="1477" y="2467"/>
                  </a:cubicBezTo>
                  <a:cubicBezTo>
                    <a:pt x="0" y="5078"/>
                    <a:pt x="146" y="9040"/>
                    <a:pt x="3323" y="11245"/>
                  </a:cubicBezTo>
                  <a:cubicBezTo>
                    <a:pt x="4366" y="11968"/>
                    <a:pt x="5680" y="12325"/>
                    <a:pt x="7228" y="12325"/>
                  </a:cubicBezTo>
                  <a:cubicBezTo>
                    <a:pt x="10332" y="12325"/>
                    <a:pt x="14375" y="10888"/>
                    <a:pt x="19052" y="8074"/>
                  </a:cubicBezTo>
                  <a:cubicBezTo>
                    <a:pt x="21625" y="6525"/>
                    <a:pt x="24132" y="5749"/>
                    <a:pt x="26543" y="5749"/>
                  </a:cubicBezTo>
                  <a:cubicBezTo>
                    <a:pt x="27679" y="5749"/>
                    <a:pt x="28794" y="5922"/>
                    <a:pt x="29884" y="6267"/>
                  </a:cubicBezTo>
                  <a:cubicBezTo>
                    <a:pt x="34482" y="7724"/>
                    <a:pt x="37655" y="11942"/>
                    <a:pt x="39242" y="14552"/>
                  </a:cubicBezTo>
                  <a:cubicBezTo>
                    <a:pt x="39523" y="15012"/>
                    <a:pt x="39752" y="15422"/>
                    <a:pt x="39933" y="15758"/>
                  </a:cubicBezTo>
                  <a:cubicBezTo>
                    <a:pt x="40113" y="15422"/>
                    <a:pt x="40341" y="15015"/>
                    <a:pt x="40622" y="14553"/>
                  </a:cubicBezTo>
                  <a:cubicBezTo>
                    <a:pt x="42212" y="11942"/>
                    <a:pt x="45389" y="7721"/>
                    <a:pt x="49985" y="6265"/>
                  </a:cubicBezTo>
                  <a:cubicBezTo>
                    <a:pt x="51073" y="5921"/>
                    <a:pt x="52185" y="5749"/>
                    <a:pt x="53319" y="5749"/>
                  </a:cubicBezTo>
                  <a:cubicBezTo>
                    <a:pt x="55730" y="5749"/>
                    <a:pt x="58237" y="6526"/>
                    <a:pt x="60810" y="8074"/>
                  </a:cubicBezTo>
                  <a:cubicBezTo>
                    <a:pt x="65488" y="10889"/>
                    <a:pt x="69531" y="12326"/>
                    <a:pt x="72634" y="12326"/>
                  </a:cubicBezTo>
                  <a:cubicBezTo>
                    <a:pt x="74182" y="12326"/>
                    <a:pt x="75497" y="11968"/>
                    <a:pt x="76539" y="11245"/>
                  </a:cubicBezTo>
                  <a:cubicBezTo>
                    <a:pt x="79720" y="9040"/>
                    <a:pt x="79864" y="5077"/>
                    <a:pt x="78395" y="2466"/>
                  </a:cubicBezTo>
                  <a:cubicBezTo>
                    <a:pt x="77559" y="991"/>
                    <a:pt x="75626" y="1"/>
                    <a:pt x="7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5190425" y="3622300"/>
              <a:ext cx="1512550" cy="393575"/>
            </a:xfrm>
            <a:custGeom>
              <a:avLst/>
              <a:gdLst/>
              <a:ahLst/>
              <a:cxnLst/>
              <a:rect l="l" t="t" r="r" b="b"/>
              <a:pathLst>
                <a:path w="60502" h="15743" extrusionOk="0">
                  <a:moveTo>
                    <a:pt x="9093" y="1"/>
                  </a:moveTo>
                  <a:cubicBezTo>
                    <a:pt x="6368" y="1"/>
                    <a:pt x="3681" y="1189"/>
                    <a:pt x="2036" y="3133"/>
                  </a:cubicBezTo>
                  <a:cubicBezTo>
                    <a:pt x="538" y="4904"/>
                    <a:pt x="0" y="7168"/>
                    <a:pt x="484" y="9683"/>
                  </a:cubicBezTo>
                  <a:cubicBezTo>
                    <a:pt x="1386" y="14389"/>
                    <a:pt x="5576" y="15743"/>
                    <a:pt x="7982" y="15743"/>
                  </a:cubicBezTo>
                  <a:cubicBezTo>
                    <a:pt x="8204" y="15743"/>
                    <a:pt x="8410" y="15731"/>
                    <a:pt x="8598" y="15710"/>
                  </a:cubicBezTo>
                  <a:cubicBezTo>
                    <a:pt x="10394" y="15506"/>
                    <a:pt x="11931" y="14666"/>
                    <a:pt x="12926" y="13347"/>
                  </a:cubicBezTo>
                  <a:cubicBezTo>
                    <a:pt x="13893" y="12064"/>
                    <a:pt x="14282" y="10396"/>
                    <a:pt x="14080" y="8503"/>
                  </a:cubicBezTo>
                  <a:cubicBezTo>
                    <a:pt x="14075" y="8352"/>
                    <a:pt x="14054" y="8203"/>
                    <a:pt x="14022" y="8059"/>
                  </a:cubicBezTo>
                  <a:cubicBezTo>
                    <a:pt x="14015" y="8011"/>
                    <a:pt x="14012" y="7966"/>
                    <a:pt x="14004" y="7919"/>
                  </a:cubicBezTo>
                  <a:lnTo>
                    <a:pt x="13986" y="7924"/>
                  </a:lnTo>
                  <a:cubicBezTo>
                    <a:pt x="13701" y="6949"/>
                    <a:pt x="12800" y="6235"/>
                    <a:pt x="11733" y="6235"/>
                  </a:cubicBezTo>
                  <a:cubicBezTo>
                    <a:pt x="10436" y="6235"/>
                    <a:pt x="9385" y="7287"/>
                    <a:pt x="9385" y="8585"/>
                  </a:cubicBezTo>
                  <a:cubicBezTo>
                    <a:pt x="9385" y="9881"/>
                    <a:pt x="10438" y="10933"/>
                    <a:pt x="11733" y="10933"/>
                  </a:cubicBezTo>
                  <a:cubicBezTo>
                    <a:pt x="12136" y="10933"/>
                    <a:pt x="12514" y="10832"/>
                    <a:pt x="12845" y="10653"/>
                  </a:cubicBezTo>
                  <a:lnTo>
                    <a:pt x="12845" y="10653"/>
                  </a:lnTo>
                  <a:cubicBezTo>
                    <a:pt x="12699" y="11403"/>
                    <a:pt x="12412" y="12073"/>
                    <a:pt x="11984" y="12641"/>
                  </a:cubicBezTo>
                  <a:cubicBezTo>
                    <a:pt x="11185" y="13700"/>
                    <a:pt x="9936" y="14376"/>
                    <a:pt x="8464" y="14543"/>
                  </a:cubicBezTo>
                  <a:cubicBezTo>
                    <a:pt x="8356" y="14555"/>
                    <a:pt x="8219" y="14562"/>
                    <a:pt x="8060" y="14562"/>
                  </a:cubicBezTo>
                  <a:cubicBezTo>
                    <a:pt x="6442" y="14562"/>
                    <a:pt x="2472" y="13793"/>
                    <a:pt x="1641" y="9463"/>
                  </a:cubicBezTo>
                  <a:cubicBezTo>
                    <a:pt x="1227" y="7312"/>
                    <a:pt x="1674" y="5386"/>
                    <a:pt x="2936" y="3897"/>
                  </a:cubicBezTo>
                  <a:cubicBezTo>
                    <a:pt x="4342" y="2235"/>
                    <a:pt x="6749" y="1181"/>
                    <a:pt x="9104" y="1181"/>
                  </a:cubicBezTo>
                  <a:cubicBezTo>
                    <a:pt x="9164" y="1181"/>
                    <a:pt x="9224" y="1181"/>
                    <a:pt x="9284" y="1183"/>
                  </a:cubicBezTo>
                  <a:cubicBezTo>
                    <a:pt x="12529" y="1258"/>
                    <a:pt x="15559" y="2640"/>
                    <a:pt x="19069" y="4238"/>
                  </a:cubicBezTo>
                  <a:cubicBezTo>
                    <a:pt x="19936" y="4635"/>
                    <a:pt x="20834" y="5044"/>
                    <a:pt x="21780" y="5455"/>
                  </a:cubicBezTo>
                  <a:cubicBezTo>
                    <a:pt x="22708" y="5858"/>
                    <a:pt x="23615" y="6024"/>
                    <a:pt x="24480" y="6024"/>
                  </a:cubicBezTo>
                  <a:cubicBezTo>
                    <a:pt x="26871" y="6024"/>
                    <a:pt x="28942" y="4755"/>
                    <a:pt x="30252" y="3699"/>
                  </a:cubicBezTo>
                  <a:cubicBezTo>
                    <a:pt x="31560" y="4755"/>
                    <a:pt x="33630" y="6025"/>
                    <a:pt x="36021" y="6025"/>
                  </a:cubicBezTo>
                  <a:cubicBezTo>
                    <a:pt x="36886" y="6025"/>
                    <a:pt x="37793" y="5859"/>
                    <a:pt x="38722" y="5455"/>
                  </a:cubicBezTo>
                  <a:cubicBezTo>
                    <a:pt x="39667" y="5044"/>
                    <a:pt x="40567" y="4635"/>
                    <a:pt x="41433" y="4238"/>
                  </a:cubicBezTo>
                  <a:cubicBezTo>
                    <a:pt x="44944" y="2640"/>
                    <a:pt x="47973" y="1261"/>
                    <a:pt x="51218" y="1183"/>
                  </a:cubicBezTo>
                  <a:cubicBezTo>
                    <a:pt x="51271" y="1182"/>
                    <a:pt x="51323" y="1181"/>
                    <a:pt x="51376" y="1181"/>
                  </a:cubicBezTo>
                  <a:cubicBezTo>
                    <a:pt x="53740" y="1181"/>
                    <a:pt x="56156" y="2230"/>
                    <a:pt x="57566" y="3897"/>
                  </a:cubicBezTo>
                  <a:cubicBezTo>
                    <a:pt x="58828" y="5386"/>
                    <a:pt x="59276" y="7311"/>
                    <a:pt x="58863" y="9463"/>
                  </a:cubicBezTo>
                  <a:cubicBezTo>
                    <a:pt x="58031" y="13796"/>
                    <a:pt x="54054" y="14562"/>
                    <a:pt x="52439" y="14562"/>
                  </a:cubicBezTo>
                  <a:cubicBezTo>
                    <a:pt x="52281" y="14562"/>
                    <a:pt x="52146" y="14555"/>
                    <a:pt x="52038" y="14543"/>
                  </a:cubicBezTo>
                  <a:cubicBezTo>
                    <a:pt x="50566" y="14376"/>
                    <a:pt x="49317" y="13700"/>
                    <a:pt x="48520" y="12641"/>
                  </a:cubicBezTo>
                  <a:cubicBezTo>
                    <a:pt x="48092" y="12071"/>
                    <a:pt x="47803" y="11403"/>
                    <a:pt x="47657" y="10653"/>
                  </a:cubicBezTo>
                  <a:lnTo>
                    <a:pt x="47657" y="10653"/>
                  </a:lnTo>
                  <a:cubicBezTo>
                    <a:pt x="47988" y="10832"/>
                    <a:pt x="48368" y="10933"/>
                    <a:pt x="48769" y="10933"/>
                  </a:cubicBezTo>
                  <a:cubicBezTo>
                    <a:pt x="50067" y="10933"/>
                    <a:pt x="51119" y="9881"/>
                    <a:pt x="51119" y="8585"/>
                  </a:cubicBezTo>
                  <a:cubicBezTo>
                    <a:pt x="51119" y="7287"/>
                    <a:pt x="50067" y="6235"/>
                    <a:pt x="48769" y="6235"/>
                  </a:cubicBezTo>
                  <a:cubicBezTo>
                    <a:pt x="47702" y="6235"/>
                    <a:pt x="46803" y="6949"/>
                    <a:pt x="46516" y="7924"/>
                  </a:cubicBezTo>
                  <a:lnTo>
                    <a:pt x="46499" y="7919"/>
                  </a:lnTo>
                  <a:cubicBezTo>
                    <a:pt x="46490" y="7966"/>
                    <a:pt x="46487" y="8011"/>
                    <a:pt x="46480" y="8059"/>
                  </a:cubicBezTo>
                  <a:cubicBezTo>
                    <a:pt x="46448" y="8202"/>
                    <a:pt x="46428" y="8352"/>
                    <a:pt x="46424" y="8503"/>
                  </a:cubicBezTo>
                  <a:cubicBezTo>
                    <a:pt x="46221" y="10396"/>
                    <a:pt x="46610" y="12064"/>
                    <a:pt x="47576" y="13347"/>
                  </a:cubicBezTo>
                  <a:cubicBezTo>
                    <a:pt x="48572" y="14666"/>
                    <a:pt x="50108" y="15506"/>
                    <a:pt x="51906" y="15710"/>
                  </a:cubicBezTo>
                  <a:cubicBezTo>
                    <a:pt x="52092" y="15731"/>
                    <a:pt x="52298" y="15742"/>
                    <a:pt x="52518" y="15742"/>
                  </a:cubicBezTo>
                  <a:cubicBezTo>
                    <a:pt x="54922" y="15742"/>
                    <a:pt x="59114" y="14389"/>
                    <a:pt x="60020" y="9683"/>
                  </a:cubicBezTo>
                  <a:cubicBezTo>
                    <a:pt x="60502" y="7168"/>
                    <a:pt x="59966" y="4904"/>
                    <a:pt x="58466" y="3133"/>
                  </a:cubicBezTo>
                  <a:cubicBezTo>
                    <a:pt x="56821" y="1189"/>
                    <a:pt x="54134" y="1"/>
                    <a:pt x="51409" y="1"/>
                  </a:cubicBezTo>
                  <a:cubicBezTo>
                    <a:pt x="51336" y="1"/>
                    <a:pt x="51263" y="1"/>
                    <a:pt x="51189" y="2"/>
                  </a:cubicBezTo>
                  <a:cubicBezTo>
                    <a:pt x="47704" y="85"/>
                    <a:pt x="44572" y="1512"/>
                    <a:pt x="40945" y="3164"/>
                  </a:cubicBezTo>
                  <a:cubicBezTo>
                    <a:pt x="40081" y="3559"/>
                    <a:pt x="39190" y="3965"/>
                    <a:pt x="38253" y="4372"/>
                  </a:cubicBezTo>
                  <a:cubicBezTo>
                    <a:pt x="37509" y="4696"/>
                    <a:pt x="36772" y="4830"/>
                    <a:pt x="36061" y="4830"/>
                  </a:cubicBezTo>
                  <a:cubicBezTo>
                    <a:pt x="34099" y="4830"/>
                    <a:pt x="32335" y="3804"/>
                    <a:pt x="31161" y="2898"/>
                  </a:cubicBezTo>
                  <a:cubicBezTo>
                    <a:pt x="30797" y="2617"/>
                    <a:pt x="30489" y="2350"/>
                    <a:pt x="30252" y="2128"/>
                  </a:cubicBezTo>
                  <a:cubicBezTo>
                    <a:pt x="30013" y="2350"/>
                    <a:pt x="29705" y="2617"/>
                    <a:pt x="29343" y="2898"/>
                  </a:cubicBezTo>
                  <a:cubicBezTo>
                    <a:pt x="28169" y="3803"/>
                    <a:pt x="26405" y="4830"/>
                    <a:pt x="24441" y="4830"/>
                  </a:cubicBezTo>
                  <a:cubicBezTo>
                    <a:pt x="23730" y="4830"/>
                    <a:pt x="22993" y="4695"/>
                    <a:pt x="22249" y="4372"/>
                  </a:cubicBezTo>
                  <a:cubicBezTo>
                    <a:pt x="21313" y="3965"/>
                    <a:pt x="20421" y="3559"/>
                    <a:pt x="19557" y="3164"/>
                  </a:cubicBezTo>
                  <a:cubicBezTo>
                    <a:pt x="15930" y="1512"/>
                    <a:pt x="12798" y="85"/>
                    <a:pt x="9313" y="2"/>
                  </a:cubicBezTo>
                  <a:cubicBezTo>
                    <a:pt x="9239" y="1"/>
                    <a:pt x="9167" y="1"/>
                    <a:pt x="9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393300" y="3587025"/>
              <a:ext cx="285300" cy="240325"/>
            </a:xfrm>
            <a:custGeom>
              <a:avLst/>
              <a:gdLst/>
              <a:ahLst/>
              <a:cxnLst/>
              <a:rect l="l" t="t" r="r" b="b"/>
              <a:pathLst>
                <a:path w="11412" h="9613" extrusionOk="0">
                  <a:moveTo>
                    <a:pt x="4618" y="0"/>
                  </a:moveTo>
                  <a:cubicBezTo>
                    <a:pt x="4326" y="0"/>
                    <a:pt x="4010" y="26"/>
                    <a:pt x="3667" y="83"/>
                  </a:cubicBezTo>
                  <a:cubicBezTo>
                    <a:pt x="2116" y="340"/>
                    <a:pt x="1007" y="1282"/>
                    <a:pt x="543" y="2732"/>
                  </a:cubicBezTo>
                  <a:cubicBezTo>
                    <a:pt x="0" y="4425"/>
                    <a:pt x="475" y="6587"/>
                    <a:pt x="1647" y="7759"/>
                  </a:cubicBezTo>
                  <a:cubicBezTo>
                    <a:pt x="2777" y="8888"/>
                    <a:pt x="4803" y="9613"/>
                    <a:pt x="6825" y="9613"/>
                  </a:cubicBezTo>
                  <a:lnTo>
                    <a:pt x="6897" y="9613"/>
                  </a:lnTo>
                  <a:cubicBezTo>
                    <a:pt x="8113" y="9600"/>
                    <a:pt x="9752" y="9327"/>
                    <a:pt x="11412" y="8269"/>
                  </a:cubicBezTo>
                  <a:lnTo>
                    <a:pt x="11412" y="6823"/>
                  </a:lnTo>
                  <a:cubicBezTo>
                    <a:pt x="9765" y="8112"/>
                    <a:pt x="8086" y="8423"/>
                    <a:pt x="6885" y="8432"/>
                  </a:cubicBezTo>
                  <a:cubicBezTo>
                    <a:pt x="6851" y="8432"/>
                    <a:pt x="6818" y="8432"/>
                    <a:pt x="6784" y="8432"/>
                  </a:cubicBezTo>
                  <a:cubicBezTo>
                    <a:pt x="4843" y="8432"/>
                    <a:pt x="3228" y="7674"/>
                    <a:pt x="2479" y="6925"/>
                  </a:cubicBezTo>
                  <a:cubicBezTo>
                    <a:pt x="1611" y="6055"/>
                    <a:pt x="1252" y="4373"/>
                    <a:pt x="1663" y="3090"/>
                  </a:cubicBezTo>
                  <a:cubicBezTo>
                    <a:pt x="1890" y="2376"/>
                    <a:pt x="2458" y="1479"/>
                    <a:pt x="3861" y="1243"/>
                  </a:cubicBezTo>
                  <a:cubicBezTo>
                    <a:pt x="4125" y="1200"/>
                    <a:pt x="4375" y="1178"/>
                    <a:pt x="4610" y="1178"/>
                  </a:cubicBezTo>
                  <a:cubicBezTo>
                    <a:pt x="5457" y="1178"/>
                    <a:pt x="6112" y="1458"/>
                    <a:pt x="6523" y="2006"/>
                  </a:cubicBezTo>
                  <a:cubicBezTo>
                    <a:pt x="7036" y="2690"/>
                    <a:pt x="7076" y="3651"/>
                    <a:pt x="6816" y="4188"/>
                  </a:cubicBezTo>
                  <a:cubicBezTo>
                    <a:pt x="6723" y="4382"/>
                    <a:pt x="6552" y="4551"/>
                    <a:pt x="6336" y="4682"/>
                  </a:cubicBezTo>
                  <a:cubicBezTo>
                    <a:pt x="6372" y="4544"/>
                    <a:pt x="6397" y="4400"/>
                    <a:pt x="6397" y="4246"/>
                  </a:cubicBezTo>
                  <a:cubicBezTo>
                    <a:pt x="6397" y="3295"/>
                    <a:pt x="5625" y="2522"/>
                    <a:pt x="4672" y="2522"/>
                  </a:cubicBezTo>
                  <a:cubicBezTo>
                    <a:pt x="3720" y="2522"/>
                    <a:pt x="2946" y="3292"/>
                    <a:pt x="2946" y="4246"/>
                  </a:cubicBezTo>
                  <a:cubicBezTo>
                    <a:pt x="2946" y="4759"/>
                    <a:pt x="3175" y="5215"/>
                    <a:pt x="3531" y="5531"/>
                  </a:cubicBezTo>
                  <a:cubicBezTo>
                    <a:pt x="3935" y="5926"/>
                    <a:pt x="4541" y="6153"/>
                    <a:pt x="5256" y="6153"/>
                  </a:cubicBezTo>
                  <a:cubicBezTo>
                    <a:pt x="5274" y="6153"/>
                    <a:pt x="5292" y="6153"/>
                    <a:pt x="5311" y="6153"/>
                  </a:cubicBezTo>
                  <a:cubicBezTo>
                    <a:pt x="6454" y="6138"/>
                    <a:pt x="7464" y="5567"/>
                    <a:pt x="7880" y="4702"/>
                  </a:cubicBezTo>
                  <a:cubicBezTo>
                    <a:pt x="8296" y="3838"/>
                    <a:pt x="8287" y="2394"/>
                    <a:pt x="7468" y="1300"/>
                  </a:cubicBezTo>
                  <a:cubicBezTo>
                    <a:pt x="7077" y="780"/>
                    <a:pt x="6225" y="0"/>
                    <a:pt x="4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7214675" y="3587025"/>
              <a:ext cx="285325" cy="240325"/>
            </a:xfrm>
            <a:custGeom>
              <a:avLst/>
              <a:gdLst/>
              <a:ahLst/>
              <a:cxnLst/>
              <a:rect l="l" t="t" r="r" b="b"/>
              <a:pathLst>
                <a:path w="11413" h="9613" extrusionOk="0">
                  <a:moveTo>
                    <a:pt x="6793" y="0"/>
                  </a:moveTo>
                  <a:cubicBezTo>
                    <a:pt x="5185" y="0"/>
                    <a:pt x="4333" y="780"/>
                    <a:pt x="3944" y="1300"/>
                  </a:cubicBezTo>
                  <a:cubicBezTo>
                    <a:pt x="3126" y="2394"/>
                    <a:pt x="3117" y="3838"/>
                    <a:pt x="3533" y="4702"/>
                  </a:cubicBezTo>
                  <a:cubicBezTo>
                    <a:pt x="3952" y="5567"/>
                    <a:pt x="4960" y="6138"/>
                    <a:pt x="6105" y="6153"/>
                  </a:cubicBezTo>
                  <a:cubicBezTo>
                    <a:pt x="6123" y="6153"/>
                    <a:pt x="6142" y="6153"/>
                    <a:pt x="6160" y="6153"/>
                  </a:cubicBezTo>
                  <a:cubicBezTo>
                    <a:pt x="6873" y="6153"/>
                    <a:pt x="7478" y="5926"/>
                    <a:pt x="7882" y="5531"/>
                  </a:cubicBezTo>
                  <a:cubicBezTo>
                    <a:pt x="8238" y="5215"/>
                    <a:pt x="8466" y="4759"/>
                    <a:pt x="8466" y="4246"/>
                  </a:cubicBezTo>
                  <a:cubicBezTo>
                    <a:pt x="8466" y="3292"/>
                    <a:pt x="7692" y="2522"/>
                    <a:pt x="6739" y="2522"/>
                  </a:cubicBezTo>
                  <a:cubicBezTo>
                    <a:pt x="5786" y="2522"/>
                    <a:pt x="5012" y="3295"/>
                    <a:pt x="5012" y="4246"/>
                  </a:cubicBezTo>
                  <a:cubicBezTo>
                    <a:pt x="5012" y="4400"/>
                    <a:pt x="5039" y="4544"/>
                    <a:pt x="5075" y="4682"/>
                  </a:cubicBezTo>
                  <a:cubicBezTo>
                    <a:pt x="4859" y="4551"/>
                    <a:pt x="4688" y="4382"/>
                    <a:pt x="4595" y="4188"/>
                  </a:cubicBezTo>
                  <a:cubicBezTo>
                    <a:pt x="4335" y="3651"/>
                    <a:pt x="4374" y="2690"/>
                    <a:pt x="4888" y="2006"/>
                  </a:cubicBezTo>
                  <a:cubicBezTo>
                    <a:pt x="5299" y="1458"/>
                    <a:pt x="5953" y="1178"/>
                    <a:pt x="6801" y="1178"/>
                  </a:cubicBezTo>
                  <a:cubicBezTo>
                    <a:pt x="7036" y="1178"/>
                    <a:pt x="7286" y="1200"/>
                    <a:pt x="7550" y="1243"/>
                  </a:cubicBezTo>
                  <a:cubicBezTo>
                    <a:pt x="8951" y="1479"/>
                    <a:pt x="9519" y="2376"/>
                    <a:pt x="9748" y="3090"/>
                  </a:cubicBezTo>
                  <a:cubicBezTo>
                    <a:pt x="10158" y="4373"/>
                    <a:pt x="9800" y="6055"/>
                    <a:pt x="8932" y="6925"/>
                  </a:cubicBezTo>
                  <a:cubicBezTo>
                    <a:pt x="8183" y="7674"/>
                    <a:pt x="6568" y="8432"/>
                    <a:pt x="4628" y="8432"/>
                  </a:cubicBezTo>
                  <a:cubicBezTo>
                    <a:pt x="4595" y="8432"/>
                    <a:pt x="4561" y="8432"/>
                    <a:pt x="4527" y="8432"/>
                  </a:cubicBezTo>
                  <a:cubicBezTo>
                    <a:pt x="3327" y="8423"/>
                    <a:pt x="1647" y="8112"/>
                    <a:pt x="1" y="6823"/>
                  </a:cubicBezTo>
                  <a:lnTo>
                    <a:pt x="1" y="8269"/>
                  </a:lnTo>
                  <a:cubicBezTo>
                    <a:pt x="1661" y="9327"/>
                    <a:pt x="3300" y="9600"/>
                    <a:pt x="4515" y="9613"/>
                  </a:cubicBezTo>
                  <a:lnTo>
                    <a:pt x="4587" y="9613"/>
                  </a:lnTo>
                  <a:cubicBezTo>
                    <a:pt x="6609" y="9613"/>
                    <a:pt x="8636" y="8888"/>
                    <a:pt x="9766" y="7759"/>
                  </a:cubicBezTo>
                  <a:cubicBezTo>
                    <a:pt x="10937" y="6587"/>
                    <a:pt x="11412" y="4425"/>
                    <a:pt x="10870" y="2732"/>
                  </a:cubicBezTo>
                  <a:cubicBezTo>
                    <a:pt x="10406" y="1282"/>
                    <a:pt x="9294" y="340"/>
                    <a:pt x="7744" y="83"/>
                  </a:cubicBezTo>
                  <a:cubicBezTo>
                    <a:pt x="7401" y="26"/>
                    <a:pt x="7084" y="0"/>
                    <a:pt x="6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5"/>
          <p:cNvGrpSpPr/>
          <p:nvPr/>
        </p:nvGrpSpPr>
        <p:grpSpPr>
          <a:xfrm>
            <a:off x="3422469" y="4715687"/>
            <a:ext cx="2299211" cy="266608"/>
            <a:chOff x="4446925" y="2596475"/>
            <a:chExt cx="3078750" cy="357000"/>
          </a:xfrm>
        </p:grpSpPr>
        <p:sp>
          <p:nvSpPr>
            <p:cNvPr id="248" name="Google Shape;248;p15"/>
            <p:cNvSpPr/>
            <p:nvPr/>
          </p:nvSpPr>
          <p:spPr>
            <a:xfrm>
              <a:off x="6978825" y="2649075"/>
              <a:ext cx="546850" cy="304400"/>
            </a:xfrm>
            <a:custGeom>
              <a:avLst/>
              <a:gdLst/>
              <a:ahLst/>
              <a:cxnLst/>
              <a:rect l="l" t="t" r="r" b="b"/>
              <a:pathLst>
                <a:path w="21874" h="12176" extrusionOk="0">
                  <a:moveTo>
                    <a:pt x="6783" y="1"/>
                  </a:moveTo>
                  <a:cubicBezTo>
                    <a:pt x="6783" y="1"/>
                    <a:pt x="6993" y="8990"/>
                    <a:pt x="0" y="10739"/>
                  </a:cubicBezTo>
                  <a:cubicBezTo>
                    <a:pt x="1852" y="11531"/>
                    <a:pt x="3559" y="11796"/>
                    <a:pt x="5234" y="11796"/>
                  </a:cubicBezTo>
                  <a:cubicBezTo>
                    <a:pt x="7294" y="11796"/>
                    <a:pt x="9305" y="11394"/>
                    <a:pt x="11476" y="11073"/>
                  </a:cubicBezTo>
                  <a:cubicBezTo>
                    <a:pt x="12916" y="10860"/>
                    <a:pt x="14274" y="10729"/>
                    <a:pt x="15570" y="10729"/>
                  </a:cubicBezTo>
                  <a:cubicBezTo>
                    <a:pt x="17817" y="10729"/>
                    <a:pt x="19880" y="11124"/>
                    <a:pt x="21874" y="12175"/>
                  </a:cubicBezTo>
                  <a:cubicBezTo>
                    <a:pt x="20200" y="10571"/>
                    <a:pt x="16615" y="8131"/>
                    <a:pt x="11877" y="8131"/>
                  </a:cubicBezTo>
                  <a:cubicBezTo>
                    <a:pt x="10358" y="8131"/>
                    <a:pt x="8722" y="8382"/>
                    <a:pt x="6992" y="8990"/>
                  </a:cubicBezTo>
                  <a:cubicBezTo>
                    <a:pt x="9277" y="4140"/>
                    <a:pt x="6783" y="1"/>
                    <a:pt x="6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759300" y="2596475"/>
              <a:ext cx="1339325" cy="340350"/>
            </a:xfrm>
            <a:custGeom>
              <a:avLst/>
              <a:gdLst/>
              <a:ahLst/>
              <a:cxnLst/>
              <a:rect l="l" t="t" r="r" b="b"/>
              <a:pathLst>
                <a:path w="53573" h="13614" extrusionOk="0">
                  <a:moveTo>
                    <a:pt x="45706" y="1"/>
                  </a:moveTo>
                  <a:cubicBezTo>
                    <a:pt x="43006" y="1"/>
                    <a:pt x="37947" y="1048"/>
                    <a:pt x="25832" y="8659"/>
                  </a:cubicBezTo>
                  <a:cubicBezTo>
                    <a:pt x="21616" y="11308"/>
                    <a:pt x="17493" y="12215"/>
                    <a:pt x="13823" y="12215"/>
                  </a:cubicBezTo>
                  <a:cubicBezTo>
                    <a:pt x="5900" y="12215"/>
                    <a:pt x="87" y="7989"/>
                    <a:pt x="0" y="7926"/>
                  </a:cubicBezTo>
                  <a:lnTo>
                    <a:pt x="0" y="7926"/>
                  </a:lnTo>
                  <a:cubicBezTo>
                    <a:pt x="0" y="7926"/>
                    <a:pt x="1614" y="10836"/>
                    <a:pt x="5430" y="12155"/>
                  </a:cubicBezTo>
                  <a:cubicBezTo>
                    <a:pt x="7770" y="12965"/>
                    <a:pt x="10650" y="13614"/>
                    <a:pt x="13850" y="13614"/>
                  </a:cubicBezTo>
                  <a:cubicBezTo>
                    <a:pt x="17741" y="13614"/>
                    <a:pt x="22110" y="12652"/>
                    <a:pt x="26574" y="9849"/>
                  </a:cubicBezTo>
                  <a:cubicBezTo>
                    <a:pt x="38417" y="2411"/>
                    <a:pt x="43191" y="1407"/>
                    <a:pt x="45701" y="1407"/>
                  </a:cubicBezTo>
                  <a:cubicBezTo>
                    <a:pt x="46226" y="1407"/>
                    <a:pt x="46651" y="1451"/>
                    <a:pt x="47022" y="1489"/>
                  </a:cubicBezTo>
                  <a:cubicBezTo>
                    <a:pt x="48772" y="1671"/>
                    <a:pt x="50623" y="3023"/>
                    <a:pt x="51425" y="4705"/>
                  </a:cubicBezTo>
                  <a:cubicBezTo>
                    <a:pt x="51893" y="5680"/>
                    <a:pt x="52219" y="7194"/>
                    <a:pt x="51126" y="8871"/>
                  </a:cubicBezTo>
                  <a:cubicBezTo>
                    <a:pt x="50252" y="10215"/>
                    <a:pt x="48799" y="10983"/>
                    <a:pt x="47174" y="10983"/>
                  </a:cubicBezTo>
                  <a:cubicBezTo>
                    <a:pt x="47010" y="10983"/>
                    <a:pt x="46844" y="10975"/>
                    <a:pt x="46677" y="10959"/>
                  </a:cubicBezTo>
                  <a:cubicBezTo>
                    <a:pt x="45176" y="10816"/>
                    <a:pt x="43881" y="10023"/>
                    <a:pt x="43457" y="8987"/>
                  </a:cubicBezTo>
                  <a:cubicBezTo>
                    <a:pt x="43230" y="8429"/>
                    <a:pt x="43220" y="7750"/>
                    <a:pt x="43402" y="7142"/>
                  </a:cubicBezTo>
                  <a:lnTo>
                    <a:pt x="43402" y="7142"/>
                  </a:lnTo>
                  <a:cubicBezTo>
                    <a:pt x="43732" y="8082"/>
                    <a:pt x="44618" y="8760"/>
                    <a:pt x="45673" y="8760"/>
                  </a:cubicBezTo>
                  <a:cubicBezTo>
                    <a:pt x="47007" y="8760"/>
                    <a:pt x="48089" y="7678"/>
                    <a:pt x="48089" y="6343"/>
                  </a:cubicBezTo>
                  <a:cubicBezTo>
                    <a:pt x="48089" y="5009"/>
                    <a:pt x="47009" y="3927"/>
                    <a:pt x="45673" y="3927"/>
                  </a:cubicBezTo>
                  <a:cubicBezTo>
                    <a:pt x="45350" y="3927"/>
                    <a:pt x="45042" y="3995"/>
                    <a:pt x="44761" y="4109"/>
                  </a:cubicBezTo>
                  <a:cubicBezTo>
                    <a:pt x="43795" y="4364"/>
                    <a:pt x="43002" y="4935"/>
                    <a:pt x="42487" y="5770"/>
                  </a:cubicBezTo>
                  <a:cubicBezTo>
                    <a:pt x="41808" y="6873"/>
                    <a:pt x="41680" y="8345"/>
                    <a:pt x="42161" y="9518"/>
                  </a:cubicBezTo>
                  <a:cubicBezTo>
                    <a:pt x="42787" y="11051"/>
                    <a:pt x="44509" y="12162"/>
                    <a:pt x="46547" y="12356"/>
                  </a:cubicBezTo>
                  <a:cubicBezTo>
                    <a:pt x="46760" y="12376"/>
                    <a:pt x="46971" y="12386"/>
                    <a:pt x="47179" y="12386"/>
                  </a:cubicBezTo>
                  <a:cubicBezTo>
                    <a:pt x="49281" y="12386"/>
                    <a:pt x="51164" y="11386"/>
                    <a:pt x="52304" y="9636"/>
                  </a:cubicBezTo>
                  <a:cubicBezTo>
                    <a:pt x="53432" y="7901"/>
                    <a:pt x="53572" y="5936"/>
                    <a:pt x="52695" y="4100"/>
                  </a:cubicBezTo>
                  <a:cubicBezTo>
                    <a:pt x="51679" y="1972"/>
                    <a:pt x="49406" y="323"/>
                    <a:pt x="47171" y="92"/>
                  </a:cubicBezTo>
                  <a:cubicBezTo>
                    <a:pt x="46761" y="50"/>
                    <a:pt x="46288" y="1"/>
                    <a:pt x="4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446925" y="2649075"/>
              <a:ext cx="546875" cy="304400"/>
            </a:xfrm>
            <a:custGeom>
              <a:avLst/>
              <a:gdLst/>
              <a:ahLst/>
              <a:cxnLst/>
              <a:rect l="l" t="t" r="r" b="b"/>
              <a:pathLst>
                <a:path w="21875" h="12176" extrusionOk="0">
                  <a:moveTo>
                    <a:pt x="15091" y="1"/>
                  </a:moveTo>
                  <a:cubicBezTo>
                    <a:pt x="15091" y="1"/>
                    <a:pt x="12597" y="4140"/>
                    <a:pt x="14884" y="8990"/>
                  </a:cubicBezTo>
                  <a:cubicBezTo>
                    <a:pt x="13154" y="8382"/>
                    <a:pt x="11518" y="8131"/>
                    <a:pt x="9999" y="8131"/>
                  </a:cubicBezTo>
                  <a:cubicBezTo>
                    <a:pt x="5261" y="8131"/>
                    <a:pt x="1675" y="10571"/>
                    <a:pt x="1" y="12175"/>
                  </a:cubicBezTo>
                  <a:cubicBezTo>
                    <a:pt x="1994" y="11124"/>
                    <a:pt x="4058" y="10729"/>
                    <a:pt x="6305" y="10729"/>
                  </a:cubicBezTo>
                  <a:cubicBezTo>
                    <a:pt x="7602" y="10729"/>
                    <a:pt x="8959" y="10860"/>
                    <a:pt x="10400" y="11073"/>
                  </a:cubicBezTo>
                  <a:cubicBezTo>
                    <a:pt x="12571" y="11394"/>
                    <a:pt x="14582" y="11796"/>
                    <a:pt x="16642" y="11796"/>
                  </a:cubicBezTo>
                  <a:cubicBezTo>
                    <a:pt x="18316" y="11796"/>
                    <a:pt x="20023" y="11531"/>
                    <a:pt x="21874" y="10739"/>
                  </a:cubicBezTo>
                  <a:cubicBezTo>
                    <a:pt x="14881" y="8990"/>
                    <a:pt x="15091" y="1"/>
                    <a:pt x="1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874000" y="2596475"/>
              <a:ext cx="1339350" cy="340350"/>
            </a:xfrm>
            <a:custGeom>
              <a:avLst/>
              <a:gdLst/>
              <a:ahLst/>
              <a:cxnLst/>
              <a:rect l="l" t="t" r="r" b="b"/>
              <a:pathLst>
                <a:path w="53574" h="13614" extrusionOk="0">
                  <a:moveTo>
                    <a:pt x="7867" y="1"/>
                  </a:moveTo>
                  <a:cubicBezTo>
                    <a:pt x="7285" y="1"/>
                    <a:pt x="6813" y="50"/>
                    <a:pt x="6403" y="92"/>
                  </a:cubicBezTo>
                  <a:cubicBezTo>
                    <a:pt x="4166" y="323"/>
                    <a:pt x="1895" y="1972"/>
                    <a:pt x="878" y="4100"/>
                  </a:cubicBezTo>
                  <a:cubicBezTo>
                    <a:pt x="0" y="5936"/>
                    <a:pt x="140" y="7901"/>
                    <a:pt x="1268" y="9636"/>
                  </a:cubicBezTo>
                  <a:cubicBezTo>
                    <a:pt x="2408" y="11386"/>
                    <a:pt x="4290" y="12386"/>
                    <a:pt x="6394" y="12386"/>
                  </a:cubicBezTo>
                  <a:cubicBezTo>
                    <a:pt x="6603" y="12386"/>
                    <a:pt x="6814" y="12376"/>
                    <a:pt x="7026" y="12356"/>
                  </a:cubicBezTo>
                  <a:cubicBezTo>
                    <a:pt x="9065" y="12162"/>
                    <a:pt x="10785" y="11051"/>
                    <a:pt x="11413" y="9518"/>
                  </a:cubicBezTo>
                  <a:cubicBezTo>
                    <a:pt x="11894" y="8345"/>
                    <a:pt x="11766" y="6873"/>
                    <a:pt x="11086" y="5770"/>
                  </a:cubicBezTo>
                  <a:cubicBezTo>
                    <a:pt x="10572" y="4935"/>
                    <a:pt x="9777" y="4364"/>
                    <a:pt x="8813" y="4109"/>
                  </a:cubicBezTo>
                  <a:cubicBezTo>
                    <a:pt x="8530" y="3995"/>
                    <a:pt x="8222" y="3927"/>
                    <a:pt x="7899" y="3927"/>
                  </a:cubicBezTo>
                  <a:cubicBezTo>
                    <a:pt x="6564" y="3927"/>
                    <a:pt x="5484" y="5009"/>
                    <a:pt x="5484" y="6343"/>
                  </a:cubicBezTo>
                  <a:cubicBezTo>
                    <a:pt x="5484" y="7678"/>
                    <a:pt x="6565" y="8760"/>
                    <a:pt x="7899" y="8760"/>
                  </a:cubicBezTo>
                  <a:cubicBezTo>
                    <a:pt x="8955" y="8760"/>
                    <a:pt x="9840" y="8082"/>
                    <a:pt x="10171" y="7142"/>
                  </a:cubicBezTo>
                  <a:lnTo>
                    <a:pt x="10171" y="7142"/>
                  </a:lnTo>
                  <a:cubicBezTo>
                    <a:pt x="10354" y="7750"/>
                    <a:pt x="10342" y="8429"/>
                    <a:pt x="10115" y="8987"/>
                  </a:cubicBezTo>
                  <a:cubicBezTo>
                    <a:pt x="9693" y="10023"/>
                    <a:pt x="8397" y="10816"/>
                    <a:pt x="6897" y="10959"/>
                  </a:cubicBezTo>
                  <a:cubicBezTo>
                    <a:pt x="6730" y="10975"/>
                    <a:pt x="6564" y="10983"/>
                    <a:pt x="6400" y="10983"/>
                  </a:cubicBezTo>
                  <a:cubicBezTo>
                    <a:pt x="4774" y="10983"/>
                    <a:pt x="3321" y="10215"/>
                    <a:pt x="2446" y="8871"/>
                  </a:cubicBezTo>
                  <a:cubicBezTo>
                    <a:pt x="1355" y="7194"/>
                    <a:pt x="1680" y="5680"/>
                    <a:pt x="2147" y="4705"/>
                  </a:cubicBezTo>
                  <a:cubicBezTo>
                    <a:pt x="2949" y="3023"/>
                    <a:pt x="4800" y="1671"/>
                    <a:pt x="6552" y="1489"/>
                  </a:cubicBezTo>
                  <a:cubicBezTo>
                    <a:pt x="6922" y="1451"/>
                    <a:pt x="7348" y="1407"/>
                    <a:pt x="7873" y="1407"/>
                  </a:cubicBezTo>
                  <a:cubicBezTo>
                    <a:pt x="10382" y="1407"/>
                    <a:pt x="15156" y="2411"/>
                    <a:pt x="26999" y="9849"/>
                  </a:cubicBezTo>
                  <a:cubicBezTo>
                    <a:pt x="31463" y="12652"/>
                    <a:pt x="35833" y="13614"/>
                    <a:pt x="39724" y="13614"/>
                  </a:cubicBezTo>
                  <a:cubicBezTo>
                    <a:pt x="42924" y="13614"/>
                    <a:pt x="45802" y="12965"/>
                    <a:pt x="48144" y="12155"/>
                  </a:cubicBezTo>
                  <a:cubicBezTo>
                    <a:pt x="51958" y="10836"/>
                    <a:pt x="53573" y="7926"/>
                    <a:pt x="53574" y="7926"/>
                  </a:cubicBezTo>
                  <a:lnTo>
                    <a:pt x="53574" y="7926"/>
                  </a:lnTo>
                  <a:cubicBezTo>
                    <a:pt x="53487" y="7989"/>
                    <a:pt x="47673" y="12215"/>
                    <a:pt x="39751" y="12215"/>
                  </a:cubicBezTo>
                  <a:cubicBezTo>
                    <a:pt x="36080" y="12215"/>
                    <a:pt x="31957" y="11308"/>
                    <a:pt x="27742" y="8659"/>
                  </a:cubicBezTo>
                  <a:cubicBezTo>
                    <a:pt x="15626" y="1048"/>
                    <a:pt x="10566" y="1"/>
                    <a:pt x="7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59591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450" y="1"/>
                  </a:moveTo>
                  <a:cubicBezTo>
                    <a:pt x="1370" y="1"/>
                    <a:pt x="1288" y="7"/>
                    <a:pt x="1205" y="20"/>
                  </a:cubicBezTo>
                  <a:cubicBezTo>
                    <a:pt x="498" y="136"/>
                    <a:pt x="1" y="707"/>
                    <a:pt x="98" y="1302"/>
                  </a:cubicBezTo>
                  <a:cubicBezTo>
                    <a:pt x="180" y="1825"/>
                    <a:pt x="699" y="2191"/>
                    <a:pt x="1308" y="2191"/>
                  </a:cubicBezTo>
                  <a:cubicBezTo>
                    <a:pt x="1388" y="2191"/>
                    <a:pt x="1471" y="2185"/>
                    <a:pt x="1554" y="2171"/>
                  </a:cubicBezTo>
                  <a:cubicBezTo>
                    <a:pt x="2260" y="2059"/>
                    <a:pt x="2757" y="1483"/>
                    <a:pt x="2661" y="890"/>
                  </a:cubicBezTo>
                  <a:cubicBezTo>
                    <a:pt x="2576" y="364"/>
                    <a:pt x="2059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9446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307" y="1"/>
                  </a:moveTo>
                  <a:cubicBezTo>
                    <a:pt x="699" y="1"/>
                    <a:pt x="180" y="364"/>
                    <a:pt x="95" y="890"/>
                  </a:cubicBezTo>
                  <a:cubicBezTo>
                    <a:pt x="1" y="1483"/>
                    <a:pt x="498" y="2059"/>
                    <a:pt x="1204" y="2171"/>
                  </a:cubicBezTo>
                  <a:cubicBezTo>
                    <a:pt x="1287" y="2185"/>
                    <a:pt x="1369" y="2191"/>
                    <a:pt x="1450" y="2191"/>
                  </a:cubicBezTo>
                  <a:cubicBezTo>
                    <a:pt x="2057" y="2191"/>
                    <a:pt x="2576" y="1825"/>
                    <a:pt x="2660" y="1302"/>
                  </a:cubicBezTo>
                  <a:cubicBezTo>
                    <a:pt x="2757" y="707"/>
                    <a:pt x="2259" y="136"/>
                    <a:pt x="1551" y="20"/>
                  </a:cubicBezTo>
                  <a:cubicBezTo>
                    <a:pt x="1469" y="7"/>
                    <a:pt x="1387" y="1"/>
                    <a:pt x="1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5"/>
          <p:cNvGrpSpPr/>
          <p:nvPr/>
        </p:nvGrpSpPr>
        <p:grpSpPr>
          <a:xfrm rot="10800000" flipH="1">
            <a:off x="3422469" y="161312"/>
            <a:ext cx="2299211" cy="266608"/>
            <a:chOff x="4446925" y="2596475"/>
            <a:chExt cx="3078750" cy="357000"/>
          </a:xfrm>
        </p:grpSpPr>
        <p:sp>
          <p:nvSpPr>
            <p:cNvPr id="255" name="Google Shape;255;p15"/>
            <p:cNvSpPr/>
            <p:nvPr/>
          </p:nvSpPr>
          <p:spPr>
            <a:xfrm>
              <a:off x="6978825" y="2649075"/>
              <a:ext cx="546850" cy="304400"/>
            </a:xfrm>
            <a:custGeom>
              <a:avLst/>
              <a:gdLst/>
              <a:ahLst/>
              <a:cxnLst/>
              <a:rect l="l" t="t" r="r" b="b"/>
              <a:pathLst>
                <a:path w="21874" h="12176" extrusionOk="0">
                  <a:moveTo>
                    <a:pt x="6783" y="1"/>
                  </a:moveTo>
                  <a:cubicBezTo>
                    <a:pt x="6783" y="1"/>
                    <a:pt x="6993" y="8990"/>
                    <a:pt x="0" y="10739"/>
                  </a:cubicBezTo>
                  <a:cubicBezTo>
                    <a:pt x="1852" y="11531"/>
                    <a:pt x="3559" y="11796"/>
                    <a:pt x="5234" y="11796"/>
                  </a:cubicBezTo>
                  <a:cubicBezTo>
                    <a:pt x="7294" y="11796"/>
                    <a:pt x="9305" y="11394"/>
                    <a:pt x="11476" y="11073"/>
                  </a:cubicBezTo>
                  <a:cubicBezTo>
                    <a:pt x="12916" y="10860"/>
                    <a:pt x="14274" y="10729"/>
                    <a:pt x="15570" y="10729"/>
                  </a:cubicBezTo>
                  <a:cubicBezTo>
                    <a:pt x="17817" y="10729"/>
                    <a:pt x="19880" y="11124"/>
                    <a:pt x="21874" y="12175"/>
                  </a:cubicBezTo>
                  <a:cubicBezTo>
                    <a:pt x="20200" y="10571"/>
                    <a:pt x="16615" y="8131"/>
                    <a:pt x="11877" y="8131"/>
                  </a:cubicBezTo>
                  <a:cubicBezTo>
                    <a:pt x="10358" y="8131"/>
                    <a:pt x="8722" y="8382"/>
                    <a:pt x="6992" y="8990"/>
                  </a:cubicBezTo>
                  <a:cubicBezTo>
                    <a:pt x="9277" y="4140"/>
                    <a:pt x="6783" y="1"/>
                    <a:pt x="6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5759300" y="2596475"/>
              <a:ext cx="1339325" cy="340350"/>
            </a:xfrm>
            <a:custGeom>
              <a:avLst/>
              <a:gdLst/>
              <a:ahLst/>
              <a:cxnLst/>
              <a:rect l="l" t="t" r="r" b="b"/>
              <a:pathLst>
                <a:path w="53573" h="13614" extrusionOk="0">
                  <a:moveTo>
                    <a:pt x="45706" y="1"/>
                  </a:moveTo>
                  <a:cubicBezTo>
                    <a:pt x="43006" y="1"/>
                    <a:pt x="37947" y="1048"/>
                    <a:pt x="25832" y="8659"/>
                  </a:cubicBezTo>
                  <a:cubicBezTo>
                    <a:pt x="21616" y="11308"/>
                    <a:pt x="17493" y="12215"/>
                    <a:pt x="13823" y="12215"/>
                  </a:cubicBezTo>
                  <a:cubicBezTo>
                    <a:pt x="5900" y="12215"/>
                    <a:pt x="87" y="7989"/>
                    <a:pt x="0" y="7926"/>
                  </a:cubicBezTo>
                  <a:lnTo>
                    <a:pt x="0" y="7926"/>
                  </a:lnTo>
                  <a:cubicBezTo>
                    <a:pt x="0" y="7926"/>
                    <a:pt x="1614" y="10836"/>
                    <a:pt x="5430" y="12155"/>
                  </a:cubicBezTo>
                  <a:cubicBezTo>
                    <a:pt x="7770" y="12965"/>
                    <a:pt x="10650" y="13614"/>
                    <a:pt x="13850" y="13614"/>
                  </a:cubicBezTo>
                  <a:cubicBezTo>
                    <a:pt x="17741" y="13614"/>
                    <a:pt x="22110" y="12652"/>
                    <a:pt x="26574" y="9849"/>
                  </a:cubicBezTo>
                  <a:cubicBezTo>
                    <a:pt x="38417" y="2411"/>
                    <a:pt x="43191" y="1407"/>
                    <a:pt x="45701" y="1407"/>
                  </a:cubicBezTo>
                  <a:cubicBezTo>
                    <a:pt x="46226" y="1407"/>
                    <a:pt x="46651" y="1451"/>
                    <a:pt x="47022" y="1489"/>
                  </a:cubicBezTo>
                  <a:cubicBezTo>
                    <a:pt x="48772" y="1671"/>
                    <a:pt x="50623" y="3023"/>
                    <a:pt x="51425" y="4705"/>
                  </a:cubicBezTo>
                  <a:cubicBezTo>
                    <a:pt x="51893" y="5680"/>
                    <a:pt x="52219" y="7194"/>
                    <a:pt x="51126" y="8871"/>
                  </a:cubicBezTo>
                  <a:cubicBezTo>
                    <a:pt x="50252" y="10215"/>
                    <a:pt x="48799" y="10983"/>
                    <a:pt x="47174" y="10983"/>
                  </a:cubicBezTo>
                  <a:cubicBezTo>
                    <a:pt x="47010" y="10983"/>
                    <a:pt x="46844" y="10975"/>
                    <a:pt x="46677" y="10959"/>
                  </a:cubicBezTo>
                  <a:cubicBezTo>
                    <a:pt x="45176" y="10816"/>
                    <a:pt x="43881" y="10023"/>
                    <a:pt x="43457" y="8987"/>
                  </a:cubicBezTo>
                  <a:cubicBezTo>
                    <a:pt x="43230" y="8429"/>
                    <a:pt x="43220" y="7750"/>
                    <a:pt x="43402" y="7142"/>
                  </a:cubicBezTo>
                  <a:lnTo>
                    <a:pt x="43402" y="7142"/>
                  </a:lnTo>
                  <a:cubicBezTo>
                    <a:pt x="43732" y="8082"/>
                    <a:pt x="44618" y="8760"/>
                    <a:pt x="45673" y="8760"/>
                  </a:cubicBezTo>
                  <a:cubicBezTo>
                    <a:pt x="47007" y="8760"/>
                    <a:pt x="48089" y="7678"/>
                    <a:pt x="48089" y="6343"/>
                  </a:cubicBezTo>
                  <a:cubicBezTo>
                    <a:pt x="48089" y="5009"/>
                    <a:pt x="47009" y="3927"/>
                    <a:pt x="45673" y="3927"/>
                  </a:cubicBezTo>
                  <a:cubicBezTo>
                    <a:pt x="45350" y="3927"/>
                    <a:pt x="45042" y="3995"/>
                    <a:pt x="44761" y="4109"/>
                  </a:cubicBezTo>
                  <a:cubicBezTo>
                    <a:pt x="43795" y="4364"/>
                    <a:pt x="43002" y="4935"/>
                    <a:pt x="42487" y="5770"/>
                  </a:cubicBezTo>
                  <a:cubicBezTo>
                    <a:pt x="41808" y="6873"/>
                    <a:pt x="41680" y="8345"/>
                    <a:pt x="42161" y="9518"/>
                  </a:cubicBezTo>
                  <a:cubicBezTo>
                    <a:pt x="42787" y="11051"/>
                    <a:pt x="44509" y="12162"/>
                    <a:pt x="46547" y="12356"/>
                  </a:cubicBezTo>
                  <a:cubicBezTo>
                    <a:pt x="46760" y="12376"/>
                    <a:pt x="46971" y="12386"/>
                    <a:pt x="47179" y="12386"/>
                  </a:cubicBezTo>
                  <a:cubicBezTo>
                    <a:pt x="49281" y="12386"/>
                    <a:pt x="51164" y="11386"/>
                    <a:pt x="52304" y="9636"/>
                  </a:cubicBezTo>
                  <a:cubicBezTo>
                    <a:pt x="53432" y="7901"/>
                    <a:pt x="53572" y="5936"/>
                    <a:pt x="52695" y="4100"/>
                  </a:cubicBezTo>
                  <a:cubicBezTo>
                    <a:pt x="51679" y="1972"/>
                    <a:pt x="49406" y="323"/>
                    <a:pt x="47171" y="92"/>
                  </a:cubicBezTo>
                  <a:cubicBezTo>
                    <a:pt x="46761" y="50"/>
                    <a:pt x="46288" y="1"/>
                    <a:pt x="4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446925" y="2649075"/>
              <a:ext cx="546875" cy="304400"/>
            </a:xfrm>
            <a:custGeom>
              <a:avLst/>
              <a:gdLst/>
              <a:ahLst/>
              <a:cxnLst/>
              <a:rect l="l" t="t" r="r" b="b"/>
              <a:pathLst>
                <a:path w="21875" h="12176" extrusionOk="0">
                  <a:moveTo>
                    <a:pt x="15091" y="1"/>
                  </a:moveTo>
                  <a:cubicBezTo>
                    <a:pt x="15091" y="1"/>
                    <a:pt x="12597" y="4140"/>
                    <a:pt x="14884" y="8990"/>
                  </a:cubicBezTo>
                  <a:cubicBezTo>
                    <a:pt x="13154" y="8382"/>
                    <a:pt x="11518" y="8131"/>
                    <a:pt x="9999" y="8131"/>
                  </a:cubicBezTo>
                  <a:cubicBezTo>
                    <a:pt x="5261" y="8131"/>
                    <a:pt x="1675" y="10571"/>
                    <a:pt x="1" y="12175"/>
                  </a:cubicBezTo>
                  <a:cubicBezTo>
                    <a:pt x="1994" y="11124"/>
                    <a:pt x="4058" y="10729"/>
                    <a:pt x="6305" y="10729"/>
                  </a:cubicBezTo>
                  <a:cubicBezTo>
                    <a:pt x="7602" y="10729"/>
                    <a:pt x="8959" y="10860"/>
                    <a:pt x="10400" y="11073"/>
                  </a:cubicBezTo>
                  <a:cubicBezTo>
                    <a:pt x="12571" y="11394"/>
                    <a:pt x="14582" y="11796"/>
                    <a:pt x="16642" y="11796"/>
                  </a:cubicBezTo>
                  <a:cubicBezTo>
                    <a:pt x="18316" y="11796"/>
                    <a:pt x="20023" y="11531"/>
                    <a:pt x="21874" y="10739"/>
                  </a:cubicBezTo>
                  <a:cubicBezTo>
                    <a:pt x="14881" y="8990"/>
                    <a:pt x="15091" y="1"/>
                    <a:pt x="1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874000" y="2596475"/>
              <a:ext cx="1339350" cy="340350"/>
            </a:xfrm>
            <a:custGeom>
              <a:avLst/>
              <a:gdLst/>
              <a:ahLst/>
              <a:cxnLst/>
              <a:rect l="l" t="t" r="r" b="b"/>
              <a:pathLst>
                <a:path w="53574" h="13614" extrusionOk="0">
                  <a:moveTo>
                    <a:pt x="7867" y="1"/>
                  </a:moveTo>
                  <a:cubicBezTo>
                    <a:pt x="7285" y="1"/>
                    <a:pt x="6813" y="50"/>
                    <a:pt x="6403" y="92"/>
                  </a:cubicBezTo>
                  <a:cubicBezTo>
                    <a:pt x="4166" y="323"/>
                    <a:pt x="1895" y="1972"/>
                    <a:pt x="878" y="4100"/>
                  </a:cubicBezTo>
                  <a:cubicBezTo>
                    <a:pt x="0" y="5936"/>
                    <a:pt x="140" y="7901"/>
                    <a:pt x="1268" y="9636"/>
                  </a:cubicBezTo>
                  <a:cubicBezTo>
                    <a:pt x="2408" y="11386"/>
                    <a:pt x="4290" y="12386"/>
                    <a:pt x="6394" y="12386"/>
                  </a:cubicBezTo>
                  <a:cubicBezTo>
                    <a:pt x="6603" y="12386"/>
                    <a:pt x="6814" y="12376"/>
                    <a:pt x="7026" y="12356"/>
                  </a:cubicBezTo>
                  <a:cubicBezTo>
                    <a:pt x="9065" y="12162"/>
                    <a:pt x="10785" y="11051"/>
                    <a:pt x="11413" y="9518"/>
                  </a:cubicBezTo>
                  <a:cubicBezTo>
                    <a:pt x="11894" y="8345"/>
                    <a:pt x="11766" y="6873"/>
                    <a:pt x="11086" y="5770"/>
                  </a:cubicBezTo>
                  <a:cubicBezTo>
                    <a:pt x="10572" y="4935"/>
                    <a:pt x="9777" y="4364"/>
                    <a:pt x="8813" y="4109"/>
                  </a:cubicBezTo>
                  <a:cubicBezTo>
                    <a:pt x="8530" y="3995"/>
                    <a:pt x="8222" y="3927"/>
                    <a:pt x="7899" y="3927"/>
                  </a:cubicBezTo>
                  <a:cubicBezTo>
                    <a:pt x="6564" y="3927"/>
                    <a:pt x="5484" y="5009"/>
                    <a:pt x="5484" y="6343"/>
                  </a:cubicBezTo>
                  <a:cubicBezTo>
                    <a:pt x="5484" y="7678"/>
                    <a:pt x="6565" y="8760"/>
                    <a:pt x="7899" y="8760"/>
                  </a:cubicBezTo>
                  <a:cubicBezTo>
                    <a:pt x="8955" y="8760"/>
                    <a:pt x="9840" y="8082"/>
                    <a:pt x="10171" y="7142"/>
                  </a:cubicBezTo>
                  <a:lnTo>
                    <a:pt x="10171" y="7142"/>
                  </a:lnTo>
                  <a:cubicBezTo>
                    <a:pt x="10354" y="7750"/>
                    <a:pt x="10342" y="8429"/>
                    <a:pt x="10115" y="8987"/>
                  </a:cubicBezTo>
                  <a:cubicBezTo>
                    <a:pt x="9693" y="10023"/>
                    <a:pt x="8397" y="10816"/>
                    <a:pt x="6897" y="10959"/>
                  </a:cubicBezTo>
                  <a:cubicBezTo>
                    <a:pt x="6730" y="10975"/>
                    <a:pt x="6564" y="10983"/>
                    <a:pt x="6400" y="10983"/>
                  </a:cubicBezTo>
                  <a:cubicBezTo>
                    <a:pt x="4774" y="10983"/>
                    <a:pt x="3321" y="10215"/>
                    <a:pt x="2446" y="8871"/>
                  </a:cubicBezTo>
                  <a:cubicBezTo>
                    <a:pt x="1355" y="7194"/>
                    <a:pt x="1680" y="5680"/>
                    <a:pt x="2147" y="4705"/>
                  </a:cubicBezTo>
                  <a:cubicBezTo>
                    <a:pt x="2949" y="3023"/>
                    <a:pt x="4800" y="1671"/>
                    <a:pt x="6552" y="1489"/>
                  </a:cubicBezTo>
                  <a:cubicBezTo>
                    <a:pt x="6922" y="1451"/>
                    <a:pt x="7348" y="1407"/>
                    <a:pt x="7873" y="1407"/>
                  </a:cubicBezTo>
                  <a:cubicBezTo>
                    <a:pt x="10382" y="1407"/>
                    <a:pt x="15156" y="2411"/>
                    <a:pt x="26999" y="9849"/>
                  </a:cubicBezTo>
                  <a:cubicBezTo>
                    <a:pt x="31463" y="12652"/>
                    <a:pt x="35833" y="13614"/>
                    <a:pt x="39724" y="13614"/>
                  </a:cubicBezTo>
                  <a:cubicBezTo>
                    <a:pt x="42924" y="13614"/>
                    <a:pt x="45802" y="12965"/>
                    <a:pt x="48144" y="12155"/>
                  </a:cubicBezTo>
                  <a:cubicBezTo>
                    <a:pt x="51958" y="10836"/>
                    <a:pt x="53573" y="7926"/>
                    <a:pt x="53574" y="7926"/>
                  </a:cubicBezTo>
                  <a:lnTo>
                    <a:pt x="53574" y="7926"/>
                  </a:lnTo>
                  <a:cubicBezTo>
                    <a:pt x="53487" y="7989"/>
                    <a:pt x="47673" y="12215"/>
                    <a:pt x="39751" y="12215"/>
                  </a:cubicBezTo>
                  <a:cubicBezTo>
                    <a:pt x="36080" y="12215"/>
                    <a:pt x="31957" y="11308"/>
                    <a:pt x="27742" y="8659"/>
                  </a:cubicBezTo>
                  <a:cubicBezTo>
                    <a:pt x="15626" y="1048"/>
                    <a:pt x="10566" y="1"/>
                    <a:pt x="7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59591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450" y="1"/>
                  </a:moveTo>
                  <a:cubicBezTo>
                    <a:pt x="1370" y="1"/>
                    <a:pt x="1288" y="7"/>
                    <a:pt x="1205" y="20"/>
                  </a:cubicBezTo>
                  <a:cubicBezTo>
                    <a:pt x="498" y="136"/>
                    <a:pt x="1" y="707"/>
                    <a:pt x="98" y="1302"/>
                  </a:cubicBezTo>
                  <a:cubicBezTo>
                    <a:pt x="180" y="1825"/>
                    <a:pt x="699" y="2191"/>
                    <a:pt x="1308" y="2191"/>
                  </a:cubicBezTo>
                  <a:cubicBezTo>
                    <a:pt x="1388" y="2191"/>
                    <a:pt x="1471" y="2185"/>
                    <a:pt x="1554" y="2171"/>
                  </a:cubicBezTo>
                  <a:cubicBezTo>
                    <a:pt x="2260" y="2059"/>
                    <a:pt x="2757" y="1483"/>
                    <a:pt x="2661" y="890"/>
                  </a:cubicBezTo>
                  <a:cubicBezTo>
                    <a:pt x="2576" y="364"/>
                    <a:pt x="2059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9446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307" y="1"/>
                  </a:moveTo>
                  <a:cubicBezTo>
                    <a:pt x="699" y="1"/>
                    <a:pt x="180" y="364"/>
                    <a:pt x="95" y="890"/>
                  </a:cubicBezTo>
                  <a:cubicBezTo>
                    <a:pt x="1" y="1483"/>
                    <a:pt x="498" y="2059"/>
                    <a:pt x="1204" y="2171"/>
                  </a:cubicBezTo>
                  <a:cubicBezTo>
                    <a:pt x="1287" y="2185"/>
                    <a:pt x="1369" y="2191"/>
                    <a:pt x="1450" y="2191"/>
                  </a:cubicBezTo>
                  <a:cubicBezTo>
                    <a:pt x="2057" y="2191"/>
                    <a:pt x="2576" y="1825"/>
                    <a:pt x="2660" y="1302"/>
                  </a:cubicBezTo>
                  <a:cubicBezTo>
                    <a:pt x="2757" y="707"/>
                    <a:pt x="2259" y="136"/>
                    <a:pt x="1551" y="20"/>
                  </a:cubicBezTo>
                  <a:cubicBezTo>
                    <a:pt x="1469" y="7"/>
                    <a:pt x="1387" y="1"/>
                    <a:pt x="1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6"/>
          <p:cNvGrpSpPr/>
          <p:nvPr/>
        </p:nvGrpSpPr>
        <p:grpSpPr>
          <a:xfrm>
            <a:off x="3422469" y="4715687"/>
            <a:ext cx="2299211" cy="266608"/>
            <a:chOff x="4446925" y="2596475"/>
            <a:chExt cx="3078750" cy="357000"/>
          </a:xfrm>
        </p:grpSpPr>
        <p:sp>
          <p:nvSpPr>
            <p:cNvPr id="264" name="Google Shape;264;p16"/>
            <p:cNvSpPr/>
            <p:nvPr/>
          </p:nvSpPr>
          <p:spPr>
            <a:xfrm>
              <a:off x="6978825" y="2649075"/>
              <a:ext cx="546850" cy="304400"/>
            </a:xfrm>
            <a:custGeom>
              <a:avLst/>
              <a:gdLst/>
              <a:ahLst/>
              <a:cxnLst/>
              <a:rect l="l" t="t" r="r" b="b"/>
              <a:pathLst>
                <a:path w="21874" h="12176" extrusionOk="0">
                  <a:moveTo>
                    <a:pt x="6783" y="1"/>
                  </a:moveTo>
                  <a:cubicBezTo>
                    <a:pt x="6783" y="1"/>
                    <a:pt x="6993" y="8990"/>
                    <a:pt x="0" y="10739"/>
                  </a:cubicBezTo>
                  <a:cubicBezTo>
                    <a:pt x="1852" y="11531"/>
                    <a:pt x="3559" y="11796"/>
                    <a:pt x="5234" y="11796"/>
                  </a:cubicBezTo>
                  <a:cubicBezTo>
                    <a:pt x="7294" y="11796"/>
                    <a:pt x="9305" y="11394"/>
                    <a:pt x="11476" y="11073"/>
                  </a:cubicBezTo>
                  <a:cubicBezTo>
                    <a:pt x="12916" y="10860"/>
                    <a:pt x="14274" y="10729"/>
                    <a:pt x="15570" y="10729"/>
                  </a:cubicBezTo>
                  <a:cubicBezTo>
                    <a:pt x="17817" y="10729"/>
                    <a:pt x="19880" y="11124"/>
                    <a:pt x="21874" y="12175"/>
                  </a:cubicBezTo>
                  <a:cubicBezTo>
                    <a:pt x="20200" y="10571"/>
                    <a:pt x="16615" y="8131"/>
                    <a:pt x="11877" y="8131"/>
                  </a:cubicBezTo>
                  <a:cubicBezTo>
                    <a:pt x="10358" y="8131"/>
                    <a:pt x="8722" y="8382"/>
                    <a:pt x="6992" y="8990"/>
                  </a:cubicBezTo>
                  <a:cubicBezTo>
                    <a:pt x="9277" y="4140"/>
                    <a:pt x="6783" y="1"/>
                    <a:pt x="6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759300" y="2596475"/>
              <a:ext cx="1339325" cy="340350"/>
            </a:xfrm>
            <a:custGeom>
              <a:avLst/>
              <a:gdLst/>
              <a:ahLst/>
              <a:cxnLst/>
              <a:rect l="l" t="t" r="r" b="b"/>
              <a:pathLst>
                <a:path w="53573" h="13614" extrusionOk="0">
                  <a:moveTo>
                    <a:pt x="45706" y="1"/>
                  </a:moveTo>
                  <a:cubicBezTo>
                    <a:pt x="43006" y="1"/>
                    <a:pt x="37947" y="1048"/>
                    <a:pt x="25832" y="8659"/>
                  </a:cubicBezTo>
                  <a:cubicBezTo>
                    <a:pt x="21616" y="11308"/>
                    <a:pt x="17493" y="12215"/>
                    <a:pt x="13823" y="12215"/>
                  </a:cubicBezTo>
                  <a:cubicBezTo>
                    <a:pt x="5900" y="12215"/>
                    <a:pt x="87" y="7989"/>
                    <a:pt x="0" y="7926"/>
                  </a:cubicBezTo>
                  <a:lnTo>
                    <a:pt x="0" y="7926"/>
                  </a:lnTo>
                  <a:cubicBezTo>
                    <a:pt x="0" y="7926"/>
                    <a:pt x="1614" y="10836"/>
                    <a:pt x="5430" y="12155"/>
                  </a:cubicBezTo>
                  <a:cubicBezTo>
                    <a:pt x="7770" y="12965"/>
                    <a:pt x="10650" y="13614"/>
                    <a:pt x="13850" y="13614"/>
                  </a:cubicBezTo>
                  <a:cubicBezTo>
                    <a:pt x="17741" y="13614"/>
                    <a:pt x="22110" y="12652"/>
                    <a:pt x="26574" y="9849"/>
                  </a:cubicBezTo>
                  <a:cubicBezTo>
                    <a:pt x="38417" y="2411"/>
                    <a:pt x="43191" y="1407"/>
                    <a:pt x="45701" y="1407"/>
                  </a:cubicBezTo>
                  <a:cubicBezTo>
                    <a:pt x="46226" y="1407"/>
                    <a:pt x="46651" y="1451"/>
                    <a:pt x="47022" y="1489"/>
                  </a:cubicBezTo>
                  <a:cubicBezTo>
                    <a:pt x="48772" y="1671"/>
                    <a:pt x="50623" y="3023"/>
                    <a:pt x="51425" y="4705"/>
                  </a:cubicBezTo>
                  <a:cubicBezTo>
                    <a:pt x="51893" y="5680"/>
                    <a:pt x="52219" y="7194"/>
                    <a:pt x="51126" y="8871"/>
                  </a:cubicBezTo>
                  <a:cubicBezTo>
                    <a:pt x="50252" y="10215"/>
                    <a:pt x="48799" y="10983"/>
                    <a:pt x="47174" y="10983"/>
                  </a:cubicBezTo>
                  <a:cubicBezTo>
                    <a:pt x="47010" y="10983"/>
                    <a:pt x="46844" y="10975"/>
                    <a:pt x="46677" y="10959"/>
                  </a:cubicBezTo>
                  <a:cubicBezTo>
                    <a:pt x="45176" y="10816"/>
                    <a:pt x="43881" y="10023"/>
                    <a:pt x="43457" y="8987"/>
                  </a:cubicBezTo>
                  <a:cubicBezTo>
                    <a:pt x="43230" y="8429"/>
                    <a:pt x="43220" y="7750"/>
                    <a:pt x="43402" y="7142"/>
                  </a:cubicBezTo>
                  <a:lnTo>
                    <a:pt x="43402" y="7142"/>
                  </a:lnTo>
                  <a:cubicBezTo>
                    <a:pt x="43732" y="8082"/>
                    <a:pt x="44618" y="8760"/>
                    <a:pt x="45673" y="8760"/>
                  </a:cubicBezTo>
                  <a:cubicBezTo>
                    <a:pt x="47007" y="8760"/>
                    <a:pt x="48089" y="7678"/>
                    <a:pt x="48089" y="6343"/>
                  </a:cubicBezTo>
                  <a:cubicBezTo>
                    <a:pt x="48089" y="5009"/>
                    <a:pt x="47009" y="3927"/>
                    <a:pt x="45673" y="3927"/>
                  </a:cubicBezTo>
                  <a:cubicBezTo>
                    <a:pt x="45350" y="3927"/>
                    <a:pt x="45042" y="3995"/>
                    <a:pt x="44761" y="4109"/>
                  </a:cubicBezTo>
                  <a:cubicBezTo>
                    <a:pt x="43795" y="4364"/>
                    <a:pt x="43002" y="4935"/>
                    <a:pt x="42487" y="5770"/>
                  </a:cubicBezTo>
                  <a:cubicBezTo>
                    <a:pt x="41808" y="6873"/>
                    <a:pt x="41680" y="8345"/>
                    <a:pt x="42161" y="9518"/>
                  </a:cubicBezTo>
                  <a:cubicBezTo>
                    <a:pt x="42787" y="11051"/>
                    <a:pt x="44509" y="12162"/>
                    <a:pt x="46547" y="12356"/>
                  </a:cubicBezTo>
                  <a:cubicBezTo>
                    <a:pt x="46760" y="12376"/>
                    <a:pt x="46971" y="12386"/>
                    <a:pt x="47179" y="12386"/>
                  </a:cubicBezTo>
                  <a:cubicBezTo>
                    <a:pt x="49281" y="12386"/>
                    <a:pt x="51164" y="11386"/>
                    <a:pt x="52304" y="9636"/>
                  </a:cubicBezTo>
                  <a:cubicBezTo>
                    <a:pt x="53432" y="7901"/>
                    <a:pt x="53572" y="5936"/>
                    <a:pt x="52695" y="4100"/>
                  </a:cubicBezTo>
                  <a:cubicBezTo>
                    <a:pt x="51679" y="1972"/>
                    <a:pt x="49406" y="323"/>
                    <a:pt x="47171" y="92"/>
                  </a:cubicBezTo>
                  <a:cubicBezTo>
                    <a:pt x="46761" y="50"/>
                    <a:pt x="46288" y="1"/>
                    <a:pt x="4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446925" y="2649075"/>
              <a:ext cx="546875" cy="304400"/>
            </a:xfrm>
            <a:custGeom>
              <a:avLst/>
              <a:gdLst/>
              <a:ahLst/>
              <a:cxnLst/>
              <a:rect l="l" t="t" r="r" b="b"/>
              <a:pathLst>
                <a:path w="21875" h="12176" extrusionOk="0">
                  <a:moveTo>
                    <a:pt x="15091" y="1"/>
                  </a:moveTo>
                  <a:cubicBezTo>
                    <a:pt x="15091" y="1"/>
                    <a:pt x="12597" y="4140"/>
                    <a:pt x="14884" y="8990"/>
                  </a:cubicBezTo>
                  <a:cubicBezTo>
                    <a:pt x="13154" y="8382"/>
                    <a:pt x="11518" y="8131"/>
                    <a:pt x="9999" y="8131"/>
                  </a:cubicBezTo>
                  <a:cubicBezTo>
                    <a:pt x="5261" y="8131"/>
                    <a:pt x="1675" y="10571"/>
                    <a:pt x="1" y="12175"/>
                  </a:cubicBezTo>
                  <a:cubicBezTo>
                    <a:pt x="1994" y="11124"/>
                    <a:pt x="4058" y="10729"/>
                    <a:pt x="6305" y="10729"/>
                  </a:cubicBezTo>
                  <a:cubicBezTo>
                    <a:pt x="7602" y="10729"/>
                    <a:pt x="8959" y="10860"/>
                    <a:pt x="10400" y="11073"/>
                  </a:cubicBezTo>
                  <a:cubicBezTo>
                    <a:pt x="12571" y="11394"/>
                    <a:pt x="14582" y="11796"/>
                    <a:pt x="16642" y="11796"/>
                  </a:cubicBezTo>
                  <a:cubicBezTo>
                    <a:pt x="18316" y="11796"/>
                    <a:pt x="20023" y="11531"/>
                    <a:pt x="21874" y="10739"/>
                  </a:cubicBezTo>
                  <a:cubicBezTo>
                    <a:pt x="14881" y="8990"/>
                    <a:pt x="15091" y="1"/>
                    <a:pt x="1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874000" y="2596475"/>
              <a:ext cx="1339350" cy="340350"/>
            </a:xfrm>
            <a:custGeom>
              <a:avLst/>
              <a:gdLst/>
              <a:ahLst/>
              <a:cxnLst/>
              <a:rect l="l" t="t" r="r" b="b"/>
              <a:pathLst>
                <a:path w="53574" h="13614" extrusionOk="0">
                  <a:moveTo>
                    <a:pt x="7867" y="1"/>
                  </a:moveTo>
                  <a:cubicBezTo>
                    <a:pt x="7285" y="1"/>
                    <a:pt x="6813" y="50"/>
                    <a:pt x="6403" y="92"/>
                  </a:cubicBezTo>
                  <a:cubicBezTo>
                    <a:pt x="4166" y="323"/>
                    <a:pt x="1895" y="1972"/>
                    <a:pt x="878" y="4100"/>
                  </a:cubicBezTo>
                  <a:cubicBezTo>
                    <a:pt x="0" y="5936"/>
                    <a:pt x="140" y="7901"/>
                    <a:pt x="1268" y="9636"/>
                  </a:cubicBezTo>
                  <a:cubicBezTo>
                    <a:pt x="2408" y="11386"/>
                    <a:pt x="4290" y="12386"/>
                    <a:pt x="6394" y="12386"/>
                  </a:cubicBezTo>
                  <a:cubicBezTo>
                    <a:pt x="6603" y="12386"/>
                    <a:pt x="6814" y="12376"/>
                    <a:pt x="7026" y="12356"/>
                  </a:cubicBezTo>
                  <a:cubicBezTo>
                    <a:pt x="9065" y="12162"/>
                    <a:pt x="10785" y="11051"/>
                    <a:pt x="11413" y="9518"/>
                  </a:cubicBezTo>
                  <a:cubicBezTo>
                    <a:pt x="11894" y="8345"/>
                    <a:pt x="11766" y="6873"/>
                    <a:pt x="11086" y="5770"/>
                  </a:cubicBezTo>
                  <a:cubicBezTo>
                    <a:pt x="10572" y="4935"/>
                    <a:pt x="9777" y="4364"/>
                    <a:pt x="8813" y="4109"/>
                  </a:cubicBezTo>
                  <a:cubicBezTo>
                    <a:pt x="8530" y="3995"/>
                    <a:pt x="8222" y="3927"/>
                    <a:pt x="7899" y="3927"/>
                  </a:cubicBezTo>
                  <a:cubicBezTo>
                    <a:pt x="6564" y="3927"/>
                    <a:pt x="5484" y="5009"/>
                    <a:pt x="5484" y="6343"/>
                  </a:cubicBezTo>
                  <a:cubicBezTo>
                    <a:pt x="5484" y="7678"/>
                    <a:pt x="6565" y="8760"/>
                    <a:pt x="7899" y="8760"/>
                  </a:cubicBezTo>
                  <a:cubicBezTo>
                    <a:pt x="8955" y="8760"/>
                    <a:pt x="9840" y="8082"/>
                    <a:pt x="10171" y="7142"/>
                  </a:cubicBezTo>
                  <a:lnTo>
                    <a:pt x="10171" y="7142"/>
                  </a:lnTo>
                  <a:cubicBezTo>
                    <a:pt x="10354" y="7750"/>
                    <a:pt x="10342" y="8429"/>
                    <a:pt x="10115" y="8987"/>
                  </a:cubicBezTo>
                  <a:cubicBezTo>
                    <a:pt x="9693" y="10023"/>
                    <a:pt x="8397" y="10816"/>
                    <a:pt x="6897" y="10959"/>
                  </a:cubicBezTo>
                  <a:cubicBezTo>
                    <a:pt x="6730" y="10975"/>
                    <a:pt x="6564" y="10983"/>
                    <a:pt x="6400" y="10983"/>
                  </a:cubicBezTo>
                  <a:cubicBezTo>
                    <a:pt x="4774" y="10983"/>
                    <a:pt x="3321" y="10215"/>
                    <a:pt x="2446" y="8871"/>
                  </a:cubicBezTo>
                  <a:cubicBezTo>
                    <a:pt x="1355" y="7194"/>
                    <a:pt x="1680" y="5680"/>
                    <a:pt x="2147" y="4705"/>
                  </a:cubicBezTo>
                  <a:cubicBezTo>
                    <a:pt x="2949" y="3023"/>
                    <a:pt x="4800" y="1671"/>
                    <a:pt x="6552" y="1489"/>
                  </a:cubicBezTo>
                  <a:cubicBezTo>
                    <a:pt x="6922" y="1451"/>
                    <a:pt x="7348" y="1407"/>
                    <a:pt x="7873" y="1407"/>
                  </a:cubicBezTo>
                  <a:cubicBezTo>
                    <a:pt x="10382" y="1407"/>
                    <a:pt x="15156" y="2411"/>
                    <a:pt x="26999" y="9849"/>
                  </a:cubicBezTo>
                  <a:cubicBezTo>
                    <a:pt x="31463" y="12652"/>
                    <a:pt x="35833" y="13614"/>
                    <a:pt x="39724" y="13614"/>
                  </a:cubicBezTo>
                  <a:cubicBezTo>
                    <a:pt x="42924" y="13614"/>
                    <a:pt x="45802" y="12965"/>
                    <a:pt x="48144" y="12155"/>
                  </a:cubicBezTo>
                  <a:cubicBezTo>
                    <a:pt x="51958" y="10836"/>
                    <a:pt x="53573" y="7926"/>
                    <a:pt x="53574" y="7926"/>
                  </a:cubicBezTo>
                  <a:lnTo>
                    <a:pt x="53574" y="7926"/>
                  </a:lnTo>
                  <a:cubicBezTo>
                    <a:pt x="53487" y="7989"/>
                    <a:pt x="47673" y="12215"/>
                    <a:pt x="39751" y="12215"/>
                  </a:cubicBezTo>
                  <a:cubicBezTo>
                    <a:pt x="36080" y="12215"/>
                    <a:pt x="31957" y="11308"/>
                    <a:pt x="27742" y="8659"/>
                  </a:cubicBezTo>
                  <a:cubicBezTo>
                    <a:pt x="15626" y="1048"/>
                    <a:pt x="10566" y="1"/>
                    <a:pt x="7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9591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450" y="1"/>
                  </a:moveTo>
                  <a:cubicBezTo>
                    <a:pt x="1370" y="1"/>
                    <a:pt x="1288" y="7"/>
                    <a:pt x="1205" y="20"/>
                  </a:cubicBezTo>
                  <a:cubicBezTo>
                    <a:pt x="498" y="136"/>
                    <a:pt x="1" y="707"/>
                    <a:pt x="98" y="1302"/>
                  </a:cubicBezTo>
                  <a:cubicBezTo>
                    <a:pt x="180" y="1825"/>
                    <a:pt x="699" y="2191"/>
                    <a:pt x="1308" y="2191"/>
                  </a:cubicBezTo>
                  <a:cubicBezTo>
                    <a:pt x="1388" y="2191"/>
                    <a:pt x="1471" y="2185"/>
                    <a:pt x="1554" y="2171"/>
                  </a:cubicBezTo>
                  <a:cubicBezTo>
                    <a:pt x="2260" y="2059"/>
                    <a:pt x="2757" y="1483"/>
                    <a:pt x="2661" y="890"/>
                  </a:cubicBezTo>
                  <a:cubicBezTo>
                    <a:pt x="2576" y="364"/>
                    <a:pt x="2059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9446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307" y="1"/>
                  </a:moveTo>
                  <a:cubicBezTo>
                    <a:pt x="699" y="1"/>
                    <a:pt x="180" y="364"/>
                    <a:pt x="95" y="890"/>
                  </a:cubicBezTo>
                  <a:cubicBezTo>
                    <a:pt x="1" y="1483"/>
                    <a:pt x="498" y="2059"/>
                    <a:pt x="1204" y="2171"/>
                  </a:cubicBezTo>
                  <a:cubicBezTo>
                    <a:pt x="1287" y="2185"/>
                    <a:pt x="1369" y="2191"/>
                    <a:pt x="1450" y="2191"/>
                  </a:cubicBezTo>
                  <a:cubicBezTo>
                    <a:pt x="2057" y="2191"/>
                    <a:pt x="2576" y="1825"/>
                    <a:pt x="2660" y="1302"/>
                  </a:cubicBezTo>
                  <a:cubicBezTo>
                    <a:pt x="2757" y="707"/>
                    <a:pt x="2259" y="136"/>
                    <a:pt x="1551" y="20"/>
                  </a:cubicBezTo>
                  <a:cubicBezTo>
                    <a:pt x="1469" y="7"/>
                    <a:pt x="1387" y="1"/>
                    <a:pt x="1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6"/>
          <p:cNvSpPr txBox="1">
            <a:spLocks noGrp="1"/>
          </p:cNvSpPr>
          <p:nvPr>
            <p:ph type="ctrTitle"/>
          </p:nvPr>
        </p:nvSpPr>
        <p:spPr>
          <a:xfrm>
            <a:off x="1081525" y="2057300"/>
            <a:ext cx="5867400" cy="7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300"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 idx="2" hasCustomPrompt="1"/>
          </p:nvPr>
        </p:nvSpPr>
        <p:spPr>
          <a:xfrm>
            <a:off x="1081525" y="1072700"/>
            <a:ext cx="12471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72" name="Google Shape;272;p16"/>
          <p:cNvGrpSpPr/>
          <p:nvPr/>
        </p:nvGrpSpPr>
        <p:grpSpPr>
          <a:xfrm>
            <a:off x="3416478" y="161291"/>
            <a:ext cx="2311178" cy="422558"/>
            <a:chOff x="887550" y="1862750"/>
            <a:chExt cx="3094775" cy="565825"/>
          </a:xfrm>
        </p:grpSpPr>
        <p:sp>
          <p:nvSpPr>
            <p:cNvPr id="273" name="Google Shape;273;p16"/>
            <p:cNvSpPr/>
            <p:nvPr/>
          </p:nvSpPr>
          <p:spPr>
            <a:xfrm>
              <a:off x="894375" y="1949950"/>
              <a:ext cx="1432650" cy="340150"/>
            </a:xfrm>
            <a:custGeom>
              <a:avLst/>
              <a:gdLst/>
              <a:ahLst/>
              <a:cxnLst/>
              <a:rect l="l" t="t" r="r" b="b"/>
              <a:pathLst>
                <a:path w="57306" h="13606" extrusionOk="0">
                  <a:moveTo>
                    <a:pt x="20242" y="4157"/>
                  </a:moveTo>
                  <a:cubicBezTo>
                    <a:pt x="20277" y="4243"/>
                    <a:pt x="20307" y="4332"/>
                    <a:pt x="20337" y="4422"/>
                  </a:cubicBezTo>
                  <a:cubicBezTo>
                    <a:pt x="21196" y="7069"/>
                    <a:pt x="20128" y="10410"/>
                    <a:pt x="19281" y="11272"/>
                  </a:cubicBezTo>
                  <a:cubicBezTo>
                    <a:pt x="18401" y="12169"/>
                    <a:pt x="17525" y="12522"/>
                    <a:pt x="16829" y="12522"/>
                  </a:cubicBezTo>
                  <a:cubicBezTo>
                    <a:pt x="16431" y="12522"/>
                    <a:pt x="16090" y="12408"/>
                    <a:pt x="15839" y="12213"/>
                  </a:cubicBezTo>
                  <a:cubicBezTo>
                    <a:pt x="15037" y="11588"/>
                    <a:pt x="14846" y="9944"/>
                    <a:pt x="16224" y="7685"/>
                  </a:cubicBezTo>
                  <a:cubicBezTo>
                    <a:pt x="17049" y="6333"/>
                    <a:pt x="18452" y="5141"/>
                    <a:pt x="20242" y="4157"/>
                  </a:cubicBezTo>
                  <a:close/>
                  <a:moveTo>
                    <a:pt x="14598" y="1"/>
                  </a:moveTo>
                  <a:cubicBezTo>
                    <a:pt x="12352" y="1"/>
                    <a:pt x="10344" y="609"/>
                    <a:pt x="8525" y="1160"/>
                  </a:cubicBezTo>
                  <a:cubicBezTo>
                    <a:pt x="6845" y="1668"/>
                    <a:pt x="5295" y="2137"/>
                    <a:pt x="3729" y="2137"/>
                  </a:cubicBezTo>
                  <a:cubicBezTo>
                    <a:pt x="2517" y="2137"/>
                    <a:pt x="1297" y="1857"/>
                    <a:pt x="1" y="1096"/>
                  </a:cubicBezTo>
                  <a:lnTo>
                    <a:pt x="1" y="1096"/>
                  </a:lnTo>
                  <a:cubicBezTo>
                    <a:pt x="1" y="1096"/>
                    <a:pt x="1299" y="3143"/>
                    <a:pt x="4537" y="3143"/>
                  </a:cubicBezTo>
                  <a:cubicBezTo>
                    <a:pt x="4708" y="3143"/>
                    <a:pt x="4883" y="3137"/>
                    <a:pt x="5065" y="3125"/>
                  </a:cubicBezTo>
                  <a:cubicBezTo>
                    <a:pt x="6333" y="3046"/>
                    <a:pt x="7566" y="2580"/>
                    <a:pt x="8839" y="2194"/>
                  </a:cubicBezTo>
                  <a:cubicBezTo>
                    <a:pt x="10653" y="1644"/>
                    <a:pt x="12517" y="1080"/>
                    <a:pt x="14581" y="1080"/>
                  </a:cubicBezTo>
                  <a:cubicBezTo>
                    <a:pt x="15168" y="1080"/>
                    <a:pt x="15770" y="1125"/>
                    <a:pt x="16392" y="1229"/>
                  </a:cubicBezTo>
                  <a:cubicBezTo>
                    <a:pt x="17923" y="1486"/>
                    <a:pt x="19051" y="2155"/>
                    <a:pt x="19763" y="3226"/>
                  </a:cubicBezTo>
                  <a:cubicBezTo>
                    <a:pt x="17774" y="4305"/>
                    <a:pt x="16212" y="5624"/>
                    <a:pt x="15298" y="7121"/>
                  </a:cubicBezTo>
                  <a:cubicBezTo>
                    <a:pt x="13454" y="10146"/>
                    <a:pt x="14077" y="12213"/>
                    <a:pt x="15172" y="13066"/>
                  </a:cubicBezTo>
                  <a:cubicBezTo>
                    <a:pt x="15639" y="13430"/>
                    <a:pt x="16200" y="13606"/>
                    <a:pt x="16802" y="13606"/>
                  </a:cubicBezTo>
                  <a:cubicBezTo>
                    <a:pt x="17860" y="13606"/>
                    <a:pt x="19042" y="13061"/>
                    <a:pt x="20050" y="12031"/>
                  </a:cubicBezTo>
                  <a:cubicBezTo>
                    <a:pt x="21214" y="10844"/>
                    <a:pt x="22332" y="7069"/>
                    <a:pt x="21362" y="4087"/>
                  </a:cubicBezTo>
                  <a:cubicBezTo>
                    <a:pt x="21318" y="3949"/>
                    <a:pt x="21266" y="3807"/>
                    <a:pt x="21207" y="3663"/>
                  </a:cubicBezTo>
                  <a:cubicBezTo>
                    <a:pt x="24560" y="2072"/>
                    <a:pt x="28996" y="1144"/>
                    <a:pt x="33504" y="1144"/>
                  </a:cubicBezTo>
                  <a:cubicBezTo>
                    <a:pt x="35375" y="1144"/>
                    <a:pt x="37260" y="1304"/>
                    <a:pt x="39084" y="1643"/>
                  </a:cubicBezTo>
                  <a:cubicBezTo>
                    <a:pt x="42362" y="2250"/>
                    <a:pt x="45266" y="2470"/>
                    <a:pt x="47750" y="2470"/>
                  </a:cubicBezTo>
                  <a:cubicBezTo>
                    <a:pt x="48133" y="2470"/>
                    <a:pt x="48506" y="2465"/>
                    <a:pt x="48869" y="2455"/>
                  </a:cubicBezTo>
                  <a:cubicBezTo>
                    <a:pt x="54350" y="2310"/>
                    <a:pt x="57305" y="35"/>
                    <a:pt x="57306" y="35"/>
                  </a:cubicBezTo>
                  <a:lnTo>
                    <a:pt x="57306" y="35"/>
                  </a:lnTo>
                  <a:cubicBezTo>
                    <a:pt x="57257" y="53"/>
                    <a:pt x="53734" y="1377"/>
                    <a:pt x="47677" y="1377"/>
                  </a:cubicBezTo>
                  <a:cubicBezTo>
                    <a:pt x="45262" y="1377"/>
                    <a:pt x="42445" y="1167"/>
                    <a:pt x="39284" y="579"/>
                  </a:cubicBezTo>
                  <a:cubicBezTo>
                    <a:pt x="37429" y="235"/>
                    <a:pt x="35513" y="73"/>
                    <a:pt x="33605" y="73"/>
                  </a:cubicBezTo>
                  <a:cubicBezTo>
                    <a:pt x="28915" y="73"/>
                    <a:pt x="24276" y="1054"/>
                    <a:pt x="20732" y="2733"/>
                  </a:cubicBezTo>
                  <a:cubicBezTo>
                    <a:pt x="20016" y="1603"/>
                    <a:pt x="18763" y="531"/>
                    <a:pt x="16574" y="164"/>
                  </a:cubicBezTo>
                  <a:cubicBezTo>
                    <a:pt x="15895" y="50"/>
                    <a:pt x="15238" y="1"/>
                    <a:pt x="14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887550" y="2014225"/>
              <a:ext cx="448150" cy="245025"/>
            </a:xfrm>
            <a:custGeom>
              <a:avLst/>
              <a:gdLst/>
              <a:ahLst/>
              <a:cxnLst/>
              <a:rect l="l" t="t" r="r" b="b"/>
              <a:pathLst>
                <a:path w="17926" h="9801" extrusionOk="0">
                  <a:moveTo>
                    <a:pt x="14803" y="1"/>
                  </a:moveTo>
                  <a:cubicBezTo>
                    <a:pt x="12663" y="1"/>
                    <a:pt x="10716" y="638"/>
                    <a:pt x="8557" y="1196"/>
                  </a:cubicBezTo>
                  <a:cubicBezTo>
                    <a:pt x="6872" y="1630"/>
                    <a:pt x="5315" y="1908"/>
                    <a:pt x="3819" y="1908"/>
                  </a:cubicBezTo>
                  <a:cubicBezTo>
                    <a:pt x="2515" y="1908"/>
                    <a:pt x="1258" y="1697"/>
                    <a:pt x="0" y="1196"/>
                  </a:cubicBezTo>
                  <a:lnTo>
                    <a:pt x="0" y="1196"/>
                  </a:lnTo>
                  <a:cubicBezTo>
                    <a:pt x="1343" y="2236"/>
                    <a:pt x="3991" y="3688"/>
                    <a:pt x="7297" y="3688"/>
                  </a:cubicBezTo>
                  <a:cubicBezTo>
                    <a:pt x="8868" y="3688"/>
                    <a:pt x="10587" y="3360"/>
                    <a:pt x="12387" y="2504"/>
                  </a:cubicBezTo>
                  <a:lnTo>
                    <a:pt x="12387" y="2504"/>
                  </a:lnTo>
                  <a:cubicBezTo>
                    <a:pt x="10946" y="6649"/>
                    <a:pt x="13333" y="9801"/>
                    <a:pt x="13333" y="9801"/>
                  </a:cubicBezTo>
                  <a:cubicBezTo>
                    <a:pt x="13333" y="9801"/>
                    <a:pt x="12387" y="2504"/>
                    <a:pt x="17926" y="478"/>
                  </a:cubicBezTo>
                  <a:cubicBezTo>
                    <a:pt x="16817" y="136"/>
                    <a:pt x="15790" y="1"/>
                    <a:pt x="14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505250" y="1862750"/>
              <a:ext cx="1162000" cy="565725"/>
            </a:xfrm>
            <a:custGeom>
              <a:avLst/>
              <a:gdLst/>
              <a:ahLst/>
              <a:cxnLst/>
              <a:rect l="l" t="t" r="r" b="b"/>
              <a:pathLst>
                <a:path w="46480" h="22629" extrusionOk="0">
                  <a:moveTo>
                    <a:pt x="31642" y="1090"/>
                  </a:moveTo>
                  <a:cubicBezTo>
                    <a:pt x="33835" y="1090"/>
                    <a:pt x="35301" y="1807"/>
                    <a:pt x="35680" y="2700"/>
                  </a:cubicBezTo>
                  <a:cubicBezTo>
                    <a:pt x="36046" y="3564"/>
                    <a:pt x="35213" y="4304"/>
                    <a:pt x="34684" y="4666"/>
                  </a:cubicBezTo>
                  <a:cubicBezTo>
                    <a:pt x="31992" y="6512"/>
                    <a:pt x="29271" y="7043"/>
                    <a:pt x="25132" y="7043"/>
                  </a:cubicBezTo>
                  <a:cubicBezTo>
                    <a:pt x="23972" y="7043"/>
                    <a:pt x="22700" y="7001"/>
                    <a:pt x="21286" y="6935"/>
                  </a:cubicBezTo>
                  <a:cubicBezTo>
                    <a:pt x="21611" y="6160"/>
                    <a:pt x="22074" y="5422"/>
                    <a:pt x="22667" y="4749"/>
                  </a:cubicBezTo>
                  <a:cubicBezTo>
                    <a:pt x="22700" y="4708"/>
                    <a:pt x="24751" y="2257"/>
                    <a:pt x="29226" y="1348"/>
                  </a:cubicBezTo>
                  <a:cubicBezTo>
                    <a:pt x="30103" y="1169"/>
                    <a:pt x="30913" y="1090"/>
                    <a:pt x="31642" y="1090"/>
                  </a:cubicBezTo>
                  <a:close/>
                  <a:moveTo>
                    <a:pt x="31361" y="9364"/>
                  </a:moveTo>
                  <a:cubicBezTo>
                    <a:pt x="31640" y="9364"/>
                    <a:pt x="31936" y="9378"/>
                    <a:pt x="32246" y="9405"/>
                  </a:cubicBezTo>
                  <a:cubicBezTo>
                    <a:pt x="34431" y="9594"/>
                    <a:pt x="37053" y="10426"/>
                    <a:pt x="38980" y="11667"/>
                  </a:cubicBezTo>
                  <a:cubicBezTo>
                    <a:pt x="37486" y="12367"/>
                    <a:pt x="35875" y="12854"/>
                    <a:pt x="34260" y="12888"/>
                  </a:cubicBezTo>
                  <a:cubicBezTo>
                    <a:pt x="34157" y="12890"/>
                    <a:pt x="34056" y="12891"/>
                    <a:pt x="33954" y="12891"/>
                  </a:cubicBezTo>
                  <a:cubicBezTo>
                    <a:pt x="31060" y="12891"/>
                    <a:pt x="29094" y="12020"/>
                    <a:pt x="28696" y="11167"/>
                  </a:cubicBezTo>
                  <a:cubicBezTo>
                    <a:pt x="28634" y="11036"/>
                    <a:pt x="28448" y="10638"/>
                    <a:pt x="29004" y="9999"/>
                  </a:cubicBezTo>
                  <a:cubicBezTo>
                    <a:pt x="29360" y="9589"/>
                    <a:pt x="30215" y="9364"/>
                    <a:pt x="31361" y="9364"/>
                  </a:cubicBezTo>
                  <a:close/>
                  <a:moveTo>
                    <a:pt x="31657" y="0"/>
                  </a:moveTo>
                  <a:cubicBezTo>
                    <a:pt x="30858" y="0"/>
                    <a:pt x="29974" y="89"/>
                    <a:pt x="29007" y="284"/>
                  </a:cubicBezTo>
                  <a:cubicBezTo>
                    <a:pt x="24127" y="1276"/>
                    <a:pt x="21929" y="3935"/>
                    <a:pt x="21836" y="4049"/>
                  </a:cubicBezTo>
                  <a:cubicBezTo>
                    <a:pt x="21078" y="4908"/>
                    <a:pt x="20510" y="5865"/>
                    <a:pt x="20139" y="6875"/>
                  </a:cubicBezTo>
                  <a:cubicBezTo>
                    <a:pt x="19242" y="6828"/>
                    <a:pt x="18288" y="6774"/>
                    <a:pt x="17274" y="6715"/>
                  </a:cubicBezTo>
                  <a:cubicBezTo>
                    <a:pt x="16506" y="6672"/>
                    <a:pt x="15704" y="6625"/>
                    <a:pt x="14866" y="6580"/>
                  </a:cubicBezTo>
                  <a:cubicBezTo>
                    <a:pt x="14397" y="6555"/>
                    <a:pt x="13943" y="6543"/>
                    <a:pt x="13504" y="6543"/>
                  </a:cubicBezTo>
                  <a:cubicBezTo>
                    <a:pt x="7608" y="6543"/>
                    <a:pt x="4376" y="8751"/>
                    <a:pt x="2679" y="10683"/>
                  </a:cubicBezTo>
                  <a:cubicBezTo>
                    <a:pt x="830" y="12791"/>
                    <a:pt x="0" y="15525"/>
                    <a:pt x="463" y="17999"/>
                  </a:cubicBezTo>
                  <a:cubicBezTo>
                    <a:pt x="782" y="19709"/>
                    <a:pt x="1690" y="21032"/>
                    <a:pt x="3091" y="21829"/>
                  </a:cubicBezTo>
                  <a:cubicBezTo>
                    <a:pt x="4097" y="22402"/>
                    <a:pt x="5236" y="22629"/>
                    <a:pt x="6259" y="22629"/>
                  </a:cubicBezTo>
                  <a:cubicBezTo>
                    <a:pt x="7002" y="22629"/>
                    <a:pt x="7683" y="22509"/>
                    <a:pt x="8207" y="22315"/>
                  </a:cubicBezTo>
                  <a:cubicBezTo>
                    <a:pt x="9528" y="21830"/>
                    <a:pt x="10434" y="20855"/>
                    <a:pt x="10761" y="19574"/>
                  </a:cubicBezTo>
                  <a:cubicBezTo>
                    <a:pt x="11071" y="18357"/>
                    <a:pt x="10787" y="17057"/>
                    <a:pt x="10019" y="16178"/>
                  </a:cubicBezTo>
                  <a:cubicBezTo>
                    <a:pt x="9470" y="15550"/>
                    <a:pt x="8644" y="15212"/>
                    <a:pt x="7784" y="15212"/>
                  </a:cubicBezTo>
                  <a:cubicBezTo>
                    <a:pt x="7353" y="15212"/>
                    <a:pt x="6913" y="15298"/>
                    <a:pt x="6495" y="15474"/>
                  </a:cubicBezTo>
                  <a:cubicBezTo>
                    <a:pt x="5826" y="15758"/>
                    <a:pt x="5332" y="16228"/>
                    <a:pt x="5053" y="16803"/>
                  </a:cubicBezTo>
                  <a:cubicBezTo>
                    <a:pt x="4880" y="17099"/>
                    <a:pt x="4781" y="17443"/>
                    <a:pt x="4781" y="17810"/>
                  </a:cubicBezTo>
                  <a:cubicBezTo>
                    <a:pt x="4781" y="17893"/>
                    <a:pt x="4785" y="17975"/>
                    <a:pt x="4797" y="18056"/>
                  </a:cubicBezTo>
                  <a:cubicBezTo>
                    <a:pt x="4799" y="18089"/>
                    <a:pt x="4796" y="18119"/>
                    <a:pt x="4797" y="18154"/>
                  </a:cubicBezTo>
                  <a:lnTo>
                    <a:pt x="4812" y="18151"/>
                  </a:lnTo>
                  <a:cubicBezTo>
                    <a:pt x="4976" y="19100"/>
                    <a:pt x="5798" y="19821"/>
                    <a:pt x="6791" y="19821"/>
                  </a:cubicBezTo>
                  <a:cubicBezTo>
                    <a:pt x="7902" y="19821"/>
                    <a:pt x="8802" y="18920"/>
                    <a:pt x="8802" y="17810"/>
                  </a:cubicBezTo>
                  <a:cubicBezTo>
                    <a:pt x="8802" y="17219"/>
                    <a:pt x="8547" y="16691"/>
                    <a:pt x="8141" y="16323"/>
                  </a:cubicBezTo>
                  <a:lnTo>
                    <a:pt x="8141" y="16323"/>
                  </a:lnTo>
                  <a:cubicBezTo>
                    <a:pt x="8533" y="16384"/>
                    <a:pt x="8916" y="16557"/>
                    <a:pt x="9208" y="16889"/>
                  </a:cubicBezTo>
                  <a:cubicBezTo>
                    <a:pt x="9738" y="17494"/>
                    <a:pt x="9937" y="18442"/>
                    <a:pt x="9717" y="19305"/>
                  </a:cubicBezTo>
                  <a:cubicBezTo>
                    <a:pt x="9480" y="20232"/>
                    <a:pt x="8811" y="20941"/>
                    <a:pt x="7838" y="21298"/>
                  </a:cubicBezTo>
                  <a:cubicBezTo>
                    <a:pt x="7411" y="21455"/>
                    <a:pt x="6864" y="21546"/>
                    <a:pt x="6273" y="21546"/>
                  </a:cubicBezTo>
                  <a:cubicBezTo>
                    <a:pt x="5406" y="21546"/>
                    <a:pt x="4444" y="21351"/>
                    <a:pt x="3627" y="20885"/>
                  </a:cubicBezTo>
                  <a:cubicBezTo>
                    <a:pt x="2497" y="20244"/>
                    <a:pt x="1793" y="19206"/>
                    <a:pt x="1530" y="17798"/>
                  </a:cubicBezTo>
                  <a:cubicBezTo>
                    <a:pt x="1127" y="15648"/>
                    <a:pt x="1863" y="13253"/>
                    <a:pt x="3496" y="11395"/>
                  </a:cubicBezTo>
                  <a:cubicBezTo>
                    <a:pt x="5042" y="9633"/>
                    <a:pt x="8007" y="7621"/>
                    <a:pt x="13497" y="7621"/>
                  </a:cubicBezTo>
                  <a:cubicBezTo>
                    <a:pt x="13920" y="7621"/>
                    <a:pt x="14358" y="7632"/>
                    <a:pt x="14811" y="7657"/>
                  </a:cubicBezTo>
                  <a:cubicBezTo>
                    <a:pt x="15650" y="7705"/>
                    <a:pt x="16450" y="7751"/>
                    <a:pt x="17217" y="7793"/>
                  </a:cubicBezTo>
                  <a:cubicBezTo>
                    <a:pt x="18138" y="7845"/>
                    <a:pt x="19007" y="7895"/>
                    <a:pt x="19834" y="7940"/>
                  </a:cubicBezTo>
                  <a:cubicBezTo>
                    <a:pt x="19511" y="9399"/>
                    <a:pt x="19580" y="10938"/>
                    <a:pt x="20067" y="12454"/>
                  </a:cubicBezTo>
                  <a:cubicBezTo>
                    <a:pt x="21160" y="15866"/>
                    <a:pt x="24112" y="18435"/>
                    <a:pt x="27961" y="19326"/>
                  </a:cubicBezTo>
                  <a:cubicBezTo>
                    <a:pt x="29382" y="19655"/>
                    <a:pt x="30877" y="19809"/>
                    <a:pt x="32347" y="19809"/>
                  </a:cubicBezTo>
                  <a:cubicBezTo>
                    <a:pt x="36533" y="19809"/>
                    <a:pt x="40512" y="18555"/>
                    <a:pt x="42000" y="16506"/>
                  </a:cubicBezTo>
                  <a:cubicBezTo>
                    <a:pt x="42741" y="15484"/>
                    <a:pt x="42784" y="14320"/>
                    <a:pt x="42125" y="13226"/>
                  </a:cubicBezTo>
                  <a:cubicBezTo>
                    <a:pt x="41829" y="12735"/>
                    <a:pt x="41441" y="12274"/>
                    <a:pt x="40983" y="11846"/>
                  </a:cubicBezTo>
                  <a:cubicBezTo>
                    <a:pt x="44543" y="9791"/>
                    <a:pt x="46480" y="6043"/>
                    <a:pt x="46480" y="6042"/>
                  </a:cubicBezTo>
                  <a:lnTo>
                    <a:pt x="46480" y="6042"/>
                  </a:lnTo>
                  <a:cubicBezTo>
                    <a:pt x="46441" y="6088"/>
                    <a:pt x="43714" y="9095"/>
                    <a:pt x="40073" y="11107"/>
                  </a:cubicBezTo>
                  <a:cubicBezTo>
                    <a:pt x="37911" y="9540"/>
                    <a:pt x="34836" y="8544"/>
                    <a:pt x="32337" y="8327"/>
                  </a:cubicBezTo>
                  <a:cubicBezTo>
                    <a:pt x="32026" y="8300"/>
                    <a:pt x="31692" y="8283"/>
                    <a:pt x="31352" y="8283"/>
                  </a:cubicBezTo>
                  <a:cubicBezTo>
                    <a:pt x="30156" y="8283"/>
                    <a:pt x="28877" y="8500"/>
                    <a:pt x="28188" y="9292"/>
                  </a:cubicBezTo>
                  <a:cubicBezTo>
                    <a:pt x="27303" y="10309"/>
                    <a:pt x="27512" y="11192"/>
                    <a:pt x="27716" y="11628"/>
                  </a:cubicBezTo>
                  <a:cubicBezTo>
                    <a:pt x="28380" y="13044"/>
                    <a:pt x="30861" y="13974"/>
                    <a:pt x="33944" y="13974"/>
                  </a:cubicBezTo>
                  <a:cubicBezTo>
                    <a:pt x="34056" y="13974"/>
                    <a:pt x="34169" y="13972"/>
                    <a:pt x="34283" y="13970"/>
                  </a:cubicBezTo>
                  <a:cubicBezTo>
                    <a:pt x="36270" y="13928"/>
                    <a:pt x="38216" y="13283"/>
                    <a:pt x="39972" y="12397"/>
                  </a:cubicBezTo>
                  <a:cubicBezTo>
                    <a:pt x="40478" y="12828"/>
                    <a:pt x="40897" y="13295"/>
                    <a:pt x="41196" y="13790"/>
                  </a:cubicBezTo>
                  <a:cubicBezTo>
                    <a:pt x="41635" y="14518"/>
                    <a:pt x="41611" y="15200"/>
                    <a:pt x="41121" y="15875"/>
                  </a:cubicBezTo>
                  <a:cubicBezTo>
                    <a:pt x="39959" y="17476"/>
                    <a:pt x="36305" y="18727"/>
                    <a:pt x="32278" y="18727"/>
                  </a:cubicBezTo>
                  <a:cubicBezTo>
                    <a:pt x="30935" y="18727"/>
                    <a:pt x="29549" y="18588"/>
                    <a:pt x="28201" y="18276"/>
                  </a:cubicBezTo>
                  <a:cubicBezTo>
                    <a:pt x="24727" y="17472"/>
                    <a:pt x="22069" y="15173"/>
                    <a:pt x="21091" y="12127"/>
                  </a:cubicBezTo>
                  <a:cubicBezTo>
                    <a:pt x="20646" y="10742"/>
                    <a:pt x="20601" y="9329"/>
                    <a:pt x="20932" y="8000"/>
                  </a:cubicBezTo>
                  <a:lnTo>
                    <a:pt x="20932" y="8000"/>
                  </a:lnTo>
                  <a:cubicBezTo>
                    <a:pt x="22500" y="8076"/>
                    <a:pt x="23902" y="8126"/>
                    <a:pt x="25176" y="8126"/>
                  </a:cubicBezTo>
                  <a:cubicBezTo>
                    <a:pt x="29510" y="8126"/>
                    <a:pt x="32375" y="7557"/>
                    <a:pt x="35292" y="5554"/>
                  </a:cubicBezTo>
                  <a:cubicBezTo>
                    <a:pt x="36637" y="4633"/>
                    <a:pt x="37151" y="3406"/>
                    <a:pt x="36671" y="2275"/>
                  </a:cubicBezTo>
                  <a:cubicBezTo>
                    <a:pt x="36153" y="1053"/>
                    <a:pt x="34422" y="0"/>
                    <a:pt x="3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542800" y="1949950"/>
              <a:ext cx="1432625" cy="340150"/>
            </a:xfrm>
            <a:custGeom>
              <a:avLst/>
              <a:gdLst/>
              <a:ahLst/>
              <a:cxnLst/>
              <a:rect l="l" t="t" r="r" b="b"/>
              <a:pathLst>
                <a:path w="57305" h="13606" extrusionOk="0">
                  <a:moveTo>
                    <a:pt x="37067" y="4157"/>
                  </a:moveTo>
                  <a:cubicBezTo>
                    <a:pt x="38858" y="5141"/>
                    <a:pt x="40261" y="6336"/>
                    <a:pt x="41086" y="7685"/>
                  </a:cubicBezTo>
                  <a:cubicBezTo>
                    <a:pt x="42463" y="9946"/>
                    <a:pt x="42272" y="11588"/>
                    <a:pt x="41470" y="12213"/>
                  </a:cubicBezTo>
                  <a:cubicBezTo>
                    <a:pt x="41221" y="12408"/>
                    <a:pt x="40881" y="12522"/>
                    <a:pt x="40482" y="12522"/>
                  </a:cubicBezTo>
                  <a:cubicBezTo>
                    <a:pt x="39783" y="12522"/>
                    <a:pt x="38907" y="12169"/>
                    <a:pt x="38028" y="11272"/>
                  </a:cubicBezTo>
                  <a:cubicBezTo>
                    <a:pt x="37181" y="10410"/>
                    <a:pt x="36111" y="7069"/>
                    <a:pt x="36974" y="4422"/>
                  </a:cubicBezTo>
                  <a:cubicBezTo>
                    <a:pt x="37001" y="4332"/>
                    <a:pt x="37034" y="4243"/>
                    <a:pt x="37067" y="4157"/>
                  </a:cubicBezTo>
                  <a:close/>
                  <a:moveTo>
                    <a:pt x="42708" y="1"/>
                  </a:moveTo>
                  <a:cubicBezTo>
                    <a:pt x="42071" y="1"/>
                    <a:pt x="41413" y="50"/>
                    <a:pt x="40732" y="164"/>
                  </a:cubicBezTo>
                  <a:cubicBezTo>
                    <a:pt x="38542" y="531"/>
                    <a:pt x="37291" y="1603"/>
                    <a:pt x="36573" y="2733"/>
                  </a:cubicBezTo>
                  <a:cubicBezTo>
                    <a:pt x="33030" y="1054"/>
                    <a:pt x="28393" y="72"/>
                    <a:pt x="23703" y="72"/>
                  </a:cubicBezTo>
                  <a:cubicBezTo>
                    <a:pt x="21795" y="72"/>
                    <a:pt x="19879" y="234"/>
                    <a:pt x="18024" y="579"/>
                  </a:cubicBezTo>
                  <a:cubicBezTo>
                    <a:pt x="14863" y="1167"/>
                    <a:pt x="12045" y="1377"/>
                    <a:pt x="9630" y="1377"/>
                  </a:cubicBezTo>
                  <a:cubicBezTo>
                    <a:pt x="3573" y="1377"/>
                    <a:pt x="49" y="53"/>
                    <a:pt x="1" y="35"/>
                  </a:cubicBezTo>
                  <a:lnTo>
                    <a:pt x="1" y="35"/>
                  </a:lnTo>
                  <a:cubicBezTo>
                    <a:pt x="1" y="35"/>
                    <a:pt x="2956" y="2310"/>
                    <a:pt x="8439" y="2455"/>
                  </a:cubicBezTo>
                  <a:cubicBezTo>
                    <a:pt x="8802" y="2465"/>
                    <a:pt x="9174" y="2470"/>
                    <a:pt x="9557" y="2470"/>
                  </a:cubicBezTo>
                  <a:cubicBezTo>
                    <a:pt x="12040" y="2470"/>
                    <a:pt x="14946" y="2250"/>
                    <a:pt x="18222" y="1643"/>
                  </a:cubicBezTo>
                  <a:cubicBezTo>
                    <a:pt x="20046" y="1304"/>
                    <a:pt x="21929" y="1144"/>
                    <a:pt x="23800" y="1144"/>
                  </a:cubicBezTo>
                  <a:cubicBezTo>
                    <a:pt x="28310" y="1144"/>
                    <a:pt x="32747" y="2073"/>
                    <a:pt x="36099" y="3663"/>
                  </a:cubicBezTo>
                  <a:cubicBezTo>
                    <a:pt x="36041" y="3807"/>
                    <a:pt x="35988" y="3949"/>
                    <a:pt x="35945" y="4087"/>
                  </a:cubicBezTo>
                  <a:cubicBezTo>
                    <a:pt x="34973" y="7072"/>
                    <a:pt x="36090" y="10844"/>
                    <a:pt x="37255" y="12031"/>
                  </a:cubicBezTo>
                  <a:cubicBezTo>
                    <a:pt x="38264" y="13060"/>
                    <a:pt x="39446" y="13605"/>
                    <a:pt x="40504" y="13605"/>
                  </a:cubicBezTo>
                  <a:cubicBezTo>
                    <a:pt x="41105" y="13605"/>
                    <a:pt x="41667" y="13429"/>
                    <a:pt x="42134" y="13064"/>
                  </a:cubicBezTo>
                  <a:cubicBezTo>
                    <a:pt x="43228" y="12211"/>
                    <a:pt x="43851" y="10144"/>
                    <a:pt x="42008" y="7121"/>
                  </a:cubicBezTo>
                  <a:cubicBezTo>
                    <a:pt x="41093" y="5625"/>
                    <a:pt x="39531" y="4305"/>
                    <a:pt x="37542" y="3224"/>
                  </a:cubicBezTo>
                  <a:cubicBezTo>
                    <a:pt x="38254" y="2155"/>
                    <a:pt x="39385" y="1486"/>
                    <a:pt x="40913" y="1229"/>
                  </a:cubicBezTo>
                  <a:cubicBezTo>
                    <a:pt x="41535" y="1126"/>
                    <a:pt x="42137" y="1080"/>
                    <a:pt x="42722" y="1080"/>
                  </a:cubicBezTo>
                  <a:cubicBezTo>
                    <a:pt x="44787" y="1080"/>
                    <a:pt x="46650" y="1644"/>
                    <a:pt x="48468" y="2194"/>
                  </a:cubicBezTo>
                  <a:cubicBezTo>
                    <a:pt x="49739" y="2578"/>
                    <a:pt x="50972" y="3043"/>
                    <a:pt x="52240" y="3125"/>
                  </a:cubicBezTo>
                  <a:cubicBezTo>
                    <a:pt x="52421" y="3137"/>
                    <a:pt x="52597" y="3143"/>
                    <a:pt x="52768" y="3143"/>
                  </a:cubicBezTo>
                  <a:cubicBezTo>
                    <a:pt x="56007" y="3143"/>
                    <a:pt x="57304" y="1096"/>
                    <a:pt x="57304" y="1096"/>
                  </a:cubicBezTo>
                  <a:lnTo>
                    <a:pt x="57304" y="1096"/>
                  </a:lnTo>
                  <a:cubicBezTo>
                    <a:pt x="56009" y="1856"/>
                    <a:pt x="54790" y="2137"/>
                    <a:pt x="53579" y="2137"/>
                  </a:cubicBezTo>
                  <a:cubicBezTo>
                    <a:pt x="52013" y="2137"/>
                    <a:pt x="50462" y="1667"/>
                    <a:pt x="48782" y="1159"/>
                  </a:cubicBezTo>
                  <a:cubicBezTo>
                    <a:pt x="46961" y="609"/>
                    <a:pt x="44954" y="1"/>
                    <a:pt x="42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534175" y="2014225"/>
              <a:ext cx="448150" cy="245025"/>
            </a:xfrm>
            <a:custGeom>
              <a:avLst/>
              <a:gdLst/>
              <a:ahLst/>
              <a:cxnLst/>
              <a:rect l="l" t="t" r="r" b="b"/>
              <a:pathLst>
                <a:path w="17926" h="9801" extrusionOk="0">
                  <a:moveTo>
                    <a:pt x="3123" y="1"/>
                  </a:moveTo>
                  <a:cubicBezTo>
                    <a:pt x="2136" y="1"/>
                    <a:pt x="1109" y="136"/>
                    <a:pt x="0" y="478"/>
                  </a:cubicBezTo>
                  <a:cubicBezTo>
                    <a:pt x="5539" y="2504"/>
                    <a:pt x="4593" y="9801"/>
                    <a:pt x="4593" y="9801"/>
                  </a:cubicBezTo>
                  <a:cubicBezTo>
                    <a:pt x="4593" y="9801"/>
                    <a:pt x="6980" y="6649"/>
                    <a:pt x="5539" y="2504"/>
                  </a:cubicBezTo>
                  <a:lnTo>
                    <a:pt x="5539" y="2504"/>
                  </a:lnTo>
                  <a:cubicBezTo>
                    <a:pt x="7338" y="3360"/>
                    <a:pt x="9058" y="3688"/>
                    <a:pt x="10629" y="3688"/>
                  </a:cubicBezTo>
                  <a:cubicBezTo>
                    <a:pt x="13935" y="3688"/>
                    <a:pt x="16582" y="2236"/>
                    <a:pt x="17926" y="1196"/>
                  </a:cubicBezTo>
                  <a:lnTo>
                    <a:pt x="17926" y="1196"/>
                  </a:lnTo>
                  <a:cubicBezTo>
                    <a:pt x="16668" y="1697"/>
                    <a:pt x="15409" y="1908"/>
                    <a:pt x="14106" y="1908"/>
                  </a:cubicBezTo>
                  <a:cubicBezTo>
                    <a:pt x="12609" y="1908"/>
                    <a:pt x="11053" y="1630"/>
                    <a:pt x="9369" y="1196"/>
                  </a:cubicBezTo>
                  <a:cubicBezTo>
                    <a:pt x="7210" y="638"/>
                    <a:pt x="5263" y="1"/>
                    <a:pt x="3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202650" y="1862900"/>
              <a:ext cx="1161975" cy="565675"/>
            </a:xfrm>
            <a:custGeom>
              <a:avLst/>
              <a:gdLst/>
              <a:ahLst/>
              <a:cxnLst/>
              <a:rect l="l" t="t" r="r" b="b"/>
              <a:pathLst>
                <a:path w="46479" h="22627" extrusionOk="0">
                  <a:moveTo>
                    <a:pt x="0" y="6042"/>
                  </a:moveTo>
                  <a:cubicBezTo>
                    <a:pt x="0" y="6042"/>
                    <a:pt x="0" y="6042"/>
                    <a:pt x="0" y="6042"/>
                  </a:cubicBezTo>
                  <a:cubicBezTo>
                    <a:pt x="0" y="6042"/>
                    <a:pt x="1" y="6042"/>
                    <a:pt x="1" y="6042"/>
                  </a:cubicBezTo>
                  <a:lnTo>
                    <a:pt x="1" y="6042"/>
                  </a:lnTo>
                  <a:cubicBezTo>
                    <a:pt x="0" y="6042"/>
                    <a:pt x="0" y="6042"/>
                    <a:pt x="0" y="6042"/>
                  </a:cubicBezTo>
                  <a:close/>
                  <a:moveTo>
                    <a:pt x="14840" y="1083"/>
                  </a:moveTo>
                  <a:cubicBezTo>
                    <a:pt x="15569" y="1083"/>
                    <a:pt x="16378" y="1162"/>
                    <a:pt x="17254" y="1340"/>
                  </a:cubicBezTo>
                  <a:cubicBezTo>
                    <a:pt x="21730" y="2251"/>
                    <a:pt x="23780" y="4702"/>
                    <a:pt x="23813" y="4741"/>
                  </a:cubicBezTo>
                  <a:cubicBezTo>
                    <a:pt x="24407" y="5416"/>
                    <a:pt x="24869" y="6152"/>
                    <a:pt x="25194" y="6927"/>
                  </a:cubicBezTo>
                  <a:cubicBezTo>
                    <a:pt x="23777" y="6994"/>
                    <a:pt x="22503" y="7036"/>
                    <a:pt x="21341" y="7036"/>
                  </a:cubicBezTo>
                  <a:cubicBezTo>
                    <a:pt x="17206" y="7036"/>
                    <a:pt x="14486" y="6505"/>
                    <a:pt x="11798" y="4659"/>
                  </a:cubicBezTo>
                  <a:cubicBezTo>
                    <a:pt x="11268" y="4294"/>
                    <a:pt x="10434" y="3556"/>
                    <a:pt x="10800" y="2692"/>
                  </a:cubicBezTo>
                  <a:cubicBezTo>
                    <a:pt x="11179" y="1800"/>
                    <a:pt x="12646" y="1083"/>
                    <a:pt x="14840" y="1083"/>
                  </a:cubicBezTo>
                  <a:close/>
                  <a:moveTo>
                    <a:pt x="15119" y="9358"/>
                  </a:moveTo>
                  <a:cubicBezTo>
                    <a:pt x="16266" y="9358"/>
                    <a:pt x="17120" y="9583"/>
                    <a:pt x="17477" y="9993"/>
                  </a:cubicBezTo>
                  <a:cubicBezTo>
                    <a:pt x="18033" y="10633"/>
                    <a:pt x="17846" y="11032"/>
                    <a:pt x="17786" y="11161"/>
                  </a:cubicBezTo>
                  <a:cubicBezTo>
                    <a:pt x="17388" y="12014"/>
                    <a:pt x="15422" y="12885"/>
                    <a:pt x="12528" y="12885"/>
                  </a:cubicBezTo>
                  <a:cubicBezTo>
                    <a:pt x="12426" y="12885"/>
                    <a:pt x="12325" y="12884"/>
                    <a:pt x="12222" y="12882"/>
                  </a:cubicBezTo>
                  <a:cubicBezTo>
                    <a:pt x="10607" y="12848"/>
                    <a:pt x="8998" y="12361"/>
                    <a:pt x="7503" y="11661"/>
                  </a:cubicBezTo>
                  <a:cubicBezTo>
                    <a:pt x="9427" y="10420"/>
                    <a:pt x="12047" y="9588"/>
                    <a:pt x="14235" y="9399"/>
                  </a:cubicBezTo>
                  <a:cubicBezTo>
                    <a:pt x="14545" y="9372"/>
                    <a:pt x="14841" y="9358"/>
                    <a:pt x="15119" y="9358"/>
                  </a:cubicBezTo>
                  <a:close/>
                  <a:moveTo>
                    <a:pt x="14822" y="0"/>
                  </a:moveTo>
                  <a:cubicBezTo>
                    <a:pt x="12056" y="0"/>
                    <a:pt x="10324" y="1052"/>
                    <a:pt x="9806" y="2273"/>
                  </a:cubicBezTo>
                  <a:cubicBezTo>
                    <a:pt x="9328" y="3404"/>
                    <a:pt x="9844" y="4630"/>
                    <a:pt x="11187" y="5554"/>
                  </a:cubicBezTo>
                  <a:cubicBezTo>
                    <a:pt x="14103" y="7556"/>
                    <a:pt x="16968" y="8124"/>
                    <a:pt x="21299" y="8124"/>
                  </a:cubicBezTo>
                  <a:cubicBezTo>
                    <a:pt x="22575" y="8124"/>
                    <a:pt x="23979" y="8075"/>
                    <a:pt x="25549" y="7998"/>
                  </a:cubicBezTo>
                  <a:lnTo>
                    <a:pt x="25549" y="7998"/>
                  </a:lnTo>
                  <a:cubicBezTo>
                    <a:pt x="25879" y="9331"/>
                    <a:pt x="25834" y="10740"/>
                    <a:pt x="25389" y="12127"/>
                  </a:cubicBezTo>
                  <a:cubicBezTo>
                    <a:pt x="24411" y="15172"/>
                    <a:pt x="21754" y="17470"/>
                    <a:pt x="18279" y="18274"/>
                  </a:cubicBezTo>
                  <a:cubicBezTo>
                    <a:pt x="16930" y="18587"/>
                    <a:pt x="15543" y="18727"/>
                    <a:pt x="14198" y="18727"/>
                  </a:cubicBezTo>
                  <a:cubicBezTo>
                    <a:pt x="10173" y="18727"/>
                    <a:pt x="6521" y="17475"/>
                    <a:pt x="5359" y="15875"/>
                  </a:cubicBezTo>
                  <a:cubicBezTo>
                    <a:pt x="4869" y="15200"/>
                    <a:pt x="4845" y="14517"/>
                    <a:pt x="5284" y="13788"/>
                  </a:cubicBezTo>
                  <a:cubicBezTo>
                    <a:pt x="5583" y="13293"/>
                    <a:pt x="6004" y="12827"/>
                    <a:pt x="6508" y="12397"/>
                  </a:cubicBezTo>
                  <a:cubicBezTo>
                    <a:pt x="8265" y="13283"/>
                    <a:pt x="10210" y="13928"/>
                    <a:pt x="12198" y="13969"/>
                  </a:cubicBezTo>
                  <a:cubicBezTo>
                    <a:pt x="12313" y="13971"/>
                    <a:pt x="12428" y="13972"/>
                    <a:pt x="12543" y="13972"/>
                  </a:cubicBezTo>
                  <a:cubicBezTo>
                    <a:pt x="15621" y="13972"/>
                    <a:pt x="18099" y="13043"/>
                    <a:pt x="18764" y="11626"/>
                  </a:cubicBezTo>
                  <a:cubicBezTo>
                    <a:pt x="18967" y="11192"/>
                    <a:pt x="19177" y="10309"/>
                    <a:pt x="18292" y="9290"/>
                  </a:cubicBezTo>
                  <a:cubicBezTo>
                    <a:pt x="17606" y="8499"/>
                    <a:pt x="16324" y="8283"/>
                    <a:pt x="15127" y="8283"/>
                  </a:cubicBezTo>
                  <a:cubicBezTo>
                    <a:pt x="14787" y="8283"/>
                    <a:pt x="14454" y="8301"/>
                    <a:pt x="14143" y="8327"/>
                  </a:cubicBezTo>
                  <a:cubicBezTo>
                    <a:pt x="11643" y="8544"/>
                    <a:pt x="8567" y="9538"/>
                    <a:pt x="6408" y="11107"/>
                  </a:cubicBezTo>
                  <a:cubicBezTo>
                    <a:pt x="2769" y="9093"/>
                    <a:pt x="42" y="6089"/>
                    <a:pt x="1" y="6042"/>
                  </a:cubicBezTo>
                  <a:lnTo>
                    <a:pt x="1" y="6042"/>
                  </a:lnTo>
                  <a:cubicBezTo>
                    <a:pt x="10" y="6057"/>
                    <a:pt x="1947" y="9790"/>
                    <a:pt x="5499" y="11846"/>
                  </a:cubicBezTo>
                  <a:cubicBezTo>
                    <a:pt x="5041" y="12274"/>
                    <a:pt x="4655" y="12735"/>
                    <a:pt x="4357" y="13225"/>
                  </a:cubicBezTo>
                  <a:cubicBezTo>
                    <a:pt x="3696" y="14320"/>
                    <a:pt x="3741" y="15484"/>
                    <a:pt x="4482" y="16506"/>
                  </a:cubicBezTo>
                  <a:cubicBezTo>
                    <a:pt x="5968" y="18555"/>
                    <a:pt x="9945" y="19809"/>
                    <a:pt x="14129" y="19809"/>
                  </a:cubicBezTo>
                  <a:cubicBezTo>
                    <a:pt x="15601" y="19809"/>
                    <a:pt x="17097" y="19654"/>
                    <a:pt x="18521" y="19324"/>
                  </a:cubicBezTo>
                  <a:cubicBezTo>
                    <a:pt x="22368" y="18433"/>
                    <a:pt x="25320" y="15863"/>
                    <a:pt x="26414" y="12453"/>
                  </a:cubicBezTo>
                  <a:cubicBezTo>
                    <a:pt x="26901" y="10938"/>
                    <a:pt x="26971" y="9396"/>
                    <a:pt x="26647" y="7938"/>
                  </a:cubicBezTo>
                  <a:cubicBezTo>
                    <a:pt x="27473" y="7896"/>
                    <a:pt x="28343" y="7845"/>
                    <a:pt x="29264" y="7793"/>
                  </a:cubicBezTo>
                  <a:cubicBezTo>
                    <a:pt x="30030" y="7749"/>
                    <a:pt x="30831" y="7704"/>
                    <a:pt x="31669" y="7657"/>
                  </a:cubicBezTo>
                  <a:cubicBezTo>
                    <a:pt x="32124" y="7632"/>
                    <a:pt x="32563" y="7620"/>
                    <a:pt x="32987" y="7620"/>
                  </a:cubicBezTo>
                  <a:cubicBezTo>
                    <a:pt x="38474" y="7620"/>
                    <a:pt x="41439" y="9634"/>
                    <a:pt x="42983" y="11394"/>
                  </a:cubicBezTo>
                  <a:cubicBezTo>
                    <a:pt x="44617" y="13253"/>
                    <a:pt x="45352" y="15648"/>
                    <a:pt x="44949" y="17798"/>
                  </a:cubicBezTo>
                  <a:cubicBezTo>
                    <a:pt x="44686" y="19204"/>
                    <a:pt x="43980" y="20242"/>
                    <a:pt x="42852" y="20885"/>
                  </a:cubicBezTo>
                  <a:cubicBezTo>
                    <a:pt x="42034" y="21350"/>
                    <a:pt x="41071" y="21545"/>
                    <a:pt x="40203" y="21545"/>
                  </a:cubicBezTo>
                  <a:cubicBezTo>
                    <a:pt x="39613" y="21545"/>
                    <a:pt x="39067" y="21455"/>
                    <a:pt x="38641" y="21298"/>
                  </a:cubicBezTo>
                  <a:cubicBezTo>
                    <a:pt x="37668" y="20939"/>
                    <a:pt x="36999" y="20232"/>
                    <a:pt x="36762" y="19305"/>
                  </a:cubicBezTo>
                  <a:cubicBezTo>
                    <a:pt x="36542" y="18442"/>
                    <a:pt x="36741" y="17494"/>
                    <a:pt x="37271" y="16889"/>
                  </a:cubicBezTo>
                  <a:cubicBezTo>
                    <a:pt x="37562" y="16557"/>
                    <a:pt x="37942" y="16384"/>
                    <a:pt x="38338" y="16323"/>
                  </a:cubicBezTo>
                  <a:lnTo>
                    <a:pt x="38338" y="16323"/>
                  </a:lnTo>
                  <a:cubicBezTo>
                    <a:pt x="37932" y="16691"/>
                    <a:pt x="37677" y="17219"/>
                    <a:pt x="37677" y="17810"/>
                  </a:cubicBezTo>
                  <a:cubicBezTo>
                    <a:pt x="37677" y="18919"/>
                    <a:pt x="38576" y="19820"/>
                    <a:pt x="39688" y="19820"/>
                  </a:cubicBezTo>
                  <a:cubicBezTo>
                    <a:pt x="40681" y="19820"/>
                    <a:pt x="41506" y="19099"/>
                    <a:pt x="41668" y="18151"/>
                  </a:cubicBezTo>
                  <a:lnTo>
                    <a:pt x="41682" y="18152"/>
                  </a:lnTo>
                  <a:cubicBezTo>
                    <a:pt x="41686" y="18119"/>
                    <a:pt x="41680" y="18086"/>
                    <a:pt x="41682" y="18055"/>
                  </a:cubicBezTo>
                  <a:cubicBezTo>
                    <a:pt x="41691" y="17974"/>
                    <a:pt x="41698" y="17894"/>
                    <a:pt x="41698" y="17810"/>
                  </a:cubicBezTo>
                  <a:cubicBezTo>
                    <a:pt x="41698" y="17442"/>
                    <a:pt x="41599" y="17099"/>
                    <a:pt x="41426" y="16803"/>
                  </a:cubicBezTo>
                  <a:cubicBezTo>
                    <a:pt x="41145" y="16228"/>
                    <a:pt x="40653" y="15756"/>
                    <a:pt x="39984" y="15474"/>
                  </a:cubicBezTo>
                  <a:cubicBezTo>
                    <a:pt x="39565" y="15297"/>
                    <a:pt x="39125" y="15211"/>
                    <a:pt x="38693" y="15211"/>
                  </a:cubicBezTo>
                  <a:cubicBezTo>
                    <a:pt x="37833" y="15211"/>
                    <a:pt x="37009" y="15550"/>
                    <a:pt x="36460" y="16177"/>
                  </a:cubicBezTo>
                  <a:cubicBezTo>
                    <a:pt x="35692" y="17056"/>
                    <a:pt x="35405" y="18355"/>
                    <a:pt x="35718" y="19572"/>
                  </a:cubicBezTo>
                  <a:cubicBezTo>
                    <a:pt x="36045" y="20855"/>
                    <a:pt x="36951" y="21830"/>
                    <a:pt x="38271" y="22314"/>
                  </a:cubicBezTo>
                  <a:cubicBezTo>
                    <a:pt x="38796" y="22507"/>
                    <a:pt x="39477" y="22626"/>
                    <a:pt x="40220" y="22626"/>
                  </a:cubicBezTo>
                  <a:cubicBezTo>
                    <a:pt x="41243" y="22626"/>
                    <a:pt x="42382" y="22400"/>
                    <a:pt x="43388" y="21829"/>
                  </a:cubicBezTo>
                  <a:cubicBezTo>
                    <a:pt x="44788" y="21034"/>
                    <a:pt x="45697" y="19710"/>
                    <a:pt x="46016" y="17999"/>
                  </a:cubicBezTo>
                  <a:cubicBezTo>
                    <a:pt x="46478" y="15523"/>
                    <a:pt x="45649" y="12789"/>
                    <a:pt x="43798" y="10683"/>
                  </a:cubicBezTo>
                  <a:cubicBezTo>
                    <a:pt x="42101" y="8749"/>
                    <a:pt x="38870" y="6543"/>
                    <a:pt x="32974" y="6543"/>
                  </a:cubicBezTo>
                  <a:cubicBezTo>
                    <a:pt x="32535" y="6543"/>
                    <a:pt x="32081" y="6555"/>
                    <a:pt x="31612" y="6580"/>
                  </a:cubicBezTo>
                  <a:cubicBezTo>
                    <a:pt x="30773" y="6627"/>
                    <a:pt x="29971" y="6672"/>
                    <a:pt x="29205" y="6715"/>
                  </a:cubicBezTo>
                  <a:cubicBezTo>
                    <a:pt x="28191" y="6773"/>
                    <a:pt x="27237" y="6828"/>
                    <a:pt x="26339" y="6875"/>
                  </a:cubicBezTo>
                  <a:cubicBezTo>
                    <a:pt x="25969" y="5864"/>
                    <a:pt x="25400" y="4908"/>
                    <a:pt x="24643" y="4049"/>
                  </a:cubicBezTo>
                  <a:cubicBezTo>
                    <a:pt x="24549" y="3936"/>
                    <a:pt x="22352" y="1277"/>
                    <a:pt x="17472" y="283"/>
                  </a:cubicBezTo>
                  <a:cubicBezTo>
                    <a:pt x="16505" y="86"/>
                    <a:pt x="15620" y="0"/>
                    <a:pt x="14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7"/>
          <p:cNvGrpSpPr/>
          <p:nvPr/>
        </p:nvGrpSpPr>
        <p:grpSpPr>
          <a:xfrm>
            <a:off x="189225" y="161300"/>
            <a:ext cx="8765700" cy="4821000"/>
            <a:chOff x="189225" y="161300"/>
            <a:chExt cx="8765700" cy="4821000"/>
          </a:xfrm>
        </p:grpSpPr>
        <p:sp>
          <p:nvSpPr>
            <p:cNvPr id="281" name="Google Shape;281;p17"/>
            <p:cNvSpPr/>
            <p:nvPr/>
          </p:nvSpPr>
          <p:spPr>
            <a:xfrm>
              <a:off x="189225" y="161300"/>
              <a:ext cx="8765700" cy="4821000"/>
            </a:xfrm>
            <a:prstGeom prst="plaque">
              <a:avLst>
                <a:gd name="adj" fmla="val 4848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17"/>
            <p:cNvGrpSpPr/>
            <p:nvPr/>
          </p:nvGrpSpPr>
          <p:grpSpPr>
            <a:xfrm rot="10800000" flipH="1">
              <a:off x="3411537" y="161312"/>
              <a:ext cx="2321073" cy="423100"/>
              <a:chOff x="4392650" y="1508600"/>
              <a:chExt cx="3108025" cy="566550"/>
            </a:xfrm>
          </p:grpSpPr>
          <p:sp>
            <p:nvSpPr>
              <p:cNvPr id="283" name="Google Shape;283;p17"/>
              <p:cNvSpPr/>
              <p:nvPr/>
            </p:nvSpPr>
            <p:spPr>
              <a:xfrm>
                <a:off x="5749525" y="1620725"/>
                <a:ext cx="1751150" cy="454425"/>
              </a:xfrm>
              <a:custGeom>
                <a:avLst/>
                <a:gdLst/>
                <a:ahLst/>
                <a:cxnLst/>
                <a:rect l="l" t="t" r="r" b="b"/>
                <a:pathLst>
                  <a:path w="70046" h="18177" extrusionOk="0">
                    <a:moveTo>
                      <a:pt x="21191" y="2562"/>
                    </a:moveTo>
                    <a:cubicBezTo>
                      <a:pt x="23007" y="3573"/>
                      <a:pt x="24670" y="5068"/>
                      <a:pt x="25966" y="6900"/>
                    </a:cubicBezTo>
                    <a:cubicBezTo>
                      <a:pt x="26887" y="8203"/>
                      <a:pt x="27382" y="9710"/>
                      <a:pt x="27418" y="11137"/>
                    </a:cubicBezTo>
                    <a:cubicBezTo>
                      <a:pt x="24261" y="10924"/>
                      <a:pt x="21635" y="10225"/>
                      <a:pt x="20127" y="8780"/>
                    </a:cubicBezTo>
                    <a:cubicBezTo>
                      <a:pt x="18465" y="7183"/>
                      <a:pt x="17983" y="5368"/>
                      <a:pt x="18870" y="4036"/>
                    </a:cubicBezTo>
                    <a:cubicBezTo>
                      <a:pt x="19319" y="3360"/>
                      <a:pt x="20107" y="2829"/>
                      <a:pt x="21191" y="2562"/>
                    </a:cubicBezTo>
                    <a:close/>
                    <a:moveTo>
                      <a:pt x="22969" y="2374"/>
                    </a:moveTo>
                    <a:cubicBezTo>
                      <a:pt x="24381" y="2394"/>
                      <a:pt x="26091" y="2762"/>
                      <a:pt x="28056" y="3615"/>
                    </a:cubicBezTo>
                    <a:cubicBezTo>
                      <a:pt x="30718" y="4772"/>
                      <a:pt x="32434" y="7390"/>
                      <a:pt x="32225" y="9985"/>
                    </a:cubicBezTo>
                    <a:cubicBezTo>
                      <a:pt x="32193" y="10393"/>
                      <a:pt x="32115" y="10779"/>
                      <a:pt x="31995" y="11144"/>
                    </a:cubicBezTo>
                    <a:cubicBezTo>
                      <a:pt x="31201" y="11185"/>
                      <a:pt x="30420" y="11206"/>
                      <a:pt x="29660" y="11206"/>
                    </a:cubicBezTo>
                    <a:cubicBezTo>
                      <a:pt x="29280" y="11206"/>
                      <a:pt x="28905" y="11201"/>
                      <a:pt x="28537" y="11190"/>
                    </a:cubicBezTo>
                    <a:cubicBezTo>
                      <a:pt x="28516" y="9530"/>
                      <a:pt x="27952" y="7791"/>
                      <a:pt x="26869" y="6262"/>
                    </a:cubicBezTo>
                    <a:cubicBezTo>
                      <a:pt x="25779" y="4719"/>
                      <a:pt x="24442" y="3400"/>
                      <a:pt x="22969" y="2374"/>
                    </a:cubicBezTo>
                    <a:close/>
                    <a:moveTo>
                      <a:pt x="31451" y="12265"/>
                    </a:moveTo>
                    <a:lnTo>
                      <a:pt x="31451" y="12265"/>
                    </a:lnTo>
                    <a:cubicBezTo>
                      <a:pt x="30744" y="13324"/>
                      <a:pt x="29581" y="14098"/>
                      <a:pt x="28058" y="14487"/>
                    </a:cubicBezTo>
                    <a:cubicBezTo>
                      <a:pt x="27942" y="14514"/>
                      <a:pt x="27826" y="14541"/>
                      <a:pt x="27712" y="14565"/>
                    </a:cubicBezTo>
                    <a:cubicBezTo>
                      <a:pt x="28107" y="13861"/>
                      <a:pt x="28358" y="13084"/>
                      <a:pt x="28469" y="12273"/>
                    </a:cubicBezTo>
                    <a:cubicBezTo>
                      <a:pt x="28905" y="12289"/>
                      <a:pt x="29350" y="12295"/>
                      <a:pt x="29799" y="12295"/>
                    </a:cubicBezTo>
                    <a:cubicBezTo>
                      <a:pt x="30341" y="12295"/>
                      <a:pt x="30894" y="12286"/>
                      <a:pt x="31451" y="12265"/>
                    </a:cubicBezTo>
                    <a:close/>
                    <a:moveTo>
                      <a:pt x="16026" y="1106"/>
                    </a:moveTo>
                    <a:cubicBezTo>
                      <a:pt x="16424" y="1106"/>
                      <a:pt x="16834" y="1135"/>
                      <a:pt x="17255" y="1195"/>
                    </a:cubicBezTo>
                    <a:cubicBezTo>
                      <a:pt x="18111" y="1316"/>
                      <a:pt x="18969" y="1555"/>
                      <a:pt x="19807" y="1895"/>
                    </a:cubicBezTo>
                    <a:cubicBezTo>
                      <a:pt x="18988" y="2273"/>
                      <a:pt x="18362" y="2802"/>
                      <a:pt x="17949" y="3424"/>
                    </a:cubicBezTo>
                    <a:cubicBezTo>
                      <a:pt x="16747" y="5228"/>
                      <a:pt x="17288" y="7587"/>
                      <a:pt x="19361" y="9576"/>
                    </a:cubicBezTo>
                    <a:cubicBezTo>
                      <a:pt x="21054" y="11199"/>
                      <a:pt x="23931" y="11980"/>
                      <a:pt x="27351" y="12216"/>
                    </a:cubicBezTo>
                    <a:cubicBezTo>
                      <a:pt x="27252" y="12883"/>
                      <a:pt x="27042" y="13514"/>
                      <a:pt x="26719" y="14077"/>
                    </a:cubicBezTo>
                    <a:cubicBezTo>
                      <a:pt x="26560" y="14356"/>
                      <a:pt x="26373" y="14616"/>
                      <a:pt x="26163" y="14858"/>
                    </a:cubicBezTo>
                    <a:cubicBezTo>
                      <a:pt x="24934" y="15052"/>
                      <a:pt x="23781" y="15142"/>
                      <a:pt x="22702" y="15142"/>
                    </a:cubicBezTo>
                    <a:cubicBezTo>
                      <a:pt x="16547" y="15142"/>
                      <a:pt x="12811" y="12228"/>
                      <a:pt x="11360" y="9225"/>
                    </a:cubicBezTo>
                    <a:cubicBezTo>
                      <a:pt x="10068" y="6550"/>
                      <a:pt x="10457" y="3753"/>
                      <a:pt x="12330" y="2261"/>
                    </a:cubicBezTo>
                    <a:cubicBezTo>
                      <a:pt x="13285" y="1501"/>
                      <a:pt x="14569" y="1106"/>
                      <a:pt x="16026" y="1106"/>
                    </a:cubicBezTo>
                    <a:close/>
                    <a:moveTo>
                      <a:pt x="16024" y="0"/>
                    </a:moveTo>
                    <a:cubicBezTo>
                      <a:pt x="14316" y="0"/>
                      <a:pt x="12793" y="480"/>
                      <a:pt x="11639" y="1398"/>
                    </a:cubicBezTo>
                    <a:cubicBezTo>
                      <a:pt x="9352" y="3220"/>
                      <a:pt x="8840" y="6558"/>
                      <a:pt x="10362" y="9707"/>
                    </a:cubicBezTo>
                    <a:cubicBezTo>
                      <a:pt x="11963" y="13018"/>
                      <a:pt x="16038" y="16247"/>
                      <a:pt x="22702" y="16247"/>
                    </a:cubicBezTo>
                    <a:cubicBezTo>
                      <a:pt x="23261" y="16247"/>
                      <a:pt x="23838" y="16224"/>
                      <a:pt x="24434" y="16177"/>
                    </a:cubicBezTo>
                    <a:lnTo>
                      <a:pt x="24434" y="16177"/>
                    </a:lnTo>
                    <a:cubicBezTo>
                      <a:pt x="23260" y="16766"/>
                      <a:pt x="21777" y="17071"/>
                      <a:pt x="20040" y="17071"/>
                    </a:cubicBezTo>
                    <a:cubicBezTo>
                      <a:pt x="19575" y="17071"/>
                      <a:pt x="19092" y="17049"/>
                      <a:pt x="18592" y="17005"/>
                    </a:cubicBezTo>
                    <a:cubicBezTo>
                      <a:pt x="6073" y="15907"/>
                      <a:pt x="61" y="3830"/>
                      <a:pt x="1" y="3708"/>
                    </a:cubicBezTo>
                    <a:lnTo>
                      <a:pt x="1" y="3708"/>
                    </a:lnTo>
                    <a:cubicBezTo>
                      <a:pt x="1" y="3709"/>
                      <a:pt x="181" y="6555"/>
                      <a:pt x="2501" y="9285"/>
                    </a:cubicBezTo>
                    <a:cubicBezTo>
                      <a:pt x="5640" y="12979"/>
                      <a:pt x="10930" y="17441"/>
                      <a:pt x="18494" y="18105"/>
                    </a:cubicBezTo>
                    <a:cubicBezTo>
                      <a:pt x="19048" y="18153"/>
                      <a:pt x="19570" y="18176"/>
                      <a:pt x="20064" y="18176"/>
                    </a:cubicBezTo>
                    <a:cubicBezTo>
                      <a:pt x="23543" y="18176"/>
                      <a:pt x="25558" y="17040"/>
                      <a:pt x="26706" y="15889"/>
                    </a:cubicBezTo>
                    <a:cubicBezTo>
                      <a:pt x="27231" y="15799"/>
                      <a:pt x="27766" y="15690"/>
                      <a:pt x="28316" y="15563"/>
                    </a:cubicBezTo>
                    <a:cubicBezTo>
                      <a:pt x="30407" y="15028"/>
                      <a:pt x="31958" y="13829"/>
                      <a:pt x="32751" y="12204"/>
                    </a:cubicBezTo>
                    <a:cubicBezTo>
                      <a:pt x="40408" y="11735"/>
                      <a:pt x="48983" y="9647"/>
                      <a:pt x="53236" y="8344"/>
                    </a:cubicBezTo>
                    <a:cubicBezTo>
                      <a:pt x="56264" y="7416"/>
                      <a:pt x="58996" y="6953"/>
                      <a:pt x="61293" y="6953"/>
                    </a:cubicBezTo>
                    <a:cubicBezTo>
                      <a:pt x="63816" y="6953"/>
                      <a:pt x="65814" y="7512"/>
                      <a:pt x="67102" y="8625"/>
                    </a:cubicBezTo>
                    <a:cubicBezTo>
                      <a:pt x="68378" y="9726"/>
                      <a:pt x="68891" y="11359"/>
                      <a:pt x="68588" y="13345"/>
                    </a:cubicBezTo>
                    <a:cubicBezTo>
                      <a:pt x="68331" y="15028"/>
                      <a:pt x="67425" y="16159"/>
                      <a:pt x="66037" y="16535"/>
                    </a:cubicBezTo>
                    <a:cubicBezTo>
                      <a:pt x="65719" y="16620"/>
                      <a:pt x="65386" y="16661"/>
                      <a:pt x="65054" y="16661"/>
                    </a:cubicBezTo>
                    <a:cubicBezTo>
                      <a:pt x="64047" y="16661"/>
                      <a:pt x="63052" y="16287"/>
                      <a:pt x="62541" y="15656"/>
                    </a:cubicBezTo>
                    <a:cubicBezTo>
                      <a:pt x="62038" y="15035"/>
                      <a:pt x="61889" y="14259"/>
                      <a:pt x="62136" y="13527"/>
                    </a:cubicBezTo>
                    <a:cubicBezTo>
                      <a:pt x="62408" y="12714"/>
                      <a:pt x="63127" y="12091"/>
                      <a:pt x="64060" y="11858"/>
                    </a:cubicBezTo>
                    <a:lnTo>
                      <a:pt x="63791" y="10785"/>
                    </a:lnTo>
                    <a:cubicBezTo>
                      <a:pt x="62490" y="11110"/>
                      <a:pt x="61479" y="12004"/>
                      <a:pt x="61087" y="13176"/>
                    </a:cubicBezTo>
                    <a:cubicBezTo>
                      <a:pt x="60720" y="14274"/>
                      <a:pt x="60937" y="15430"/>
                      <a:pt x="61683" y="16351"/>
                    </a:cubicBezTo>
                    <a:cubicBezTo>
                      <a:pt x="62410" y="17252"/>
                      <a:pt x="63702" y="17770"/>
                      <a:pt x="65034" y="17770"/>
                    </a:cubicBezTo>
                    <a:cubicBezTo>
                      <a:pt x="65467" y="17770"/>
                      <a:pt x="65904" y="17716"/>
                      <a:pt x="66327" y="17601"/>
                    </a:cubicBezTo>
                    <a:cubicBezTo>
                      <a:pt x="68137" y="17112"/>
                      <a:pt x="69357" y="15621"/>
                      <a:pt x="69680" y="13512"/>
                    </a:cubicBezTo>
                    <a:cubicBezTo>
                      <a:pt x="70045" y="11131"/>
                      <a:pt x="69402" y="9151"/>
                      <a:pt x="67825" y="7788"/>
                    </a:cubicBezTo>
                    <a:cubicBezTo>
                      <a:pt x="66322" y="6490"/>
                      <a:pt x="64097" y="5838"/>
                      <a:pt x="61300" y="5838"/>
                    </a:cubicBezTo>
                    <a:cubicBezTo>
                      <a:pt x="58895" y="5838"/>
                      <a:pt x="56067" y="6320"/>
                      <a:pt x="52913" y="7287"/>
                    </a:cubicBezTo>
                    <a:cubicBezTo>
                      <a:pt x="49045" y="8472"/>
                      <a:pt x="40659" y="10529"/>
                      <a:pt x="33162" y="11071"/>
                    </a:cubicBezTo>
                    <a:cubicBezTo>
                      <a:pt x="33240" y="10748"/>
                      <a:pt x="33295" y="10416"/>
                      <a:pt x="33323" y="10072"/>
                    </a:cubicBezTo>
                    <a:cubicBezTo>
                      <a:pt x="33572" y="6968"/>
                      <a:pt x="31632" y="3964"/>
                      <a:pt x="28493" y="2599"/>
                    </a:cubicBezTo>
                    <a:cubicBezTo>
                      <a:pt x="26358" y="1672"/>
                      <a:pt x="24469" y="1284"/>
                      <a:pt x="22882" y="1284"/>
                    </a:cubicBezTo>
                    <a:cubicBezTo>
                      <a:pt x="22346" y="1284"/>
                      <a:pt x="21845" y="1328"/>
                      <a:pt x="21380" y="1411"/>
                    </a:cubicBezTo>
                    <a:cubicBezTo>
                      <a:pt x="20101" y="743"/>
                      <a:pt x="18755" y="292"/>
                      <a:pt x="17408" y="100"/>
                    </a:cubicBezTo>
                    <a:cubicBezTo>
                      <a:pt x="16938" y="34"/>
                      <a:pt x="16475" y="0"/>
                      <a:pt x="16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7281875" y="1890575"/>
                <a:ext cx="15070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5619" extrusionOk="0">
                    <a:moveTo>
                      <a:pt x="3014" y="0"/>
                    </a:moveTo>
                    <a:cubicBezTo>
                      <a:pt x="1348" y="0"/>
                      <a:pt x="0" y="1256"/>
                      <a:pt x="0" y="2810"/>
                    </a:cubicBezTo>
                    <a:cubicBezTo>
                      <a:pt x="0" y="4362"/>
                      <a:pt x="1348" y="5619"/>
                      <a:pt x="3014" y="5619"/>
                    </a:cubicBezTo>
                    <a:cubicBezTo>
                      <a:pt x="4678" y="5617"/>
                      <a:pt x="6028" y="4362"/>
                      <a:pt x="6028" y="2810"/>
                    </a:cubicBezTo>
                    <a:cubicBezTo>
                      <a:pt x="6028" y="1259"/>
                      <a:pt x="4678" y="0"/>
                      <a:pt x="3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6548200" y="1508600"/>
                <a:ext cx="265200" cy="3782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131" extrusionOk="0">
                    <a:moveTo>
                      <a:pt x="4532" y="1"/>
                    </a:moveTo>
                    <a:cubicBezTo>
                      <a:pt x="3962" y="1"/>
                      <a:pt x="3438" y="76"/>
                      <a:pt x="3014" y="204"/>
                    </a:cubicBezTo>
                    <a:cubicBezTo>
                      <a:pt x="1702" y="601"/>
                      <a:pt x="763" y="1496"/>
                      <a:pt x="371" y="2726"/>
                    </a:cubicBezTo>
                    <a:cubicBezTo>
                      <a:pt x="0" y="3891"/>
                      <a:pt x="203" y="5174"/>
                      <a:pt x="900" y="6070"/>
                    </a:cubicBezTo>
                    <a:cubicBezTo>
                      <a:pt x="1435" y="6761"/>
                      <a:pt x="2300" y="7144"/>
                      <a:pt x="3206" y="7144"/>
                    </a:cubicBezTo>
                    <a:cubicBezTo>
                      <a:pt x="3566" y="7144"/>
                      <a:pt x="3934" y="7083"/>
                      <a:pt x="4289" y="6957"/>
                    </a:cubicBezTo>
                    <a:cubicBezTo>
                      <a:pt x="4956" y="6722"/>
                      <a:pt x="5462" y="6290"/>
                      <a:pt x="5769" y="5747"/>
                    </a:cubicBezTo>
                    <a:cubicBezTo>
                      <a:pt x="5952" y="5469"/>
                      <a:pt x="6071" y="5140"/>
                      <a:pt x="6092" y="4784"/>
                    </a:cubicBezTo>
                    <a:cubicBezTo>
                      <a:pt x="6096" y="4702"/>
                      <a:pt x="6095" y="4622"/>
                      <a:pt x="6089" y="4544"/>
                    </a:cubicBezTo>
                    <a:cubicBezTo>
                      <a:pt x="6092" y="4510"/>
                      <a:pt x="6096" y="4479"/>
                      <a:pt x="6095" y="4448"/>
                    </a:cubicBezTo>
                    <a:lnTo>
                      <a:pt x="6081" y="4448"/>
                    </a:lnTo>
                    <a:cubicBezTo>
                      <a:pt x="5979" y="3518"/>
                      <a:pt x="5217" y="2767"/>
                      <a:pt x="4252" y="2711"/>
                    </a:cubicBezTo>
                    <a:cubicBezTo>
                      <a:pt x="4212" y="2709"/>
                      <a:pt x="4172" y="2708"/>
                      <a:pt x="4133" y="2708"/>
                    </a:cubicBezTo>
                    <a:cubicBezTo>
                      <a:pt x="3104" y="2708"/>
                      <a:pt x="2241" y="3510"/>
                      <a:pt x="2180" y="4552"/>
                    </a:cubicBezTo>
                    <a:cubicBezTo>
                      <a:pt x="2145" y="5125"/>
                      <a:pt x="2365" y="5656"/>
                      <a:pt x="2737" y="6037"/>
                    </a:cubicBezTo>
                    <a:cubicBezTo>
                      <a:pt x="2359" y="5955"/>
                      <a:pt x="1995" y="5764"/>
                      <a:pt x="1732" y="5424"/>
                    </a:cubicBezTo>
                    <a:cubicBezTo>
                      <a:pt x="1251" y="4807"/>
                      <a:pt x="1113" y="3871"/>
                      <a:pt x="1376" y="3045"/>
                    </a:cubicBezTo>
                    <a:cubicBezTo>
                      <a:pt x="1660" y="2157"/>
                      <a:pt x="2351" y="1505"/>
                      <a:pt x="3320" y="1212"/>
                    </a:cubicBezTo>
                    <a:cubicBezTo>
                      <a:pt x="3662" y="1108"/>
                      <a:pt x="4078" y="1051"/>
                      <a:pt x="4529" y="1051"/>
                    </a:cubicBezTo>
                    <a:cubicBezTo>
                      <a:pt x="5454" y="1051"/>
                      <a:pt x="6523" y="1291"/>
                      <a:pt x="7393" y="1855"/>
                    </a:cubicBezTo>
                    <a:cubicBezTo>
                      <a:pt x="8453" y="2545"/>
                      <a:pt x="9081" y="3596"/>
                      <a:pt x="9256" y="4978"/>
                    </a:cubicBezTo>
                    <a:cubicBezTo>
                      <a:pt x="9523" y="7092"/>
                      <a:pt x="8670" y="9380"/>
                      <a:pt x="6974" y="11094"/>
                    </a:cubicBezTo>
                    <a:cubicBezTo>
                      <a:pt x="5764" y="12318"/>
                      <a:pt x="3757" y="13634"/>
                      <a:pt x="556" y="14072"/>
                    </a:cubicBezTo>
                    <a:lnTo>
                      <a:pt x="556" y="15131"/>
                    </a:lnTo>
                    <a:cubicBezTo>
                      <a:pt x="4119" y="14673"/>
                      <a:pt x="6370" y="13205"/>
                      <a:pt x="7723" y="11836"/>
                    </a:cubicBezTo>
                    <a:cubicBezTo>
                      <a:pt x="9645" y="9892"/>
                      <a:pt x="10608" y="7280"/>
                      <a:pt x="10300" y="4846"/>
                    </a:cubicBezTo>
                    <a:cubicBezTo>
                      <a:pt x="10088" y="3165"/>
                      <a:pt x="9278" y="1826"/>
                      <a:pt x="7964" y="972"/>
                    </a:cubicBezTo>
                    <a:cubicBezTo>
                      <a:pt x="6889" y="275"/>
                      <a:pt x="5624" y="1"/>
                      <a:pt x="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6726250" y="1617150"/>
                <a:ext cx="485800" cy="236800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9472" extrusionOk="0">
                    <a:moveTo>
                      <a:pt x="4099" y="1"/>
                    </a:moveTo>
                    <a:cubicBezTo>
                      <a:pt x="4099" y="1"/>
                      <a:pt x="4642" y="7074"/>
                      <a:pt x="0" y="9471"/>
                    </a:cubicBezTo>
                    <a:cubicBezTo>
                      <a:pt x="5195" y="9229"/>
                      <a:pt x="10533" y="6964"/>
                      <a:pt x="11998" y="6204"/>
                    </a:cubicBezTo>
                    <a:cubicBezTo>
                      <a:pt x="13216" y="5571"/>
                      <a:pt x="16257" y="4606"/>
                      <a:pt x="18323" y="4606"/>
                    </a:cubicBezTo>
                    <a:cubicBezTo>
                      <a:pt x="18740" y="4606"/>
                      <a:pt x="19117" y="4646"/>
                      <a:pt x="19431" y="4734"/>
                    </a:cubicBezTo>
                    <a:cubicBezTo>
                      <a:pt x="18962" y="4323"/>
                      <a:pt x="16987" y="3937"/>
                      <a:pt x="14559" y="3937"/>
                    </a:cubicBezTo>
                    <a:cubicBezTo>
                      <a:pt x="11831" y="3937"/>
                      <a:pt x="8530" y="4425"/>
                      <a:pt x="6146" y="5911"/>
                    </a:cubicBezTo>
                    <a:cubicBezTo>
                      <a:pt x="6352" y="3192"/>
                      <a:pt x="4527" y="590"/>
                      <a:pt x="40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4392650" y="1620725"/>
                <a:ext cx="1751100" cy="454400"/>
              </a:xfrm>
              <a:custGeom>
                <a:avLst/>
                <a:gdLst/>
                <a:ahLst/>
                <a:cxnLst/>
                <a:rect l="l" t="t" r="r" b="b"/>
                <a:pathLst>
                  <a:path w="70044" h="18176" extrusionOk="0">
                    <a:moveTo>
                      <a:pt x="48858" y="2560"/>
                    </a:moveTo>
                    <a:cubicBezTo>
                      <a:pt x="49942" y="2826"/>
                      <a:pt x="50729" y="3358"/>
                      <a:pt x="51179" y="4034"/>
                    </a:cubicBezTo>
                    <a:cubicBezTo>
                      <a:pt x="52066" y="5365"/>
                      <a:pt x="51582" y="7183"/>
                      <a:pt x="49921" y="8778"/>
                    </a:cubicBezTo>
                    <a:cubicBezTo>
                      <a:pt x="48415" y="10224"/>
                      <a:pt x="45788" y="10924"/>
                      <a:pt x="42633" y="11134"/>
                    </a:cubicBezTo>
                    <a:cubicBezTo>
                      <a:pt x="42666" y="9707"/>
                      <a:pt x="43160" y="8201"/>
                      <a:pt x="44083" y="6897"/>
                    </a:cubicBezTo>
                    <a:cubicBezTo>
                      <a:pt x="45378" y="5065"/>
                      <a:pt x="47042" y="3573"/>
                      <a:pt x="48858" y="2560"/>
                    </a:cubicBezTo>
                    <a:close/>
                    <a:moveTo>
                      <a:pt x="47080" y="2374"/>
                    </a:moveTo>
                    <a:cubicBezTo>
                      <a:pt x="45607" y="3399"/>
                      <a:pt x="44270" y="4719"/>
                      <a:pt x="43178" y="6261"/>
                    </a:cubicBezTo>
                    <a:cubicBezTo>
                      <a:pt x="42098" y="7791"/>
                      <a:pt x="41532" y="9530"/>
                      <a:pt x="41512" y="11190"/>
                    </a:cubicBezTo>
                    <a:cubicBezTo>
                      <a:pt x="41145" y="11200"/>
                      <a:pt x="40772" y="11206"/>
                      <a:pt x="40394" y="11206"/>
                    </a:cubicBezTo>
                    <a:cubicBezTo>
                      <a:pt x="39632" y="11206"/>
                      <a:pt x="38849" y="11184"/>
                      <a:pt x="38052" y="11143"/>
                    </a:cubicBezTo>
                    <a:cubicBezTo>
                      <a:pt x="37932" y="10778"/>
                      <a:pt x="37856" y="10390"/>
                      <a:pt x="37824" y="9985"/>
                    </a:cubicBezTo>
                    <a:cubicBezTo>
                      <a:pt x="37615" y="7392"/>
                      <a:pt x="39329" y="4772"/>
                      <a:pt x="41993" y="3615"/>
                    </a:cubicBezTo>
                    <a:cubicBezTo>
                      <a:pt x="43955" y="2760"/>
                      <a:pt x="45668" y="2392"/>
                      <a:pt x="47080" y="2374"/>
                    </a:cubicBezTo>
                    <a:close/>
                    <a:moveTo>
                      <a:pt x="38598" y="12265"/>
                    </a:moveTo>
                    <a:lnTo>
                      <a:pt x="38598" y="12265"/>
                    </a:lnTo>
                    <a:cubicBezTo>
                      <a:pt x="39160" y="12286"/>
                      <a:pt x="39716" y="12297"/>
                      <a:pt x="40263" y="12297"/>
                    </a:cubicBezTo>
                    <a:cubicBezTo>
                      <a:pt x="40708" y="12297"/>
                      <a:pt x="41147" y="12290"/>
                      <a:pt x="41580" y="12274"/>
                    </a:cubicBezTo>
                    <a:cubicBezTo>
                      <a:pt x="41689" y="13084"/>
                      <a:pt x="41942" y="13861"/>
                      <a:pt x="42335" y="14565"/>
                    </a:cubicBezTo>
                    <a:cubicBezTo>
                      <a:pt x="42218" y="14540"/>
                      <a:pt x="42100" y="14513"/>
                      <a:pt x="41979" y="14484"/>
                    </a:cubicBezTo>
                    <a:cubicBezTo>
                      <a:pt x="40464" y="14098"/>
                      <a:pt x="39305" y="13324"/>
                      <a:pt x="38598" y="12265"/>
                    </a:cubicBezTo>
                    <a:close/>
                    <a:moveTo>
                      <a:pt x="54028" y="1105"/>
                    </a:moveTo>
                    <a:cubicBezTo>
                      <a:pt x="55484" y="1105"/>
                      <a:pt x="56768" y="1502"/>
                      <a:pt x="57722" y="2261"/>
                    </a:cubicBezTo>
                    <a:cubicBezTo>
                      <a:pt x="59595" y="3752"/>
                      <a:pt x="59986" y="6550"/>
                      <a:pt x="58692" y="9225"/>
                    </a:cubicBezTo>
                    <a:cubicBezTo>
                      <a:pt x="57240" y="12227"/>
                      <a:pt x="53506" y="15140"/>
                      <a:pt x="47348" y="15140"/>
                    </a:cubicBezTo>
                    <a:cubicBezTo>
                      <a:pt x="46269" y="15140"/>
                      <a:pt x="45116" y="15051"/>
                      <a:pt x="43887" y="14857"/>
                    </a:cubicBezTo>
                    <a:cubicBezTo>
                      <a:pt x="43677" y="14613"/>
                      <a:pt x="43491" y="14355"/>
                      <a:pt x="43331" y="14075"/>
                    </a:cubicBezTo>
                    <a:cubicBezTo>
                      <a:pt x="43007" y="13512"/>
                      <a:pt x="42797" y="12881"/>
                      <a:pt x="42699" y="12214"/>
                    </a:cubicBezTo>
                    <a:cubicBezTo>
                      <a:pt x="46120" y="11980"/>
                      <a:pt x="48997" y="11197"/>
                      <a:pt x="50687" y="9575"/>
                    </a:cubicBezTo>
                    <a:cubicBezTo>
                      <a:pt x="52760" y="7586"/>
                      <a:pt x="53301" y="5227"/>
                      <a:pt x="52099" y="3423"/>
                    </a:cubicBezTo>
                    <a:cubicBezTo>
                      <a:pt x="51686" y="2802"/>
                      <a:pt x="51059" y="2273"/>
                      <a:pt x="50245" y="1895"/>
                    </a:cubicBezTo>
                    <a:cubicBezTo>
                      <a:pt x="51083" y="1555"/>
                      <a:pt x="51940" y="1316"/>
                      <a:pt x="52797" y="1195"/>
                    </a:cubicBezTo>
                    <a:cubicBezTo>
                      <a:pt x="53218" y="1135"/>
                      <a:pt x="53630" y="1105"/>
                      <a:pt x="54028" y="1105"/>
                    </a:cubicBezTo>
                    <a:close/>
                    <a:moveTo>
                      <a:pt x="54020" y="0"/>
                    </a:moveTo>
                    <a:cubicBezTo>
                      <a:pt x="53571" y="0"/>
                      <a:pt x="53108" y="32"/>
                      <a:pt x="52638" y="100"/>
                    </a:cubicBezTo>
                    <a:cubicBezTo>
                      <a:pt x="51291" y="292"/>
                      <a:pt x="49945" y="743"/>
                      <a:pt x="48666" y="1411"/>
                    </a:cubicBezTo>
                    <a:cubicBezTo>
                      <a:pt x="48201" y="1328"/>
                      <a:pt x="47699" y="1283"/>
                      <a:pt x="47163" y="1283"/>
                    </a:cubicBezTo>
                    <a:cubicBezTo>
                      <a:pt x="45576" y="1283"/>
                      <a:pt x="43688" y="1672"/>
                      <a:pt x="41553" y="2599"/>
                    </a:cubicBezTo>
                    <a:cubicBezTo>
                      <a:pt x="38414" y="3964"/>
                      <a:pt x="36475" y="6968"/>
                      <a:pt x="36723" y="10072"/>
                    </a:cubicBezTo>
                    <a:cubicBezTo>
                      <a:pt x="36748" y="10417"/>
                      <a:pt x="36804" y="10749"/>
                      <a:pt x="36884" y="11071"/>
                    </a:cubicBezTo>
                    <a:cubicBezTo>
                      <a:pt x="29387" y="10529"/>
                      <a:pt x="21001" y="8473"/>
                      <a:pt x="17133" y="7287"/>
                    </a:cubicBezTo>
                    <a:cubicBezTo>
                      <a:pt x="13980" y="6320"/>
                      <a:pt x="11152" y="5838"/>
                      <a:pt x="8747" y="5838"/>
                    </a:cubicBezTo>
                    <a:cubicBezTo>
                      <a:pt x="5950" y="5838"/>
                      <a:pt x="3724" y="6490"/>
                      <a:pt x="2221" y="7788"/>
                    </a:cubicBezTo>
                    <a:cubicBezTo>
                      <a:pt x="644" y="9151"/>
                      <a:pt x="1" y="11131"/>
                      <a:pt x="366" y="13512"/>
                    </a:cubicBezTo>
                    <a:cubicBezTo>
                      <a:pt x="689" y="15623"/>
                      <a:pt x="1912" y="17113"/>
                      <a:pt x="3719" y="17601"/>
                    </a:cubicBezTo>
                    <a:cubicBezTo>
                      <a:pt x="4142" y="17716"/>
                      <a:pt x="4579" y="17770"/>
                      <a:pt x="5012" y="17770"/>
                    </a:cubicBezTo>
                    <a:cubicBezTo>
                      <a:pt x="6344" y="17770"/>
                      <a:pt x="7635" y="17252"/>
                      <a:pt x="8363" y="16351"/>
                    </a:cubicBezTo>
                    <a:cubicBezTo>
                      <a:pt x="9109" y="15430"/>
                      <a:pt x="9326" y="14274"/>
                      <a:pt x="8959" y="13176"/>
                    </a:cubicBezTo>
                    <a:cubicBezTo>
                      <a:pt x="8568" y="12004"/>
                      <a:pt x="7556" y="11110"/>
                      <a:pt x="6255" y="10785"/>
                    </a:cubicBezTo>
                    <a:lnTo>
                      <a:pt x="5986" y="11858"/>
                    </a:lnTo>
                    <a:cubicBezTo>
                      <a:pt x="6919" y="12091"/>
                      <a:pt x="7638" y="12714"/>
                      <a:pt x="7910" y="13527"/>
                    </a:cubicBezTo>
                    <a:cubicBezTo>
                      <a:pt x="8155" y="14259"/>
                      <a:pt x="8008" y="15035"/>
                      <a:pt x="7505" y="15656"/>
                    </a:cubicBezTo>
                    <a:cubicBezTo>
                      <a:pt x="6994" y="16287"/>
                      <a:pt x="5999" y="16661"/>
                      <a:pt x="4993" y="16661"/>
                    </a:cubicBezTo>
                    <a:cubicBezTo>
                      <a:pt x="4660" y="16661"/>
                      <a:pt x="4327" y="16620"/>
                      <a:pt x="4009" y="16535"/>
                    </a:cubicBezTo>
                    <a:cubicBezTo>
                      <a:pt x="2621" y="16159"/>
                      <a:pt x="1716" y="15025"/>
                      <a:pt x="1458" y="13345"/>
                    </a:cubicBezTo>
                    <a:cubicBezTo>
                      <a:pt x="1155" y="11358"/>
                      <a:pt x="1668" y="9726"/>
                      <a:pt x="2944" y="8624"/>
                    </a:cubicBezTo>
                    <a:cubicBezTo>
                      <a:pt x="4233" y="7510"/>
                      <a:pt x="6233" y="6951"/>
                      <a:pt x="8758" y="6951"/>
                    </a:cubicBezTo>
                    <a:cubicBezTo>
                      <a:pt x="11054" y="6951"/>
                      <a:pt x="13785" y="7414"/>
                      <a:pt x="16810" y="8343"/>
                    </a:cubicBezTo>
                    <a:cubicBezTo>
                      <a:pt x="21063" y="9647"/>
                      <a:pt x="29640" y="11733"/>
                      <a:pt x="37295" y="12201"/>
                    </a:cubicBezTo>
                    <a:cubicBezTo>
                      <a:pt x="38088" y="13826"/>
                      <a:pt x="39636" y="15025"/>
                      <a:pt x="41718" y="15557"/>
                    </a:cubicBezTo>
                    <a:cubicBezTo>
                      <a:pt x="42269" y="15684"/>
                      <a:pt x="42810" y="15796"/>
                      <a:pt x="43339" y="15886"/>
                    </a:cubicBezTo>
                    <a:cubicBezTo>
                      <a:pt x="44486" y="17038"/>
                      <a:pt x="46500" y="18175"/>
                      <a:pt x="49979" y="18175"/>
                    </a:cubicBezTo>
                    <a:cubicBezTo>
                      <a:pt x="50473" y="18175"/>
                      <a:pt x="50997" y="18152"/>
                      <a:pt x="51552" y="18103"/>
                    </a:cubicBezTo>
                    <a:cubicBezTo>
                      <a:pt x="59121" y="17441"/>
                      <a:pt x="64412" y="12971"/>
                      <a:pt x="67551" y="9276"/>
                    </a:cubicBezTo>
                    <a:cubicBezTo>
                      <a:pt x="69865" y="6549"/>
                      <a:pt x="70044" y="3706"/>
                      <a:pt x="70044" y="3705"/>
                    </a:cubicBezTo>
                    <a:lnTo>
                      <a:pt x="70044" y="3705"/>
                    </a:lnTo>
                    <a:cubicBezTo>
                      <a:pt x="69985" y="3828"/>
                      <a:pt x="63973" y="15904"/>
                      <a:pt x="51454" y="17003"/>
                    </a:cubicBezTo>
                    <a:cubicBezTo>
                      <a:pt x="50955" y="17047"/>
                      <a:pt x="50472" y="17069"/>
                      <a:pt x="50008" y="17069"/>
                    </a:cubicBezTo>
                    <a:cubicBezTo>
                      <a:pt x="48268" y="17069"/>
                      <a:pt x="46783" y="16765"/>
                      <a:pt x="45609" y="16174"/>
                    </a:cubicBezTo>
                    <a:lnTo>
                      <a:pt x="45609" y="16174"/>
                    </a:lnTo>
                    <a:cubicBezTo>
                      <a:pt x="46205" y="16221"/>
                      <a:pt x="46784" y="16244"/>
                      <a:pt x="47343" y="16244"/>
                    </a:cubicBezTo>
                    <a:cubicBezTo>
                      <a:pt x="54010" y="16244"/>
                      <a:pt x="58083" y="13018"/>
                      <a:pt x="59684" y="9707"/>
                    </a:cubicBezTo>
                    <a:cubicBezTo>
                      <a:pt x="61207" y="6558"/>
                      <a:pt x="60694" y="3220"/>
                      <a:pt x="58407" y="1398"/>
                    </a:cubicBezTo>
                    <a:cubicBezTo>
                      <a:pt x="57256" y="480"/>
                      <a:pt x="55731" y="0"/>
                      <a:pt x="54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4460775" y="1890575"/>
                <a:ext cx="15075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619" extrusionOk="0">
                    <a:moveTo>
                      <a:pt x="3015" y="0"/>
                    </a:moveTo>
                    <a:cubicBezTo>
                      <a:pt x="1352" y="0"/>
                      <a:pt x="1" y="1259"/>
                      <a:pt x="1" y="2810"/>
                    </a:cubicBezTo>
                    <a:cubicBezTo>
                      <a:pt x="1" y="4362"/>
                      <a:pt x="1349" y="5617"/>
                      <a:pt x="3015" y="5619"/>
                    </a:cubicBezTo>
                    <a:cubicBezTo>
                      <a:pt x="4679" y="5619"/>
                      <a:pt x="6030" y="4362"/>
                      <a:pt x="6030" y="2810"/>
                    </a:cubicBezTo>
                    <a:cubicBezTo>
                      <a:pt x="6030" y="1256"/>
                      <a:pt x="4681" y="0"/>
                      <a:pt x="3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5079950" y="1508600"/>
                <a:ext cx="265225" cy="37827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5131" extrusionOk="0">
                    <a:moveTo>
                      <a:pt x="6077" y="1"/>
                    </a:moveTo>
                    <a:cubicBezTo>
                      <a:pt x="4985" y="1"/>
                      <a:pt x="3720" y="275"/>
                      <a:pt x="2645" y="972"/>
                    </a:cubicBezTo>
                    <a:cubicBezTo>
                      <a:pt x="1330" y="1826"/>
                      <a:pt x="524" y="3165"/>
                      <a:pt x="312" y="4846"/>
                    </a:cubicBezTo>
                    <a:cubicBezTo>
                      <a:pt x="1" y="7280"/>
                      <a:pt x="965" y="9892"/>
                      <a:pt x="2885" y="11836"/>
                    </a:cubicBezTo>
                    <a:cubicBezTo>
                      <a:pt x="4240" y="13205"/>
                      <a:pt x="6489" y="14673"/>
                      <a:pt x="10056" y="15131"/>
                    </a:cubicBezTo>
                    <a:lnTo>
                      <a:pt x="10056" y="14072"/>
                    </a:lnTo>
                    <a:cubicBezTo>
                      <a:pt x="6853" y="13634"/>
                      <a:pt x="4846" y="12318"/>
                      <a:pt x="3636" y="11094"/>
                    </a:cubicBezTo>
                    <a:cubicBezTo>
                      <a:pt x="1942" y="9380"/>
                      <a:pt x="1088" y="7092"/>
                      <a:pt x="1356" y="4978"/>
                    </a:cubicBezTo>
                    <a:cubicBezTo>
                      <a:pt x="1530" y="3596"/>
                      <a:pt x="2157" y="2545"/>
                      <a:pt x="3219" y="1855"/>
                    </a:cubicBezTo>
                    <a:cubicBezTo>
                      <a:pt x="4089" y="1291"/>
                      <a:pt x="5158" y="1051"/>
                      <a:pt x="6083" y="1051"/>
                    </a:cubicBezTo>
                    <a:cubicBezTo>
                      <a:pt x="6532" y="1051"/>
                      <a:pt x="6948" y="1108"/>
                      <a:pt x="7290" y="1212"/>
                    </a:cubicBezTo>
                    <a:cubicBezTo>
                      <a:pt x="8259" y="1505"/>
                      <a:pt x="8950" y="2157"/>
                      <a:pt x="9232" y="3045"/>
                    </a:cubicBezTo>
                    <a:cubicBezTo>
                      <a:pt x="9498" y="3871"/>
                      <a:pt x="9357" y="4807"/>
                      <a:pt x="8876" y="5424"/>
                    </a:cubicBezTo>
                    <a:cubicBezTo>
                      <a:pt x="8613" y="5764"/>
                      <a:pt x="8251" y="5955"/>
                      <a:pt x="7871" y="6037"/>
                    </a:cubicBezTo>
                    <a:cubicBezTo>
                      <a:pt x="8245" y="5656"/>
                      <a:pt x="8463" y="5125"/>
                      <a:pt x="8429" y="4552"/>
                    </a:cubicBezTo>
                    <a:cubicBezTo>
                      <a:pt x="8368" y="3510"/>
                      <a:pt x="7504" y="2708"/>
                      <a:pt x="6477" y="2708"/>
                    </a:cubicBezTo>
                    <a:cubicBezTo>
                      <a:pt x="6438" y="2708"/>
                      <a:pt x="6398" y="2709"/>
                      <a:pt x="6359" y="2711"/>
                    </a:cubicBezTo>
                    <a:cubicBezTo>
                      <a:pt x="5391" y="2767"/>
                      <a:pt x="4632" y="3518"/>
                      <a:pt x="4527" y="4448"/>
                    </a:cubicBezTo>
                    <a:lnTo>
                      <a:pt x="4514" y="4448"/>
                    </a:lnTo>
                    <a:cubicBezTo>
                      <a:pt x="4514" y="4479"/>
                      <a:pt x="4520" y="4510"/>
                      <a:pt x="4520" y="4544"/>
                    </a:cubicBezTo>
                    <a:cubicBezTo>
                      <a:pt x="4514" y="4622"/>
                      <a:pt x="4512" y="4702"/>
                      <a:pt x="4518" y="4784"/>
                    </a:cubicBezTo>
                    <a:cubicBezTo>
                      <a:pt x="4538" y="5140"/>
                      <a:pt x="4656" y="5469"/>
                      <a:pt x="4841" y="5747"/>
                    </a:cubicBezTo>
                    <a:cubicBezTo>
                      <a:pt x="5146" y="6290"/>
                      <a:pt x="5654" y="6722"/>
                      <a:pt x="6321" y="6957"/>
                    </a:cubicBezTo>
                    <a:cubicBezTo>
                      <a:pt x="6677" y="7083"/>
                      <a:pt x="7044" y="7144"/>
                      <a:pt x="7405" y="7144"/>
                    </a:cubicBezTo>
                    <a:cubicBezTo>
                      <a:pt x="8310" y="7144"/>
                      <a:pt x="9174" y="6761"/>
                      <a:pt x="9710" y="6070"/>
                    </a:cubicBezTo>
                    <a:cubicBezTo>
                      <a:pt x="10407" y="5174"/>
                      <a:pt x="10609" y="3891"/>
                      <a:pt x="10237" y="2726"/>
                    </a:cubicBezTo>
                    <a:cubicBezTo>
                      <a:pt x="9845" y="1496"/>
                      <a:pt x="8908" y="601"/>
                      <a:pt x="7595" y="204"/>
                    </a:cubicBezTo>
                    <a:cubicBezTo>
                      <a:pt x="7171" y="76"/>
                      <a:pt x="6647" y="1"/>
                      <a:pt x="6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4681275" y="1617150"/>
                <a:ext cx="485800" cy="236800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9472" extrusionOk="0">
                    <a:moveTo>
                      <a:pt x="15336" y="1"/>
                    </a:moveTo>
                    <a:lnTo>
                      <a:pt x="15336" y="1"/>
                    </a:lnTo>
                    <a:cubicBezTo>
                      <a:pt x="14907" y="590"/>
                      <a:pt x="13083" y="3192"/>
                      <a:pt x="13286" y="5911"/>
                    </a:cubicBezTo>
                    <a:cubicBezTo>
                      <a:pt x="10901" y="4425"/>
                      <a:pt x="7600" y="3937"/>
                      <a:pt x="4873" y="3937"/>
                    </a:cubicBezTo>
                    <a:cubicBezTo>
                      <a:pt x="2444" y="3937"/>
                      <a:pt x="470" y="4323"/>
                      <a:pt x="1" y="4734"/>
                    </a:cubicBezTo>
                    <a:cubicBezTo>
                      <a:pt x="315" y="4646"/>
                      <a:pt x="692" y="4606"/>
                      <a:pt x="1109" y="4606"/>
                    </a:cubicBezTo>
                    <a:cubicBezTo>
                      <a:pt x="3175" y="4606"/>
                      <a:pt x="6216" y="5571"/>
                      <a:pt x="7434" y="6204"/>
                    </a:cubicBezTo>
                    <a:cubicBezTo>
                      <a:pt x="8898" y="6964"/>
                      <a:pt x="14237" y="9229"/>
                      <a:pt x="19432" y="9471"/>
                    </a:cubicBezTo>
                    <a:cubicBezTo>
                      <a:pt x="14791" y="7074"/>
                      <a:pt x="15336" y="1"/>
                      <a:pt x="15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7"/>
            <p:cNvGrpSpPr/>
            <p:nvPr/>
          </p:nvGrpSpPr>
          <p:grpSpPr>
            <a:xfrm>
              <a:off x="3422469" y="4715687"/>
              <a:ext cx="2299211" cy="266608"/>
              <a:chOff x="4446925" y="2596475"/>
              <a:chExt cx="3078750" cy="357000"/>
            </a:xfrm>
          </p:grpSpPr>
          <p:sp>
            <p:nvSpPr>
              <p:cNvPr id="292" name="Google Shape;292;p17"/>
              <p:cNvSpPr/>
              <p:nvPr/>
            </p:nvSpPr>
            <p:spPr>
              <a:xfrm>
                <a:off x="6978825" y="2649075"/>
                <a:ext cx="54685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21874" h="12176" extrusionOk="0">
                    <a:moveTo>
                      <a:pt x="6783" y="1"/>
                    </a:moveTo>
                    <a:cubicBezTo>
                      <a:pt x="6783" y="1"/>
                      <a:pt x="6993" y="8990"/>
                      <a:pt x="0" y="10739"/>
                    </a:cubicBezTo>
                    <a:cubicBezTo>
                      <a:pt x="1852" y="11531"/>
                      <a:pt x="3559" y="11796"/>
                      <a:pt x="5234" y="11796"/>
                    </a:cubicBezTo>
                    <a:cubicBezTo>
                      <a:pt x="7294" y="11796"/>
                      <a:pt x="9305" y="11394"/>
                      <a:pt x="11476" y="11073"/>
                    </a:cubicBezTo>
                    <a:cubicBezTo>
                      <a:pt x="12916" y="10860"/>
                      <a:pt x="14274" y="10729"/>
                      <a:pt x="15570" y="10729"/>
                    </a:cubicBezTo>
                    <a:cubicBezTo>
                      <a:pt x="17817" y="10729"/>
                      <a:pt x="19880" y="11124"/>
                      <a:pt x="21874" y="12175"/>
                    </a:cubicBezTo>
                    <a:cubicBezTo>
                      <a:pt x="20200" y="10571"/>
                      <a:pt x="16615" y="8131"/>
                      <a:pt x="11877" y="8131"/>
                    </a:cubicBezTo>
                    <a:cubicBezTo>
                      <a:pt x="10358" y="8131"/>
                      <a:pt x="8722" y="8382"/>
                      <a:pt x="6992" y="8990"/>
                    </a:cubicBezTo>
                    <a:cubicBezTo>
                      <a:pt x="9277" y="4140"/>
                      <a:pt x="6783" y="1"/>
                      <a:pt x="67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5759300" y="2596475"/>
                <a:ext cx="1339325" cy="340350"/>
              </a:xfrm>
              <a:custGeom>
                <a:avLst/>
                <a:gdLst/>
                <a:ahLst/>
                <a:cxnLst/>
                <a:rect l="l" t="t" r="r" b="b"/>
                <a:pathLst>
                  <a:path w="53573" h="13614" extrusionOk="0">
                    <a:moveTo>
                      <a:pt x="45706" y="1"/>
                    </a:moveTo>
                    <a:cubicBezTo>
                      <a:pt x="43006" y="1"/>
                      <a:pt x="37947" y="1048"/>
                      <a:pt x="25832" y="8659"/>
                    </a:cubicBezTo>
                    <a:cubicBezTo>
                      <a:pt x="21616" y="11308"/>
                      <a:pt x="17493" y="12215"/>
                      <a:pt x="13823" y="12215"/>
                    </a:cubicBezTo>
                    <a:cubicBezTo>
                      <a:pt x="5900" y="12215"/>
                      <a:pt x="87" y="7989"/>
                      <a:pt x="0" y="7926"/>
                    </a:cubicBezTo>
                    <a:lnTo>
                      <a:pt x="0" y="7926"/>
                    </a:lnTo>
                    <a:cubicBezTo>
                      <a:pt x="0" y="7926"/>
                      <a:pt x="1614" y="10836"/>
                      <a:pt x="5430" y="12155"/>
                    </a:cubicBezTo>
                    <a:cubicBezTo>
                      <a:pt x="7770" y="12965"/>
                      <a:pt x="10650" y="13614"/>
                      <a:pt x="13850" y="13614"/>
                    </a:cubicBezTo>
                    <a:cubicBezTo>
                      <a:pt x="17741" y="13614"/>
                      <a:pt x="22110" y="12652"/>
                      <a:pt x="26574" y="9849"/>
                    </a:cubicBezTo>
                    <a:cubicBezTo>
                      <a:pt x="38417" y="2411"/>
                      <a:pt x="43191" y="1407"/>
                      <a:pt x="45701" y="1407"/>
                    </a:cubicBezTo>
                    <a:cubicBezTo>
                      <a:pt x="46226" y="1407"/>
                      <a:pt x="46651" y="1451"/>
                      <a:pt x="47022" y="1489"/>
                    </a:cubicBezTo>
                    <a:cubicBezTo>
                      <a:pt x="48772" y="1671"/>
                      <a:pt x="50623" y="3023"/>
                      <a:pt x="51425" y="4705"/>
                    </a:cubicBezTo>
                    <a:cubicBezTo>
                      <a:pt x="51893" y="5680"/>
                      <a:pt x="52219" y="7194"/>
                      <a:pt x="51126" y="8871"/>
                    </a:cubicBezTo>
                    <a:cubicBezTo>
                      <a:pt x="50252" y="10215"/>
                      <a:pt x="48799" y="10983"/>
                      <a:pt x="47174" y="10983"/>
                    </a:cubicBezTo>
                    <a:cubicBezTo>
                      <a:pt x="47010" y="10983"/>
                      <a:pt x="46844" y="10975"/>
                      <a:pt x="46677" y="10959"/>
                    </a:cubicBezTo>
                    <a:cubicBezTo>
                      <a:pt x="45176" y="10816"/>
                      <a:pt x="43881" y="10023"/>
                      <a:pt x="43457" y="8987"/>
                    </a:cubicBezTo>
                    <a:cubicBezTo>
                      <a:pt x="43230" y="8429"/>
                      <a:pt x="43220" y="7750"/>
                      <a:pt x="43402" y="7142"/>
                    </a:cubicBezTo>
                    <a:lnTo>
                      <a:pt x="43402" y="7142"/>
                    </a:lnTo>
                    <a:cubicBezTo>
                      <a:pt x="43732" y="8082"/>
                      <a:pt x="44618" y="8760"/>
                      <a:pt x="45673" y="8760"/>
                    </a:cubicBezTo>
                    <a:cubicBezTo>
                      <a:pt x="47007" y="8760"/>
                      <a:pt x="48089" y="7678"/>
                      <a:pt x="48089" y="6343"/>
                    </a:cubicBezTo>
                    <a:cubicBezTo>
                      <a:pt x="48089" y="5009"/>
                      <a:pt x="47009" y="3927"/>
                      <a:pt x="45673" y="3927"/>
                    </a:cubicBezTo>
                    <a:cubicBezTo>
                      <a:pt x="45350" y="3927"/>
                      <a:pt x="45042" y="3995"/>
                      <a:pt x="44761" y="4109"/>
                    </a:cubicBezTo>
                    <a:cubicBezTo>
                      <a:pt x="43795" y="4364"/>
                      <a:pt x="43002" y="4935"/>
                      <a:pt x="42487" y="5770"/>
                    </a:cubicBezTo>
                    <a:cubicBezTo>
                      <a:pt x="41808" y="6873"/>
                      <a:pt x="41680" y="8345"/>
                      <a:pt x="42161" y="9518"/>
                    </a:cubicBezTo>
                    <a:cubicBezTo>
                      <a:pt x="42787" y="11051"/>
                      <a:pt x="44509" y="12162"/>
                      <a:pt x="46547" y="12356"/>
                    </a:cubicBezTo>
                    <a:cubicBezTo>
                      <a:pt x="46760" y="12376"/>
                      <a:pt x="46971" y="12386"/>
                      <a:pt x="47179" y="12386"/>
                    </a:cubicBezTo>
                    <a:cubicBezTo>
                      <a:pt x="49281" y="12386"/>
                      <a:pt x="51164" y="11386"/>
                      <a:pt x="52304" y="9636"/>
                    </a:cubicBezTo>
                    <a:cubicBezTo>
                      <a:pt x="53432" y="7901"/>
                      <a:pt x="53572" y="5936"/>
                      <a:pt x="52695" y="4100"/>
                    </a:cubicBezTo>
                    <a:cubicBezTo>
                      <a:pt x="51679" y="1972"/>
                      <a:pt x="49406" y="323"/>
                      <a:pt x="47171" y="92"/>
                    </a:cubicBezTo>
                    <a:cubicBezTo>
                      <a:pt x="46761" y="50"/>
                      <a:pt x="46288" y="1"/>
                      <a:pt x="457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4446925" y="2649075"/>
                <a:ext cx="546875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76" extrusionOk="0">
                    <a:moveTo>
                      <a:pt x="15091" y="1"/>
                    </a:moveTo>
                    <a:cubicBezTo>
                      <a:pt x="15091" y="1"/>
                      <a:pt x="12597" y="4140"/>
                      <a:pt x="14884" y="8990"/>
                    </a:cubicBezTo>
                    <a:cubicBezTo>
                      <a:pt x="13154" y="8382"/>
                      <a:pt x="11518" y="8131"/>
                      <a:pt x="9999" y="8131"/>
                    </a:cubicBezTo>
                    <a:cubicBezTo>
                      <a:pt x="5261" y="8131"/>
                      <a:pt x="1675" y="10571"/>
                      <a:pt x="1" y="12175"/>
                    </a:cubicBezTo>
                    <a:cubicBezTo>
                      <a:pt x="1994" y="11124"/>
                      <a:pt x="4058" y="10729"/>
                      <a:pt x="6305" y="10729"/>
                    </a:cubicBezTo>
                    <a:cubicBezTo>
                      <a:pt x="7602" y="10729"/>
                      <a:pt x="8959" y="10860"/>
                      <a:pt x="10400" y="11073"/>
                    </a:cubicBezTo>
                    <a:cubicBezTo>
                      <a:pt x="12571" y="11394"/>
                      <a:pt x="14582" y="11796"/>
                      <a:pt x="16642" y="11796"/>
                    </a:cubicBezTo>
                    <a:cubicBezTo>
                      <a:pt x="18316" y="11796"/>
                      <a:pt x="20023" y="11531"/>
                      <a:pt x="21874" y="10739"/>
                    </a:cubicBezTo>
                    <a:cubicBezTo>
                      <a:pt x="14881" y="8990"/>
                      <a:pt x="15091" y="1"/>
                      <a:pt x="150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4874000" y="2596475"/>
                <a:ext cx="1339350" cy="340350"/>
              </a:xfrm>
              <a:custGeom>
                <a:avLst/>
                <a:gdLst/>
                <a:ahLst/>
                <a:cxnLst/>
                <a:rect l="l" t="t" r="r" b="b"/>
                <a:pathLst>
                  <a:path w="53574" h="13614" extrusionOk="0">
                    <a:moveTo>
                      <a:pt x="7867" y="1"/>
                    </a:moveTo>
                    <a:cubicBezTo>
                      <a:pt x="7285" y="1"/>
                      <a:pt x="6813" y="50"/>
                      <a:pt x="6403" y="92"/>
                    </a:cubicBezTo>
                    <a:cubicBezTo>
                      <a:pt x="4166" y="323"/>
                      <a:pt x="1895" y="1972"/>
                      <a:pt x="878" y="4100"/>
                    </a:cubicBezTo>
                    <a:cubicBezTo>
                      <a:pt x="0" y="5936"/>
                      <a:pt x="140" y="7901"/>
                      <a:pt x="1268" y="9636"/>
                    </a:cubicBezTo>
                    <a:cubicBezTo>
                      <a:pt x="2408" y="11386"/>
                      <a:pt x="4290" y="12386"/>
                      <a:pt x="6394" y="12386"/>
                    </a:cubicBezTo>
                    <a:cubicBezTo>
                      <a:pt x="6603" y="12386"/>
                      <a:pt x="6814" y="12376"/>
                      <a:pt x="7026" y="12356"/>
                    </a:cubicBezTo>
                    <a:cubicBezTo>
                      <a:pt x="9065" y="12162"/>
                      <a:pt x="10785" y="11051"/>
                      <a:pt x="11413" y="9518"/>
                    </a:cubicBezTo>
                    <a:cubicBezTo>
                      <a:pt x="11894" y="8345"/>
                      <a:pt x="11766" y="6873"/>
                      <a:pt x="11086" y="5770"/>
                    </a:cubicBezTo>
                    <a:cubicBezTo>
                      <a:pt x="10572" y="4935"/>
                      <a:pt x="9777" y="4364"/>
                      <a:pt x="8813" y="4109"/>
                    </a:cubicBezTo>
                    <a:cubicBezTo>
                      <a:pt x="8530" y="3995"/>
                      <a:pt x="8222" y="3927"/>
                      <a:pt x="7899" y="3927"/>
                    </a:cubicBezTo>
                    <a:cubicBezTo>
                      <a:pt x="6564" y="3927"/>
                      <a:pt x="5484" y="5009"/>
                      <a:pt x="5484" y="6343"/>
                    </a:cubicBezTo>
                    <a:cubicBezTo>
                      <a:pt x="5484" y="7678"/>
                      <a:pt x="6565" y="8760"/>
                      <a:pt x="7899" y="8760"/>
                    </a:cubicBezTo>
                    <a:cubicBezTo>
                      <a:pt x="8955" y="8760"/>
                      <a:pt x="9840" y="8082"/>
                      <a:pt x="10171" y="7142"/>
                    </a:cubicBezTo>
                    <a:lnTo>
                      <a:pt x="10171" y="7142"/>
                    </a:lnTo>
                    <a:cubicBezTo>
                      <a:pt x="10354" y="7750"/>
                      <a:pt x="10342" y="8429"/>
                      <a:pt x="10115" y="8987"/>
                    </a:cubicBezTo>
                    <a:cubicBezTo>
                      <a:pt x="9693" y="10023"/>
                      <a:pt x="8397" y="10816"/>
                      <a:pt x="6897" y="10959"/>
                    </a:cubicBezTo>
                    <a:cubicBezTo>
                      <a:pt x="6730" y="10975"/>
                      <a:pt x="6564" y="10983"/>
                      <a:pt x="6400" y="10983"/>
                    </a:cubicBezTo>
                    <a:cubicBezTo>
                      <a:pt x="4774" y="10983"/>
                      <a:pt x="3321" y="10215"/>
                      <a:pt x="2446" y="8871"/>
                    </a:cubicBezTo>
                    <a:cubicBezTo>
                      <a:pt x="1355" y="7194"/>
                      <a:pt x="1680" y="5680"/>
                      <a:pt x="2147" y="4705"/>
                    </a:cubicBezTo>
                    <a:cubicBezTo>
                      <a:pt x="2949" y="3023"/>
                      <a:pt x="4800" y="1671"/>
                      <a:pt x="6552" y="1489"/>
                    </a:cubicBezTo>
                    <a:cubicBezTo>
                      <a:pt x="6922" y="1451"/>
                      <a:pt x="7348" y="1407"/>
                      <a:pt x="7873" y="1407"/>
                    </a:cubicBezTo>
                    <a:cubicBezTo>
                      <a:pt x="10382" y="1407"/>
                      <a:pt x="15156" y="2411"/>
                      <a:pt x="26999" y="9849"/>
                    </a:cubicBezTo>
                    <a:cubicBezTo>
                      <a:pt x="31463" y="12652"/>
                      <a:pt x="35833" y="13614"/>
                      <a:pt x="39724" y="13614"/>
                    </a:cubicBezTo>
                    <a:cubicBezTo>
                      <a:pt x="42924" y="13614"/>
                      <a:pt x="45802" y="12965"/>
                      <a:pt x="48144" y="12155"/>
                    </a:cubicBezTo>
                    <a:cubicBezTo>
                      <a:pt x="51958" y="10836"/>
                      <a:pt x="53573" y="7926"/>
                      <a:pt x="53574" y="7926"/>
                    </a:cubicBezTo>
                    <a:lnTo>
                      <a:pt x="53574" y="7926"/>
                    </a:lnTo>
                    <a:cubicBezTo>
                      <a:pt x="53487" y="7989"/>
                      <a:pt x="47673" y="12215"/>
                      <a:pt x="39751" y="12215"/>
                    </a:cubicBezTo>
                    <a:cubicBezTo>
                      <a:pt x="36080" y="12215"/>
                      <a:pt x="31957" y="11308"/>
                      <a:pt x="27742" y="8659"/>
                    </a:cubicBezTo>
                    <a:cubicBezTo>
                      <a:pt x="15626" y="1048"/>
                      <a:pt x="10566" y="1"/>
                      <a:pt x="7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5959100" y="2852150"/>
                <a:ext cx="689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192" extrusionOk="0">
                    <a:moveTo>
                      <a:pt x="1450" y="1"/>
                    </a:moveTo>
                    <a:cubicBezTo>
                      <a:pt x="1370" y="1"/>
                      <a:pt x="1288" y="7"/>
                      <a:pt x="1205" y="20"/>
                    </a:cubicBezTo>
                    <a:cubicBezTo>
                      <a:pt x="498" y="136"/>
                      <a:pt x="1" y="707"/>
                      <a:pt x="98" y="1302"/>
                    </a:cubicBezTo>
                    <a:cubicBezTo>
                      <a:pt x="180" y="1825"/>
                      <a:pt x="699" y="2191"/>
                      <a:pt x="1308" y="2191"/>
                    </a:cubicBezTo>
                    <a:cubicBezTo>
                      <a:pt x="1388" y="2191"/>
                      <a:pt x="1471" y="2185"/>
                      <a:pt x="1554" y="2171"/>
                    </a:cubicBezTo>
                    <a:cubicBezTo>
                      <a:pt x="2260" y="2059"/>
                      <a:pt x="2757" y="1483"/>
                      <a:pt x="2661" y="890"/>
                    </a:cubicBezTo>
                    <a:cubicBezTo>
                      <a:pt x="2576" y="364"/>
                      <a:pt x="2059" y="1"/>
                      <a:pt x="1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944600" y="2852150"/>
                <a:ext cx="689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192" extrusionOk="0">
                    <a:moveTo>
                      <a:pt x="1307" y="1"/>
                    </a:moveTo>
                    <a:cubicBezTo>
                      <a:pt x="699" y="1"/>
                      <a:pt x="180" y="364"/>
                      <a:pt x="95" y="890"/>
                    </a:cubicBezTo>
                    <a:cubicBezTo>
                      <a:pt x="1" y="1483"/>
                      <a:pt x="498" y="2059"/>
                      <a:pt x="1204" y="2171"/>
                    </a:cubicBezTo>
                    <a:cubicBezTo>
                      <a:pt x="1287" y="2185"/>
                      <a:pt x="1369" y="2191"/>
                      <a:pt x="1450" y="2191"/>
                    </a:cubicBezTo>
                    <a:cubicBezTo>
                      <a:pt x="2057" y="2191"/>
                      <a:pt x="2576" y="1825"/>
                      <a:pt x="2660" y="1302"/>
                    </a:cubicBezTo>
                    <a:cubicBezTo>
                      <a:pt x="2757" y="707"/>
                      <a:pt x="2259" y="136"/>
                      <a:pt x="1551" y="20"/>
                    </a:cubicBezTo>
                    <a:cubicBezTo>
                      <a:pt x="1469" y="7"/>
                      <a:pt x="1387" y="1"/>
                      <a:pt x="1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1980779" y="555375"/>
            <a:ext cx="51825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subTitle" idx="1"/>
          </p:nvPr>
        </p:nvSpPr>
        <p:spPr>
          <a:xfrm>
            <a:off x="1980721" y="1689049"/>
            <a:ext cx="51825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7"/>
          <p:cNvSpPr txBox="1"/>
          <p:nvPr/>
        </p:nvSpPr>
        <p:spPr>
          <a:xfrm>
            <a:off x="2399175" y="3611950"/>
            <a:ext cx="4345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This presentation template was created by</a:t>
            </a:r>
            <a:r>
              <a:rPr lang="en" sz="1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en" sz="1200" b="1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en" sz="1200" b="1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infographics &amp; images by</a:t>
            </a:r>
            <a:r>
              <a:rPr lang="en" sz="1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en" sz="1200" b="1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4"/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and</a:t>
            </a:r>
            <a:r>
              <a:rPr lang="en" sz="1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content by </a:t>
            </a:r>
            <a:r>
              <a:rPr lang="en" sz="1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Eliana Delacour</a:t>
            </a:r>
            <a:endParaRPr sz="1200" b="1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8"/>
          <p:cNvGrpSpPr/>
          <p:nvPr/>
        </p:nvGrpSpPr>
        <p:grpSpPr>
          <a:xfrm>
            <a:off x="189225" y="161300"/>
            <a:ext cx="8765700" cy="4821000"/>
            <a:chOff x="189225" y="161300"/>
            <a:chExt cx="8765700" cy="4821000"/>
          </a:xfrm>
        </p:grpSpPr>
        <p:sp>
          <p:nvSpPr>
            <p:cNvPr id="303" name="Google Shape;303;p18"/>
            <p:cNvSpPr/>
            <p:nvPr/>
          </p:nvSpPr>
          <p:spPr>
            <a:xfrm>
              <a:off x="189225" y="161300"/>
              <a:ext cx="8765700" cy="4821000"/>
            </a:xfrm>
            <a:prstGeom prst="plaque">
              <a:avLst>
                <a:gd name="adj" fmla="val 4848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18"/>
            <p:cNvGrpSpPr/>
            <p:nvPr/>
          </p:nvGrpSpPr>
          <p:grpSpPr>
            <a:xfrm rot="10800000" flipH="1">
              <a:off x="3411537" y="161312"/>
              <a:ext cx="2321073" cy="423100"/>
              <a:chOff x="4392650" y="1508600"/>
              <a:chExt cx="3108025" cy="566550"/>
            </a:xfrm>
          </p:grpSpPr>
          <p:sp>
            <p:nvSpPr>
              <p:cNvPr id="305" name="Google Shape;305;p18"/>
              <p:cNvSpPr/>
              <p:nvPr/>
            </p:nvSpPr>
            <p:spPr>
              <a:xfrm>
                <a:off x="5749525" y="1620725"/>
                <a:ext cx="1751150" cy="454425"/>
              </a:xfrm>
              <a:custGeom>
                <a:avLst/>
                <a:gdLst/>
                <a:ahLst/>
                <a:cxnLst/>
                <a:rect l="l" t="t" r="r" b="b"/>
                <a:pathLst>
                  <a:path w="70046" h="18177" extrusionOk="0">
                    <a:moveTo>
                      <a:pt x="21191" y="2562"/>
                    </a:moveTo>
                    <a:cubicBezTo>
                      <a:pt x="23007" y="3573"/>
                      <a:pt x="24670" y="5068"/>
                      <a:pt x="25966" y="6900"/>
                    </a:cubicBezTo>
                    <a:cubicBezTo>
                      <a:pt x="26887" y="8203"/>
                      <a:pt x="27382" y="9710"/>
                      <a:pt x="27418" y="11137"/>
                    </a:cubicBezTo>
                    <a:cubicBezTo>
                      <a:pt x="24261" y="10924"/>
                      <a:pt x="21635" y="10225"/>
                      <a:pt x="20127" y="8780"/>
                    </a:cubicBezTo>
                    <a:cubicBezTo>
                      <a:pt x="18465" y="7183"/>
                      <a:pt x="17983" y="5368"/>
                      <a:pt x="18870" y="4036"/>
                    </a:cubicBezTo>
                    <a:cubicBezTo>
                      <a:pt x="19319" y="3360"/>
                      <a:pt x="20107" y="2829"/>
                      <a:pt x="21191" y="2562"/>
                    </a:cubicBezTo>
                    <a:close/>
                    <a:moveTo>
                      <a:pt x="22969" y="2374"/>
                    </a:moveTo>
                    <a:cubicBezTo>
                      <a:pt x="24381" y="2394"/>
                      <a:pt x="26091" y="2762"/>
                      <a:pt x="28056" y="3615"/>
                    </a:cubicBezTo>
                    <a:cubicBezTo>
                      <a:pt x="30718" y="4772"/>
                      <a:pt x="32434" y="7390"/>
                      <a:pt x="32225" y="9985"/>
                    </a:cubicBezTo>
                    <a:cubicBezTo>
                      <a:pt x="32193" y="10393"/>
                      <a:pt x="32115" y="10779"/>
                      <a:pt x="31995" y="11144"/>
                    </a:cubicBezTo>
                    <a:cubicBezTo>
                      <a:pt x="31201" y="11185"/>
                      <a:pt x="30420" y="11206"/>
                      <a:pt x="29660" y="11206"/>
                    </a:cubicBezTo>
                    <a:cubicBezTo>
                      <a:pt x="29280" y="11206"/>
                      <a:pt x="28905" y="11201"/>
                      <a:pt x="28537" y="11190"/>
                    </a:cubicBezTo>
                    <a:cubicBezTo>
                      <a:pt x="28516" y="9530"/>
                      <a:pt x="27952" y="7791"/>
                      <a:pt x="26869" y="6262"/>
                    </a:cubicBezTo>
                    <a:cubicBezTo>
                      <a:pt x="25779" y="4719"/>
                      <a:pt x="24442" y="3400"/>
                      <a:pt x="22969" y="2374"/>
                    </a:cubicBezTo>
                    <a:close/>
                    <a:moveTo>
                      <a:pt x="31451" y="12265"/>
                    </a:moveTo>
                    <a:lnTo>
                      <a:pt x="31451" y="12265"/>
                    </a:lnTo>
                    <a:cubicBezTo>
                      <a:pt x="30744" y="13324"/>
                      <a:pt x="29581" y="14098"/>
                      <a:pt x="28058" y="14487"/>
                    </a:cubicBezTo>
                    <a:cubicBezTo>
                      <a:pt x="27942" y="14514"/>
                      <a:pt x="27826" y="14541"/>
                      <a:pt x="27712" y="14565"/>
                    </a:cubicBezTo>
                    <a:cubicBezTo>
                      <a:pt x="28107" y="13861"/>
                      <a:pt x="28358" y="13084"/>
                      <a:pt x="28469" y="12273"/>
                    </a:cubicBezTo>
                    <a:cubicBezTo>
                      <a:pt x="28905" y="12289"/>
                      <a:pt x="29350" y="12295"/>
                      <a:pt x="29799" y="12295"/>
                    </a:cubicBezTo>
                    <a:cubicBezTo>
                      <a:pt x="30341" y="12295"/>
                      <a:pt x="30894" y="12286"/>
                      <a:pt x="31451" y="12265"/>
                    </a:cubicBezTo>
                    <a:close/>
                    <a:moveTo>
                      <a:pt x="16026" y="1106"/>
                    </a:moveTo>
                    <a:cubicBezTo>
                      <a:pt x="16424" y="1106"/>
                      <a:pt x="16834" y="1135"/>
                      <a:pt x="17255" y="1195"/>
                    </a:cubicBezTo>
                    <a:cubicBezTo>
                      <a:pt x="18111" y="1316"/>
                      <a:pt x="18969" y="1555"/>
                      <a:pt x="19807" y="1895"/>
                    </a:cubicBezTo>
                    <a:cubicBezTo>
                      <a:pt x="18988" y="2273"/>
                      <a:pt x="18362" y="2802"/>
                      <a:pt x="17949" y="3424"/>
                    </a:cubicBezTo>
                    <a:cubicBezTo>
                      <a:pt x="16747" y="5228"/>
                      <a:pt x="17288" y="7587"/>
                      <a:pt x="19361" y="9576"/>
                    </a:cubicBezTo>
                    <a:cubicBezTo>
                      <a:pt x="21054" y="11199"/>
                      <a:pt x="23931" y="11980"/>
                      <a:pt x="27351" y="12216"/>
                    </a:cubicBezTo>
                    <a:cubicBezTo>
                      <a:pt x="27252" y="12883"/>
                      <a:pt x="27042" y="13514"/>
                      <a:pt x="26719" y="14077"/>
                    </a:cubicBezTo>
                    <a:cubicBezTo>
                      <a:pt x="26560" y="14356"/>
                      <a:pt x="26373" y="14616"/>
                      <a:pt x="26163" y="14858"/>
                    </a:cubicBezTo>
                    <a:cubicBezTo>
                      <a:pt x="24934" y="15052"/>
                      <a:pt x="23781" y="15142"/>
                      <a:pt x="22702" y="15142"/>
                    </a:cubicBezTo>
                    <a:cubicBezTo>
                      <a:pt x="16547" y="15142"/>
                      <a:pt x="12811" y="12228"/>
                      <a:pt x="11360" y="9225"/>
                    </a:cubicBezTo>
                    <a:cubicBezTo>
                      <a:pt x="10068" y="6550"/>
                      <a:pt x="10457" y="3753"/>
                      <a:pt x="12330" y="2261"/>
                    </a:cubicBezTo>
                    <a:cubicBezTo>
                      <a:pt x="13285" y="1501"/>
                      <a:pt x="14569" y="1106"/>
                      <a:pt x="16026" y="1106"/>
                    </a:cubicBezTo>
                    <a:close/>
                    <a:moveTo>
                      <a:pt x="16024" y="0"/>
                    </a:moveTo>
                    <a:cubicBezTo>
                      <a:pt x="14316" y="0"/>
                      <a:pt x="12793" y="480"/>
                      <a:pt x="11639" y="1398"/>
                    </a:cubicBezTo>
                    <a:cubicBezTo>
                      <a:pt x="9352" y="3220"/>
                      <a:pt x="8840" y="6558"/>
                      <a:pt x="10362" y="9707"/>
                    </a:cubicBezTo>
                    <a:cubicBezTo>
                      <a:pt x="11963" y="13018"/>
                      <a:pt x="16038" y="16247"/>
                      <a:pt x="22702" y="16247"/>
                    </a:cubicBezTo>
                    <a:cubicBezTo>
                      <a:pt x="23261" y="16247"/>
                      <a:pt x="23838" y="16224"/>
                      <a:pt x="24434" y="16177"/>
                    </a:cubicBezTo>
                    <a:lnTo>
                      <a:pt x="24434" y="16177"/>
                    </a:lnTo>
                    <a:cubicBezTo>
                      <a:pt x="23260" y="16766"/>
                      <a:pt x="21777" y="17071"/>
                      <a:pt x="20040" y="17071"/>
                    </a:cubicBezTo>
                    <a:cubicBezTo>
                      <a:pt x="19575" y="17071"/>
                      <a:pt x="19092" y="17049"/>
                      <a:pt x="18592" y="17005"/>
                    </a:cubicBezTo>
                    <a:cubicBezTo>
                      <a:pt x="6073" y="15907"/>
                      <a:pt x="61" y="3830"/>
                      <a:pt x="1" y="3708"/>
                    </a:cubicBezTo>
                    <a:lnTo>
                      <a:pt x="1" y="3708"/>
                    </a:lnTo>
                    <a:cubicBezTo>
                      <a:pt x="1" y="3709"/>
                      <a:pt x="181" y="6555"/>
                      <a:pt x="2501" y="9285"/>
                    </a:cubicBezTo>
                    <a:cubicBezTo>
                      <a:pt x="5640" y="12979"/>
                      <a:pt x="10930" y="17441"/>
                      <a:pt x="18494" y="18105"/>
                    </a:cubicBezTo>
                    <a:cubicBezTo>
                      <a:pt x="19048" y="18153"/>
                      <a:pt x="19570" y="18176"/>
                      <a:pt x="20064" y="18176"/>
                    </a:cubicBezTo>
                    <a:cubicBezTo>
                      <a:pt x="23543" y="18176"/>
                      <a:pt x="25558" y="17040"/>
                      <a:pt x="26706" y="15889"/>
                    </a:cubicBezTo>
                    <a:cubicBezTo>
                      <a:pt x="27231" y="15799"/>
                      <a:pt x="27766" y="15690"/>
                      <a:pt x="28316" y="15563"/>
                    </a:cubicBezTo>
                    <a:cubicBezTo>
                      <a:pt x="30407" y="15028"/>
                      <a:pt x="31958" y="13829"/>
                      <a:pt x="32751" y="12204"/>
                    </a:cubicBezTo>
                    <a:cubicBezTo>
                      <a:pt x="40408" y="11735"/>
                      <a:pt x="48983" y="9647"/>
                      <a:pt x="53236" y="8344"/>
                    </a:cubicBezTo>
                    <a:cubicBezTo>
                      <a:pt x="56264" y="7416"/>
                      <a:pt x="58996" y="6953"/>
                      <a:pt x="61293" y="6953"/>
                    </a:cubicBezTo>
                    <a:cubicBezTo>
                      <a:pt x="63816" y="6953"/>
                      <a:pt x="65814" y="7512"/>
                      <a:pt x="67102" y="8625"/>
                    </a:cubicBezTo>
                    <a:cubicBezTo>
                      <a:pt x="68378" y="9726"/>
                      <a:pt x="68891" y="11359"/>
                      <a:pt x="68588" y="13345"/>
                    </a:cubicBezTo>
                    <a:cubicBezTo>
                      <a:pt x="68331" y="15028"/>
                      <a:pt x="67425" y="16159"/>
                      <a:pt x="66037" y="16535"/>
                    </a:cubicBezTo>
                    <a:cubicBezTo>
                      <a:pt x="65719" y="16620"/>
                      <a:pt x="65386" y="16661"/>
                      <a:pt x="65054" y="16661"/>
                    </a:cubicBezTo>
                    <a:cubicBezTo>
                      <a:pt x="64047" y="16661"/>
                      <a:pt x="63052" y="16287"/>
                      <a:pt x="62541" y="15656"/>
                    </a:cubicBezTo>
                    <a:cubicBezTo>
                      <a:pt x="62038" y="15035"/>
                      <a:pt x="61889" y="14259"/>
                      <a:pt x="62136" y="13527"/>
                    </a:cubicBezTo>
                    <a:cubicBezTo>
                      <a:pt x="62408" y="12714"/>
                      <a:pt x="63127" y="12091"/>
                      <a:pt x="64060" y="11858"/>
                    </a:cubicBezTo>
                    <a:lnTo>
                      <a:pt x="63791" y="10785"/>
                    </a:lnTo>
                    <a:cubicBezTo>
                      <a:pt x="62490" y="11110"/>
                      <a:pt x="61479" y="12004"/>
                      <a:pt x="61087" y="13176"/>
                    </a:cubicBezTo>
                    <a:cubicBezTo>
                      <a:pt x="60720" y="14274"/>
                      <a:pt x="60937" y="15430"/>
                      <a:pt x="61683" y="16351"/>
                    </a:cubicBezTo>
                    <a:cubicBezTo>
                      <a:pt x="62410" y="17252"/>
                      <a:pt x="63702" y="17770"/>
                      <a:pt x="65034" y="17770"/>
                    </a:cubicBezTo>
                    <a:cubicBezTo>
                      <a:pt x="65467" y="17770"/>
                      <a:pt x="65904" y="17716"/>
                      <a:pt x="66327" y="17601"/>
                    </a:cubicBezTo>
                    <a:cubicBezTo>
                      <a:pt x="68137" y="17112"/>
                      <a:pt x="69357" y="15621"/>
                      <a:pt x="69680" y="13512"/>
                    </a:cubicBezTo>
                    <a:cubicBezTo>
                      <a:pt x="70045" y="11131"/>
                      <a:pt x="69402" y="9151"/>
                      <a:pt x="67825" y="7788"/>
                    </a:cubicBezTo>
                    <a:cubicBezTo>
                      <a:pt x="66322" y="6490"/>
                      <a:pt x="64097" y="5838"/>
                      <a:pt x="61300" y="5838"/>
                    </a:cubicBezTo>
                    <a:cubicBezTo>
                      <a:pt x="58895" y="5838"/>
                      <a:pt x="56067" y="6320"/>
                      <a:pt x="52913" y="7287"/>
                    </a:cubicBezTo>
                    <a:cubicBezTo>
                      <a:pt x="49045" y="8472"/>
                      <a:pt x="40659" y="10529"/>
                      <a:pt x="33162" y="11071"/>
                    </a:cubicBezTo>
                    <a:cubicBezTo>
                      <a:pt x="33240" y="10748"/>
                      <a:pt x="33295" y="10416"/>
                      <a:pt x="33323" y="10072"/>
                    </a:cubicBezTo>
                    <a:cubicBezTo>
                      <a:pt x="33572" y="6968"/>
                      <a:pt x="31632" y="3964"/>
                      <a:pt x="28493" y="2599"/>
                    </a:cubicBezTo>
                    <a:cubicBezTo>
                      <a:pt x="26358" y="1672"/>
                      <a:pt x="24469" y="1284"/>
                      <a:pt x="22882" y="1284"/>
                    </a:cubicBezTo>
                    <a:cubicBezTo>
                      <a:pt x="22346" y="1284"/>
                      <a:pt x="21845" y="1328"/>
                      <a:pt x="21380" y="1411"/>
                    </a:cubicBezTo>
                    <a:cubicBezTo>
                      <a:pt x="20101" y="743"/>
                      <a:pt x="18755" y="292"/>
                      <a:pt x="17408" y="100"/>
                    </a:cubicBezTo>
                    <a:cubicBezTo>
                      <a:pt x="16938" y="34"/>
                      <a:pt x="16475" y="0"/>
                      <a:pt x="16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7281875" y="1890575"/>
                <a:ext cx="15070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5619" extrusionOk="0">
                    <a:moveTo>
                      <a:pt x="3014" y="0"/>
                    </a:moveTo>
                    <a:cubicBezTo>
                      <a:pt x="1348" y="0"/>
                      <a:pt x="0" y="1256"/>
                      <a:pt x="0" y="2810"/>
                    </a:cubicBezTo>
                    <a:cubicBezTo>
                      <a:pt x="0" y="4362"/>
                      <a:pt x="1348" y="5619"/>
                      <a:pt x="3014" y="5619"/>
                    </a:cubicBezTo>
                    <a:cubicBezTo>
                      <a:pt x="4678" y="5617"/>
                      <a:pt x="6028" y="4362"/>
                      <a:pt x="6028" y="2810"/>
                    </a:cubicBezTo>
                    <a:cubicBezTo>
                      <a:pt x="6028" y="1259"/>
                      <a:pt x="4678" y="0"/>
                      <a:pt x="3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6548200" y="1508600"/>
                <a:ext cx="265200" cy="3782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131" extrusionOk="0">
                    <a:moveTo>
                      <a:pt x="4532" y="1"/>
                    </a:moveTo>
                    <a:cubicBezTo>
                      <a:pt x="3962" y="1"/>
                      <a:pt x="3438" y="76"/>
                      <a:pt x="3014" y="204"/>
                    </a:cubicBezTo>
                    <a:cubicBezTo>
                      <a:pt x="1702" y="601"/>
                      <a:pt x="763" y="1496"/>
                      <a:pt x="371" y="2726"/>
                    </a:cubicBezTo>
                    <a:cubicBezTo>
                      <a:pt x="0" y="3891"/>
                      <a:pt x="203" y="5174"/>
                      <a:pt x="900" y="6070"/>
                    </a:cubicBezTo>
                    <a:cubicBezTo>
                      <a:pt x="1435" y="6761"/>
                      <a:pt x="2300" y="7144"/>
                      <a:pt x="3206" y="7144"/>
                    </a:cubicBezTo>
                    <a:cubicBezTo>
                      <a:pt x="3566" y="7144"/>
                      <a:pt x="3934" y="7083"/>
                      <a:pt x="4289" y="6957"/>
                    </a:cubicBezTo>
                    <a:cubicBezTo>
                      <a:pt x="4956" y="6722"/>
                      <a:pt x="5462" y="6290"/>
                      <a:pt x="5769" y="5747"/>
                    </a:cubicBezTo>
                    <a:cubicBezTo>
                      <a:pt x="5952" y="5469"/>
                      <a:pt x="6071" y="5140"/>
                      <a:pt x="6092" y="4784"/>
                    </a:cubicBezTo>
                    <a:cubicBezTo>
                      <a:pt x="6096" y="4702"/>
                      <a:pt x="6095" y="4622"/>
                      <a:pt x="6089" y="4544"/>
                    </a:cubicBezTo>
                    <a:cubicBezTo>
                      <a:pt x="6092" y="4510"/>
                      <a:pt x="6096" y="4479"/>
                      <a:pt x="6095" y="4448"/>
                    </a:cubicBezTo>
                    <a:lnTo>
                      <a:pt x="6081" y="4448"/>
                    </a:lnTo>
                    <a:cubicBezTo>
                      <a:pt x="5979" y="3518"/>
                      <a:pt x="5217" y="2767"/>
                      <a:pt x="4252" y="2711"/>
                    </a:cubicBezTo>
                    <a:cubicBezTo>
                      <a:pt x="4212" y="2709"/>
                      <a:pt x="4172" y="2708"/>
                      <a:pt x="4133" y="2708"/>
                    </a:cubicBezTo>
                    <a:cubicBezTo>
                      <a:pt x="3104" y="2708"/>
                      <a:pt x="2241" y="3510"/>
                      <a:pt x="2180" y="4552"/>
                    </a:cubicBezTo>
                    <a:cubicBezTo>
                      <a:pt x="2145" y="5125"/>
                      <a:pt x="2365" y="5656"/>
                      <a:pt x="2737" y="6037"/>
                    </a:cubicBezTo>
                    <a:cubicBezTo>
                      <a:pt x="2359" y="5955"/>
                      <a:pt x="1995" y="5764"/>
                      <a:pt x="1732" y="5424"/>
                    </a:cubicBezTo>
                    <a:cubicBezTo>
                      <a:pt x="1251" y="4807"/>
                      <a:pt x="1113" y="3871"/>
                      <a:pt x="1376" y="3045"/>
                    </a:cubicBezTo>
                    <a:cubicBezTo>
                      <a:pt x="1660" y="2157"/>
                      <a:pt x="2351" y="1505"/>
                      <a:pt x="3320" y="1212"/>
                    </a:cubicBezTo>
                    <a:cubicBezTo>
                      <a:pt x="3662" y="1108"/>
                      <a:pt x="4078" y="1051"/>
                      <a:pt x="4529" y="1051"/>
                    </a:cubicBezTo>
                    <a:cubicBezTo>
                      <a:pt x="5454" y="1051"/>
                      <a:pt x="6523" y="1291"/>
                      <a:pt x="7393" y="1855"/>
                    </a:cubicBezTo>
                    <a:cubicBezTo>
                      <a:pt x="8453" y="2545"/>
                      <a:pt x="9081" y="3596"/>
                      <a:pt x="9256" y="4978"/>
                    </a:cubicBezTo>
                    <a:cubicBezTo>
                      <a:pt x="9523" y="7092"/>
                      <a:pt x="8670" y="9380"/>
                      <a:pt x="6974" y="11094"/>
                    </a:cubicBezTo>
                    <a:cubicBezTo>
                      <a:pt x="5764" y="12318"/>
                      <a:pt x="3757" y="13634"/>
                      <a:pt x="556" y="14072"/>
                    </a:cubicBezTo>
                    <a:lnTo>
                      <a:pt x="556" y="15131"/>
                    </a:lnTo>
                    <a:cubicBezTo>
                      <a:pt x="4119" y="14673"/>
                      <a:pt x="6370" y="13205"/>
                      <a:pt x="7723" y="11836"/>
                    </a:cubicBezTo>
                    <a:cubicBezTo>
                      <a:pt x="9645" y="9892"/>
                      <a:pt x="10608" y="7280"/>
                      <a:pt x="10300" y="4846"/>
                    </a:cubicBezTo>
                    <a:cubicBezTo>
                      <a:pt x="10088" y="3165"/>
                      <a:pt x="9278" y="1826"/>
                      <a:pt x="7964" y="972"/>
                    </a:cubicBezTo>
                    <a:cubicBezTo>
                      <a:pt x="6889" y="275"/>
                      <a:pt x="5624" y="1"/>
                      <a:pt x="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6726250" y="1617150"/>
                <a:ext cx="485800" cy="236800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9472" extrusionOk="0">
                    <a:moveTo>
                      <a:pt x="4099" y="1"/>
                    </a:moveTo>
                    <a:cubicBezTo>
                      <a:pt x="4099" y="1"/>
                      <a:pt x="4642" y="7074"/>
                      <a:pt x="0" y="9471"/>
                    </a:cubicBezTo>
                    <a:cubicBezTo>
                      <a:pt x="5195" y="9229"/>
                      <a:pt x="10533" y="6964"/>
                      <a:pt x="11998" y="6204"/>
                    </a:cubicBezTo>
                    <a:cubicBezTo>
                      <a:pt x="13216" y="5571"/>
                      <a:pt x="16257" y="4606"/>
                      <a:pt x="18323" y="4606"/>
                    </a:cubicBezTo>
                    <a:cubicBezTo>
                      <a:pt x="18740" y="4606"/>
                      <a:pt x="19117" y="4646"/>
                      <a:pt x="19431" y="4734"/>
                    </a:cubicBezTo>
                    <a:cubicBezTo>
                      <a:pt x="18962" y="4323"/>
                      <a:pt x="16987" y="3937"/>
                      <a:pt x="14559" y="3937"/>
                    </a:cubicBezTo>
                    <a:cubicBezTo>
                      <a:pt x="11831" y="3937"/>
                      <a:pt x="8530" y="4425"/>
                      <a:pt x="6146" y="5911"/>
                    </a:cubicBezTo>
                    <a:cubicBezTo>
                      <a:pt x="6352" y="3192"/>
                      <a:pt x="4527" y="590"/>
                      <a:pt x="40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4392650" y="1620725"/>
                <a:ext cx="1751100" cy="454400"/>
              </a:xfrm>
              <a:custGeom>
                <a:avLst/>
                <a:gdLst/>
                <a:ahLst/>
                <a:cxnLst/>
                <a:rect l="l" t="t" r="r" b="b"/>
                <a:pathLst>
                  <a:path w="70044" h="18176" extrusionOk="0">
                    <a:moveTo>
                      <a:pt x="48858" y="2560"/>
                    </a:moveTo>
                    <a:cubicBezTo>
                      <a:pt x="49942" y="2826"/>
                      <a:pt x="50729" y="3358"/>
                      <a:pt x="51179" y="4034"/>
                    </a:cubicBezTo>
                    <a:cubicBezTo>
                      <a:pt x="52066" y="5365"/>
                      <a:pt x="51582" y="7183"/>
                      <a:pt x="49921" y="8778"/>
                    </a:cubicBezTo>
                    <a:cubicBezTo>
                      <a:pt x="48415" y="10224"/>
                      <a:pt x="45788" y="10924"/>
                      <a:pt x="42633" y="11134"/>
                    </a:cubicBezTo>
                    <a:cubicBezTo>
                      <a:pt x="42666" y="9707"/>
                      <a:pt x="43160" y="8201"/>
                      <a:pt x="44083" y="6897"/>
                    </a:cubicBezTo>
                    <a:cubicBezTo>
                      <a:pt x="45378" y="5065"/>
                      <a:pt x="47042" y="3573"/>
                      <a:pt x="48858" y="2560"/>
                    </a:cubicBezTo>
                    <a:close/>
                    <a:moveTo>
                      <a:pt x="47080" y="2374"/>
                    </a:moveTo>
                    <a:cubicBezTo>
                      <a:pt x="45607" y="3399"/>
                      <a:pt x="44270" y="4719"/>
                      <a:pt x="43178" y="6261"/>
                    </a:cubicBezTo>
                    <a:cubicBezTo>
                      <a:pt x="42098" y="7791"/>
                      <a:pt x="41532" y="9530"/>
                      <a:pt x="41512" y="11190"/>
                    </a:cubicBezTo>
                    <a:cubicBezTo>
                      <a:pt x="41145" y="11200"/>
                      <a:pt x="40772" y="11206"/>
                      <a:pt x="40394" y="11206"/>
                    </a:cubicBezTo>
                    <a:cubicBezTo>
                      <a:pt x="39632" y="11206"/>
                      <a:pt x="38849" y="11184"/>
                      <a:pt x="38052" y="11143"/>
                    </a:cubicBezTo>
                    <a:cubicBezTo>
                      <a:pt x="37932" y="10778"/>
                      <a:pt x="37856" y="10390"/>
                      <a:pt x="37824" y="9985"/>
                    </a:cubicBezTo>
                    <a:cubicBezTo>
                      <a:pt x="37615" y="7392"/>
                      <a:pt x="39329" y="4772"/>
                      <a:pt x="41993" y="3615"/>
                    </a:cubicBezTo>
                    <a:cubicBezTo>
                      <a:pt x="43955" y="2760"/>
                      <a:pt x="45668" y="2392"/>
                      <a:pt x="47080" y="2374"/>
                    </a:cubicBezTo>
                    <a:close/>
                    <a:moveTo>
                      <a:pt x="38598" y="12265"/>
                    </a:moveTo>
                    <a:lnTo>
                      <a:pt x="38598" y="12265"/>
                    </a:lnTo>
                    <a:cubicBezTo>
                      <a:pt x="39160" y="12286"/>
                      <a:pt x="39716" y="12297"/>
                      <a:pt x="40263" y="12297"/>
                    </a:cubicBezTo>
                    <a:cubicBezTo>
                      <a:pt x="40708" y="12297"/>
                      <a:pt x="41147" y="12290"/>
                      <a:pt x="41580" y="12274"/>
                    </a:cubicBezTo>
                    <a:cubicBezTo>
                      <a:pt x="41689" y="13084"/>
                      <a:pt x="41942" y="13861"/>
                      <a:pt x="42335" y="14565"/>
                    </a:cubicBezTo>
                    <a:cubicBezTo>
                      <a:pt x="42218" y="14540"/>
                      <a:pt x="42100" y="14513"/>
                      <a:pt x="41979" y="14484"/>
                    </a:cubicBezTo>
                    <a:cubicBezTo>
                      <a:pt x="40464" y="14098"/>
                      <a:pt x="39305" y="13324"/>
                      <a:pt x="38598" y="12265"/>
                    </a:cubicBezTo>
                    <a:close/>
                    <a:moveTo>
                      <a:pt x="54028" y="1105"/>
                    </a:moveTo>
                    <a:cubicBezTo>
                      <a:pt x="55484" y="1105"/>
                      <a:pt x="56768" y="1502"/>
                      <a:pt x="57722" y="2261"/>
                    </a:cubicBezTo>
                    <a:cubicBezTo>
                      <a:pt x="59595" y="3752"/>
                      <a:pt x="59986" y="6550"/>
                      <a:pt x="58692" y="9225"/>
                    </a:cubicBezTo>
                    <a:cubicBezTo>
                      <a:pt x="57240" y="12227"/>
                      <a:pt x="53506" y="15140"/>
                      <a:pt x="47348" y="15140"/>
                    </a:cubicBezTo>
                    <a:cubicBezTo>
                      <a:pt x="46269" y="15140"/>
                      <a:pt x="45116" y="15051"/>
                      <a:pt x="43887" y="14857"/>
                    </a:cubicBezTo>
                    <a:cubicBezTo>
                      <a:pt x="43677" y="14613"/>
                      <a:pt x="43491" y="14355"/>
                      <a:pt x="43331" y="14075"/>
                    </a:cubicBezTo>
                    <a:cubicBezTo>
                      <a:pt x="43007" y="13512"/>
                      <a:pt x="42797" y="12881"/>
                      <a:pt x="42699" y="12214"/>
                    </a:cubicBezTo>
                    <a:cubicBezTo>
                      <a:pt x="46120" y="11980"/>
                      <a:pt x="48997" y="11197"/>
                      <a:pt x="50687" y="9575"/>
                    </a:cubicBezTo>
                    <a:cubicBezTo>
                      <a:pt x="52760" y="7586"/>
                      <a:pt x="53301" y="5227"/>
                      <a:pt x="52099" y="3423"/>
                    </a:cubicBezTo>
                    <a:cubicBezTo>
                      <a:pt x="51686" y="2802"/>
                      <a:pt x="51059" y="2273"/>
                      <a:pt x="50245" y="1895"/>
                    </a:cubicBezTo>
                    <a:cubicBezTo>
                      <a:pt x="51083" y="1555"/>
                      <a:pt x="51940" y="1316"/>
                      <a:pt x="52797" y="1195"/>
                    </a:cubicBezTo>
                    <a:cubicBezTo>
                      <a:pt x="53218" y="1135"/>
                      <a:pt x="53630" y="1105"/>
                      <a:pt x="54028" y="1105"/>
                    </a:cubicBezTo>
                    <a:close/>
                    <a:moveTo>
                      <a:pt x="54020" y="0"/>
                    </a:moveTo>
                    <a:cubicBezTo>
                      <a:pt x="53571" y="0"/>
                      <a:pt x="53108" y="32"/>
                      <a:pt x="52638" y="100"/>
                    </a:cubicBezTo>
                    <a:cubicBezTo>
                      <a:pt x="51291" y="292"/>
                      <a:pt x="49945" y="743"/>
                      <a:pt x="48666" y="1411"/>
                    </a:cubicBezTo>
                    <a:cubicBezTo>
                      <a:pt x="48201" y="1328"/>
                      <a:pt x="47699" y="1283"/>
                      <a:pt x="47163" y="1283"/>
                    </a:cubicBezTo>
                    <a:cubicBezTo>
                      <a:pt x="45576" y="1283"/>
                      <a:pt x="43688" y="1672"/>
                      <a:pt x="41553" y="2599"/>
                    </a:cubicBezTo>
                    <a:cubicBezTo>
                      <a:pt x="38414" y="3964"/>
                      <a:pt x="36475" y="6968"/>
                      <a:pt x="36723" y="10072"/>
                    </a:cubicBezTo>
                    <a:cubicBezTo>
                      <a:pt x="36748" y="10417"/>
                      <a:pt x="36804" y="10749"/>
                      <a:pt x="36884" y="11071"/>
                    </a:cubicBezTo>
                    <a:cubicBezTo>
                      <a:pt x="29387" y="10529"/>
                      <a:pt x="21001" y="8473"/>
                      <a:pt x="17133" y="7287"/>
                    </a:cubicBezTo>
                    <a:cubicBezTo>
                      <a:pt x="13980" y="6320"/>
                      <a:pt x="11152" y="5838"/>
                      <a:pt x="8747" y="5838"/>
                    </a:cubicBezTo>
                    <a:cubicBezTo>
                      <a:pt x="5950" y="5838"/>
                      <a:pt x="3724" y="6490"/>
                      <a:pt x="2221" y="7788"/>
                    </a:cubicBezTo>
                    <a:cubicBezTo>
                      <a:pt x="644" y="9151"/>
                      <a:pt x="1" y="11131"/>
                      <a:pt x="366" y="13512"/>
                    </a:cubicBezTo>
                    <a:cubicBezTo>
                      <a:pt x="689" y="15623"/>
                      <a:pt x="1912" y="17113"/>
                      <a:pt x="3719" y="17601"/>
                    </a:cubicBezTo>
                    <a:cubicBezTo>
                      <a:pt x="4142" y="17716"/>
                      <a:pt x="4579" y="17770"/>
                      <a:pt x="5012" y="17770"/>
                    </a:cubicBezTo>
                    <a:cubicBezTo>
                      <a:pt x="6344" y="17770"/>
                      <a:pt x="7635" y="17252"/>
                      <a:pt x="8363" y="16351"/>
                    </a:cubicBezTo>
                    <a:cubicBezTo>
                      <a:pt x="9109" y="15430"/>
                      <a:pt x="9326" y="14274"/>
                      <a:pt x="8959" y="13176"/>
                    </a:cubicBezTo>
                    <a:cubicBezTo>
                      <a:pt x="8568" y="12004"/>
                      <a:pt x="7556" y="11110"/>
                      <a:pt x="6255" y="10785"/>
                    </a:cubicBezTo>
                    <a:lnTo>
                      <a:pt x="5986" y="11858"/>
                    </a:lnTo>
                    <a:cubicBezTo>
                      <a:pt x="6919" y="12091"/>
                      <a:pt x="7638" y="12714"/>
                      <a:pt x="7910" y="13527"/>
                    </a:cubicBezTo>
                    <a:cubicBezTo>
                      <a:pt x="8155" y="14259"/>
                      <a:pt x="8008" y="15035"/>
                      <a:pt x="7505" y="15656"/>
                    </a:cubicBezTo>
                    <a:cubicBezTo>
                      <a:pt x="6994" y="16287"/>
                      <a:pt x="5999" y="16661"/>
                      <a:pt x="4993" y="16661"/>
                    </a:cubicBezTo>
                    <a:cubicBezTo>
                      <a:pt x="4660" y="16661"/>
                      <a:pt x="4327" y="16620"/>
                      <a:pt x="4009" y="16535"/>
                    </a:cubicBezTo>
                    <a:cubicBezTo>
                      <a:pt x="2621" y="16159"/>
                      <a:pt x="1716" y="15025"/>
                      <a:pt x="1458" y="13345"/>
                    </a:cubicBezTo>
                    <a:cubicBezTo>
                      <a:pt x="1155" y="11358"/>
                      <a:pt x="1668" y="9726"/>
                      <a:pt x="2944" y="8624"/>
                    </a:cubicBezTo>
                    <a:cubicBezTo>
                      <a:pt x="4233" y="7510"/>
                      <a:pt x="6233" y="6951"/>
                      <a:pt x="8758" y="6951"/>
                    </a:cubicBezTo>
                    <a:cubicBezTo>
                      <a:pt x="11054" y="6951"/>
                      <a:pt x="13785" y="7414"/>
                      <a:pt x="16810" y="8343"/>
                    </a:cubicBezTo>
                    <a:cubicBezTo>
                      <a:pt x="21063" y="9647"/>
                      <a:pt x="29640" y="11733"/>
                      <a:pt x="37295" y="12201"/>
                    </a:cubicBezTo>
                    <a:cubicBezTo>
                      <a:pt x="38088" y="13826"/>
                      <a:pt x="39636" y="15025"/>
                      <a:pt x="41718" y="15557"/>
                    </a:cubicBezTo>
                    <a:cubicBezTo>
                      <a:pt x="42269" y="15684"/>
                      <a:pt x="42810" y="15796"/>
                      <a:pt x="43339" y="15886"/>
                    </a:cubicBezTo>
                    <a:cubicBezTo>
                      <a:pt x="44486" y="17038"/>
                      <a:pt x="46500" y="18175"/>
                      <a:pt x="49979" y="18175"/>
                    </a:cubicBezTo>
                    <a:cubicBezTo>
                      <a:pt x="50473" y="18175"/>
                      <a:pt x="50997" y="18152"/>
                      <a:pt x="51552" y="18103"/>
                    </a:cubicBezTo>
                    <a:cubicBezTo>
                      <a:pt x="59121" y="17441"/>
                      <a:pt x="64412" y="12971"/>
                      <a:pt x="67551" y="9276"/>
                    </a:cubicBezTo>
                    <a:cubicBezTo>
                      <a:pt x="69865" y="6549"/>
                      <a:pt x="70044" y="3706"/>
                      <a:pt x="70044" y="3705"/>
                    </a:cubicBezTo>
                    <a:lnTo>
                      <a:pt x="70044" y="3705"/>
                    </a:lnTo>
                    <a:cubicBezTo>
                      <a:pt x="69985" y="3828"/>
                      <a:pt x="63973" y="15904"/>
                      <a:pt x="51454" y="17003"/>
                    </a:cubicBezTo>
                    <a:cubicBezTo>
                      <a:pt x="50955" y="17047"/>
                      <a:pt x="50472" y="17069"/>
                      <a:pt x="50008" y="17069"/>
                    </a:cubicBezTo>
                    <a:cubicBezTo>
                      <a:pt x="48268" y="17069"/>
                      <a:pt x="46783" y="16765"/>
                      <a:pt x="45609" y="16174"/>
                    </a:cubicBezTo>
                    <a:lnTo>
                      <a:pt x="45609" y="16174"/>
                    </a:lnTo>
                    <a:cubicBezTo>
                      <a:pt x="46205" y="16221"/>
                      <a:pt x="46784" y="16244"/>
                      <a:pt x="47343" y="16244"/>
                    </a:cubicBezTo>
                    <a:cubicBezTo>
                      <a:pt x="54010" y="16244"/>
                      <a:pt x="58083" y="13018"/>
                      <a:pt x="59684" y="9707"/>
                    </a:cubicBezTo>
                    <a:cubicBezTo>
                      <a:pt x="61207" y="6558"/>
                      <a:pt x="60694" y="3220"/>
                      <a:pt x="58407" y="1398"/>
                    </a:cubicBezTo>
                    <a:cubicBezTo>
                      <a:pt x="57256" y="480"/>
                      <a:pt x="55731" y="0"/>
                      <a:pt x="54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4460775" y="1890575"/>
                <a:ext cx="15075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619" extrusionOk="0">
                    <a:moveTo>
                      <a:pt x="3015" y="0"/>
                    </a:moveTo>
                    <a:cubicBezTo>
                      <a:pt x="1352" y="0"/>
                      <a:pt x="1" y="1259"/>
                      <a:pt x="1" y="2810"/>
                    </a:cubicBezTo>
                    <a:cubicBezTo>
                      <a:pt x="1" y="4362"/>
                      <a:pt x="1349" y="5617"/>
                      <a:pt x="3015" y="5619"/>
                    </a:cubicBezTo>
                    <a:cubicBezTo>
                      <a:pt x="4679" y="5619"/>
                      <a:pt x="6030" y="4362"/>
                      <a:pt x="6030" y="2810"/>
                    </a:cubicBezTo>
                    <a:cubicBezTo>
                      <a:pt x="6030" y="1256"/>
                      <a:pt x="4681" y="0"/>
                      <a:pt x="3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5079950" y="1508600"/>
                <a:ext cx="265225" cy="37827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5131" extrusionOk="0">
                    <a:moveTo>
                      <a:pt x="6077" y="1"/>
                    </a:moveTo>
                    <a:cubicBezTo>
                      <a:pt x="4985" y="1"/>
                      <a:pt x="3720" y="275"/>
                      <a:pt x="2645" y="972"/>
                    </a:cubicBezTo>
                    <a:cubicBezTo>
                      <a:pt x="1330" y="1826"/>
                      <a:pt x="524" y="3165"/>
                      <a:pt x="312" y="4846"/>
                    </a:cubicBezTo>
                    <a:cubicBezTo>
                      <a:pt x="1" y="7280"/>
                      <a:pt x="965" y="9892"/>
                      <a:pt x="2885" y="11836"/>
                    </a:cubicBezTo>
                    <a:cubicBezTo>
                      <a:pt x="4240" y="13205"/>
                      <a:pt x="6489" y="14673"/>
                      <a:pt x="10056" y="15131"/>
                    </a:cubicBezTo>
                    <a:lnTo>
                      <a:pt x="10056" y="14072"/>
                    </a:lnTo>
                    <a:cubicBezTo>
                      <a:pt x="6853" y="13634"/>
                      <a:pt x="4846" y="12318"/>
                      <a:pt x="3636" y="11094"/>
                    </a:cubicBezTo>
                    <a:cubicBezTo>
                      <a:pt x="1942" y="9380"/>
                      <a:pt x="1088" y="7092"/>
                      <a:pt x="1356" y="4978"/>
                    </a:cubicBezTo>
                    <a:cubicBezTo>
                      <a:pt x="1530" y="3596"/>
                      <a:pt x="2157" y="2545"/>
                      <a:pt x="3219" y="1855"/>
                    </a:cubicBezTo>
                    <a:cubicBezTo>
                      <a:pt x="4089" y="1291"/>
                      <a:pt x="5158" y="1051"/>
                      <a:pt x="6083" y="1051"/>
                    </a:cubicBezTo>
                    <a:cubicBezTo>
                      <a:pt x="6532" y="1051"/>
                      <a:pt x="6948" y="1108"/>
                      <a:pt x="7290" y="1212"/>
                    </a:cubicBezTo>
                    <a:cubicBezTo>
                      <a:pt x="8259" y="1505"/>
                      <a:pt x="8950" y="2157"/>
                      <a:pt x="9232" y="3045"/>
                    </a:cubicBezTo>
                    <a:cubicBezTo>
                      <a:pt x="9498" y="3871"/>
                      <a:pt x="9357" y="4807"/>
                      <a:pt x="8876" y="5424"/>
                    </a:cubicBezTo>
                    <a:cubicBezTo>
                      <a:pt x="8613" y="5764"/>
                      <a:pt x="8251" y="5955"/>
                      <a:pt x="7871" y="6037"/>
                    </a:cubicBezTo>
                    <a:cubicBezTo>
                      <a:pt x="8245" y="5656"/>
                      <a:pt x="8463" y="5125"/>
                      <a:pt x="8429" y="4552"/>
                    </a:cubicBezTo>
                    <a:cubicBezTo>
                      <a:pt x="8368" y="3510"/>
                      <a:pt x="7504" y="2708"/>
                      <a:pt x="6477" y="2708"/>
                    </a:cubicBezTo>
                    <a:cubicBezTo>
                      <a:pt x="6438" y="2708"/>
                      <a:pt x="6398" y="2709"/>
                      <a:pt x="6359" y="2711"/>
                    </a:cubicBezTo>
                    <a:cubicBezTo>
                      <a:pt x="5391" y="2767"/>
                      <a:pt x="4632" y="3518"/>
                      <a:pt x="4527" y="4448"/>
                    </a:cubicBezTo>
                    <a:lnTo>
                      <a:pt x="4514" y="4448"/>
                    </a:lnTo>
                    <a:cubicBezTo>
                      <a:pt x="4514" y="4479"/>
                      <a:pt x="4520" y="4510"/>
                      <a:pt x="4520" y="4544"/>
                    </a:cubicBezTo>
                    <a:cubicBezTo>
                      <a:pt x="4514" y="4622"/>
                      <a:pt x="4512" y="4702"/>
                      <a:pt x="4518" y="4784"/>
                    </a:cubicBezTo>
                    <a:cubicBezTo>
                      <a:pt x="4538" y="5140"/>
                      <a:pt x="4656" y="5469"/>
                      <a:pt x="4841" y="5747"/>
                    </a:cubicBezTo>
                    <a:cubicBezTo>
                      <a:pt x="5146" y="6290"/>
                      <a:pt x="5654" y="6722"/>
                      <a:pt x="6321" y="6957"/>
                    </a:cubicBezTo>
                    <a:cubicBezTo>
                      <a:pt x="6677" y="7083"/>
                      <a:pt x="7044" y="7144"/>
                      <a:pt x="7405" y="7144"/>
                    </a:cubicBezTo>
                    <a:cubicBezTo>
                      <a:pt x="8310" y="7144"/>
                      <a:pt x="9174" y="6761"/>
                      <a:pt x="9710" y="6070"/>
                    </a:cubicBezTo>
                    <a:cubicBezTo>
                      <a:pt x="10407" y="5174"/>
                      <a:pt x="10609" y="3891"/>
                      <a:pt x="10237" y="2726"/>
                    </a:cubicBezTo>
                    <a:cubicBezTo>
                      <a:pt x="9845" y="1496"/>
                      <a:pt x="8908" y="601"/>
                      <a:pt x="7595" y="204"/>
                    </a:cubicBezTo>
                    <a:cubicBezTo>
                      <a:pt x="7171" y="76"/>
                      <a:pt x="6647" y="1"/>
                      <a:pt x="6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4681275" y="1617150"/>
                <a:ext cx="485800" cy="236800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9472" extrusionOk="0">
                    <a:moveTo>
                      <a:pt x="15336" y="1"/>
                    </a:moveTo>
                    <a:lnTo>
                      <a:pt x="15336" y="1"/>
                    </a:lnTo>
                    <a:cubicBezTo>
                      <a:pt x="14907" y="590"/>
                      <a:pt x="13083" y="3192"/>
                      <a:pt x="13286" y="5911"/>
                    </a:cubicBezTo>
                    <a:cubicBezTo>
                      <a:pt x="10901" y="4425"/>
                      <a:pt x="7600" y="3937"/>
                      <a:pt x="4873" y="3937"/>
                    </a:cubicBezTo>
                    <a:cubicBezTo>
                      <a:pt x="2444" y="3937"/>
                      <a:pt x="470" y="4323"/>
                      <a:pt x="1" y="4734"/>
                    </a:cubicBezTo>
                    <a:cubicBezTo>
                      <a:pt x="315" y="4646"/>
                      <a:pt x="692" y="4606"/>
                      <a:pt x="1109" y="4606"/>
                    </a:cubicBezTo>
                    <a:cubicBezTo>
                      <a:pt x="3175" y="4606"/>
                      <a:pt x="6216" y="5571"/>
                      <a:pt x="7434" y="6204"/>
                    </a:cubicBezTo>
                    <a:cubicBezTo>
                      <a:pt x="8898" y="6964"/>
                      <a:pt x="14237" y="9229"/>
                      <a:pt x="19432" y="9471"/>
                    </a:cubicBezTo>
                    <a:cubicBezTo>
                      <a:pt x="14791" y="7074"/>
                      <a:pt x="15336" y="1"/>
                      <a:pt x="15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18"/>
            <p:cNvGrpSpPr/>
            <p:nvPr/>
          </p:nvGrpSpPr>
          <p:grpSpPr>
            <a:xfrm>
              <a:off x="3422469" y="4715687"/>
              <a:ext cx="2299211" cy="266608"/>
              <a:chOff x="4446925" y="2596475"/>
              <a:chExt cx="3078750" cy="357000"/>
            </a:xfrm>
          </p:grpSpPr>
          <p:sp>
            <p:nvSpPr>
              <p:cNvPr id="314" name="Google Shape;314;p18"/>
              <p:cNvSpPr/>
              <p:nvPr/>
            </p:nvSpPr>
            <p:spPr>
              <a:xfrm>
                <a:off x="6978825" y="2649075"/>
                <a:ext cx="54685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21874" h="12176" extrusionOk="0">
                    <a:moveTo>
                      <a:pt x="6783" y="1"/>
                    </a:moveTo>
                    <a:cubicBezTo>
                      <a:pt x="6783" y="1"/>
                      <a:pt x="6993" y="8990"/>
                      <a:pt x="0" y="10739"/>
                    </a:cubicBezTo>
                    <a:cubicBezTo>
                      <a:pt x="1852" y="11531"/>
                      <a:pt x="3559" y="11796"/>
                      <a:pt x="5234" y="11796"/>
                    </a:cubicBezTo>
                    <a:cubicBezTo>
                      <a:pt x="7294" y="11796"/>
                      <a:pt x="9305" y="11394"/>
                      <a:pt x="11476" y="11073"/>
                    </a:cubicBezTo>
                    <a:cubicBezTo>
                      <a:pt x="12916" y="10860"/>
                      <a:pt x="14274" y="10729"/>
                      <a:pt x="15570" y="10729"/>
                    </a:cubicBezTo>
                    <a:cubicBezTo>
                      <a:pt x="17817" y="10729"/>
                      <a:pt x="19880" y="11124"/>
                      <a:pt x="21874" y="12175"/>
                    </a:cubicBezTo>
                    <a:cubicBezTo>
                      <a:pt x="20200" y="10571"/>
                      <a:pt x="16615" y="8131"/>
                      <a:pt x="11877" y="8131"/>
                    </a:cubicBezTo>
                    <a:cubicBezTo>
                      <a:pt x="10358" y="8131"/>
                      <a:pt x="8722" y="8382"/>
                      <a:pt x="6992" y="8990"/>
                    </a:cubicBezTo>
                    <a:cubicBezTo>
                      <a:pt x="9277" y="4140"/>
                      <a:pt x="6783" y="1"/>
                      <a:pt x="67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5759300" y="2596475"/>
                <a:ext cx="1339325" cy="340350"/>
              </a:xfrm>
              <a:custGeom>
                <a:avLst/>
                <a:gdLst/>
                <a:ahLst/>
                <a:cxnLst/>
                <a:rect l="l" t="t" r="r" b="b"/>
                <a:pathLst>
                  <a:path w="53573" h="13614" extrusionOk="0">
                    <a:moveTo>
                      <a:pt x="45706" y="1"/>
                    </a:moveTo>
                    <a:cubicBezTo>
                      <a:pt x="43006" y="1"/>
                      <a:pt x="37947" y="1048"/>
                      <a:pt x="25832" y="8659"/>
                    </a:cubicBezTo>
                    <a:cubicBezTo>
                      <a:pt x="21616" y="11308"/>
                      <a:pt x="17493" y="12215"/>
                      <a:pt x="13823" y="12215"/>
                    </a:cubicBezTo>
                    <a:cubicBezTo>
                      <a:pt x="5900" y="12215"/>
                      <a:pt x="87" y="7989"/>
                      <a:pt x="0" y="7926"/>
                    </a:cubicBezTo>
                    <a:lnTo>
                      <a:pt x="0" y="7926"/>
                    </a:lnTo>
                    <a:cubicBezTo>
                      <a:pt x="0" y="7926"/>
                      <a:pt x="1614" y="10836"/>
                      <a:pt x="5430" y="12155"/>
                    </a:cubicBezTo>
                    <a:cubicBezTo>
                      <a:pt x="7770" y="12965"/>
                      <a:pt x="10650" y="13614"/>
                      <a:pt x="13850" y="13614"/>
                    </a:cubicBezTo>
                    <a:cubicBezTo>
                      <a:pt x="17741" y="13614"/>
                      <a:pt x="22110" y="12652"/>
                      <a:pt x="26574" y="9849"/>
                    </a:cubicBezTo>
                    <a:cubicBezTo>
                      <a:pt x="38417" y="2411"/>
                      <a:pt x="43191" y="1407"/>
                      <a:pt x="45701" y="1407"/>
                    </a:cubicBezTo>
                    <a:cubicBezTo>
                      <a:pt x="46226" y="1407"/>
                      <a:pt x="46651" y="1451"/>
                      <a:pt x="47022" y="1489"/>
                    </a:cubicBezTo>
                    <a:cubicBezTo>
                      <a:pt x="48772" y="1671"/>
                      <a:pt x="50623" y="3023"/>
                      <a:pt x="51425" y="4705"/>
                    </a:cubicBezTo>
                    <a:cubicBezTo>
                      <a:pt x="51893" y="5680"/>
                      <a:pt x="52219" y="7194"/>
                      <a:pt x="51126" y="8871"/>
                    </a:cubicBezTo>
                    <a:cubicBezTo>
                      <a:pt x="50252" y="10215"/>
                      <a:pt x="48799" y="10983"/>
                      <a:pt x="47174" y="10983"/>
                    </a:cubicBezTo>
                    <a:cubicBezTo>
                      <a:pt x="47010" y="10983"/>
                      <a:pt x="46844" y="10975"/>
                      <a:pt x="46677" y="10959"/>
                    </a:cubicBezTo>
                    <a:cubicBezTo>
                      <a:pt x="45176" y="10816"/>
                      <a:pt x="43881" y="10023"/>
                      <a:pt x="43457" y="8987"/>
                    </a:cubicBezTo>
                    <a:cubicBezTo>
                      <a:pt x="43230" y="8429"/>
                      <a:pt x="43220" y="7750"/>
                      <a:pt x="43402" y="7142"/>
                    </a:cubicBezTo>
                    <a:lnTo>
                      <a:pt x="43402" y="7142"/>
                    </a:lnTo>
                    <a:cubicBezTo>
                      <a:pt x="43732" y="8082"/>
                      <a:pt x="44618" y="8760"/>
                      <a:pt x="45673" y="8760"/>
                    </a:cubicBezTo>
                    <a:cubicBezTo>
                      <a:pt x="47007" y="8760"/>
                      <a:pt x="48089" y="7678"/>
                      <a:pt x="48089" y="6343"/>
                    </a:cubicBezTo>
                    <a:cubicBezTo>
                      <a:pt x="48089" y="5009"/>
                      <a:pt x="47009" y="3927"/>
                      <a:pt x="45673" y="3927"/>
                    </a:cubicBezTo>
                    <a:cubicBezTo>
                      <a:pt x="45350" y="3927"/>
                      <a:pt x="45042" y="3995"/>
                      <a:pt x="44761" y="4109"/>
                    </a:cubicBezTo>
                    <a:cubicBezTo>
                      <a:pt x="43795" y="4364"/>
                      <a:pt x="43002" y="4935"/>
                      <a:pt x="42487" y="5770"/>
                    </a:cubicBezTo>
                    <a:cubicBezTo>
                      <a:pt x="41808" y="6873"/>
                      <a:pt x="41680" y="8345"/>
                      <a:pt x="42161" y="9518"/>
                    </a:cubicBezTo>
                    <a:cubicBezTo>
                      <a:pt x="42787" y="11051"/>
                      <a:pt x="44509" y="12162"/>
                      <a:pt x="46547" y="12356"/>
                    </a:cubicBezTo>
                    <a:cubicBezTo>
                      <a:pt x="46760" y="12376"/>
                      <a:pt x="46971" y="12386"/>
                      <a:pt x="47179" y="12386"/>
                    </a:cubicBezTo>
                    <a:cubicBezTo>
                      <a:pt x="49281" y="12386"/>
                      <a:pt x="51164" y="11386"/>
                      <a:pt x="52304" y="9636"/>
                    </a:cubicBezTo>
                    <a:cubicBezTo>
                      <a:pt x="53432" y="7901"/>
                      <a:pt x="53572" y="5936"/>
                      <a:pt x="52695" y="4100"/>
                    </a:cubicBezTo>
                    <a:cubicBezTo>
                      <a:pt x="51679" y="1972"/>
                      <a:pt x="49406" y="323"/>
                      <a:pt x="47171" y="92"/>
                    </a:cubicBezTo>
                    <a:cubicBezTo>
                      <a:pt x="46761" y="50"/>
                      <a:pt x="46288" y="1"/>
                      <a:pt x="457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4446925" y="2649075"/>
                <a:ext cx="546875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76" extrusionOk="0">
                    <a:moveTo>
                      <a:pt x="15091" y="1"/>
                    </a:moveTo>
                    <a:cubicBezTo>
                      <a:pt x="15091" y="1"/>
                      <a:pt x="12597" y="4140"/>
                      <a:pt x="14884" y="8990"/>
                    </a:cubicBezTo>
                    <a:cubicBezTo>
                      <a:pt x="13154" y="8382"/>
                      <a:pt x="11518" y="8131"/>
                      <a:pt x="9999" y="8131"/>
                    </a:cubicBezTo>
                    <a:cubicBezTo>
                      <a:pt x="5261" y="8131"/>
                      <a:pt x="1675" y="10571"/>
                      <a:pt x="1" y="12175"/>
                    </a:cubicBezTo>
                    <a:cubicBezTo>
                      <a:pt x="1994" y="11124"/>
                      <a:pt x="4058" y="10729"/>
                      <a:pt x="6305" y="10729"/>
                    </a:cubicBezTo>
                    <a:cubicBezTo>
                      <a:pt x="7602" y="10729"/>
                      <a:pt x="8959" y="10860"/>
                      <a:pt x="10400" y="11073"/>
                    </a:cubicBezTo>
                    <a:cubicBezTo>
                      <a:pt x="12571" y="11394"/>
                      <a:pt x="14582" y="11796"/>
                      <a:pt x="16642" y="11796"/>
                    </a:cubicBezTo>
                    <a:cubicBezTo>
                      <a:pt x="18316" y="11796"/>
                      <a:pt x="20023" y="11531"/>
                      <a:pt x="21874" y="10739"/>
                    </a:cubicBezTo>
                    <a:cubicBezTo>
                      <a:pt x="14881" y="8990"/>
                      <a:pt x="15091" y="1"/>
                      <a:pt x="150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4874000" y="2596475"/>
                <a:ext cx="1339350" cy="340350"/>
              </a:xfrm>
              <a:custGeom>
                <a:avLst/>
                <a:gdLst/>
                <a:ahLst/>
                <a:cxnLst/>
                <a:rect l="l" t="t" r="r" b="b"/>
                <a:pathLst>
                  <a:path w="53574" h="13614" extrusionOk="0">
                    <a:moveTo>
                      <a:pt x="7867" y="1"/>
                    </a:moveTo>
                    <a:cubicBezTo>
                      <a:pt x="7285" y="1"/>
                      <a:pt x="6813" y="50"/>
                      <a:pt x="6403" y="92"/>
                    </a:cubicBezTo>
                    <a:cubicBezTo>
                      <a:pt x="4166" y="323"/>
                      <a:pt x="1895" y="1972"/>
                      <a:pt x="878" y="4100"/>
                    </a:cubicBezTo>
                    <a:cubicBezTo>
                      <a:pt x="0" y="5936"/>
                      <a:pt x="140" y="7901"/>
                      <a:pt x="1268" y="9636"/>
                    </a:cubicBezTo>
                    <a:cubicBezTo>
                      <a:pt x="2408" y="11386"/>
                      <a:pt x="4290" y="12386"/>
                      <a:pt x="6394" y="12386"/>
                    </a:cubicBezTo>
                    <a:cubicBezTo>
                      <a:pt x="6603" y="12386"/>
                      <a:pt x="6814" y="12376"/>
                      <a:pt x="7026" y="12356"/>
                    </a:cubicBezTo>
                    <a:cubicBezTo>
                      <a:pt x="9065" y="12162"/>
                      <a:pt x="10785" y="11051"/>
                      <a:pt x="11413" y="9518"/>
                    </a:cubicBezTo>
                    <a:cubicBezTo>
                      <a:pt x="11894" y="8345"/>
                      <a:pt x="11766" y="6873"/>
                      <a:pt x="11086" y="5770"/>
                    </a:cubicBezTo>
                    <a:cubicBezTo>
                      <a:pt x="10572" y="4935"/>
                      <a:pt x="9777" y="4364"/>
                      <a:pt x="8813" y="4109"/>
                    </a:cubicBezTo>
                    <a:cubicBezTo>
                      <a:pt x="8530" y="3995"/>
                      <a:pt x="8222" y="3927"/>
                      <a:pt x="7899" y="3927"/>
                    </a:cubicBezTo>
                    <a:cubicBezTo>
                      <a:pt x="6564" y="3927"/>
                      <a:pt x="5484" y="5009"/>
                      <a:pt x="5484" y="6343"/>
                    </a:cubicBezTo>
                    <a:cubicBezTo>
                      <a:pt x="5484" y="7678"/>
                      <a:pt x="6565" y="8760"/>
                      <a:pt x="7899" y="8760"/>
                    </a:cubicBezTo>
                    <a:cubicBezTo>
                      <a:pt x="8955" y="8760"/>
                      <a:pt x="9840" y="8082"/>
                      <a:pt x="10171" y="7142"/>
                    </a:cubicBezTo>
                    <a:lnTo>
                      <a:pt x="10171" y="7142"/>
                    </a:lnTo>
                    <a:cubicBezTo>
                      <a:pt x="10354" y="7750"/>
                      <a:pt x="10342" y="8429"/>
                      <a:pt x="10115" y="8987"/>
                    </a:cubicBezTo>
                    <a:cubicBezTo>
                      <a:pt x="9693" y="10023"/>
                      <a:pt x="8397" y="10816"/>
                      <a:pt x="6897" y="10959"/>
                    </a:cubicBezTo>
                    <a:cubicBezTo>
                      <a:pt x="6730" y="10975"/>
                      <a:pt x="6564" y="10983"/>
                      <a:pt x="6400" y="10983"/>
                    </a:cubicBezTo>
                    <a:cubicBezTo>
                      <a:pt x="4774" y="10983"/>
                      <a:pt x="3321" y="10215"/>
                      <a:pt x="2446" y="8871"/>
                    </a:cubicBezTo>
                    <a:cubicBezTo>
                      <a:pt x="1355" y="7194"/>
                      <a:pt x="1680" y="5680"/>
                      <a:pt x="2147" y="4705"/>
                    </a:cubicBezTo>
                    <a:cubicBezTo>
                      <a:pt x="2949" y="3023"/>
                      <a:pt x="4800" y="1671"/>
                      <a:pt x="6552" y="1489"/>
                    </a:cubicBezTo>
                    <a:cubicBezTo>
                      <a:pt x="6922" y="1451"/>
                      <a:pt x="7348" y="1407"/>
                      <a:pt x="7873" y="1407"/>
                    </a:cubicBezTo>
                    <a:cubicBezTo>
                      <a:pt x="10382" y="1407"/>
                      <a:pt x="15156" y="2411"/>
                      <a:pt x="26999" y="9849"/>
                    </a:cubicBezTo>
                    <a:cubicBezTo>
                      <a:pt x="31463" y="12652"/>
                      <a:pt x="35833" y="13614"/>
                      <a:pt x="39724" y="13614"/>
                    </a:cubicBezTo>
                    <a:cubicBezTo>
                      <a:pt x="42924" y="13614"/>
                      <a:pt x="45802" y="12965"/>
                      <a:pt x="48144" y="12155"/>
                    </a:cubicBezTo>
                    <a:cubicBezTo>
                      <a:pt x="51958" y="10836"/>
                      <a:pt x="53573" y="7926"/>
                      <a:pt x="53574" y="7926"/>
                    </a:cubicBezTo>
                    <a:lnTo>
                      <a:pt x="53574" y="7926"/>
                    </a:lnTo>
                    <a:cubicBezTo>
                      <a:pt x="53487" y="7989"/>
                      <a:pt x="47673" y="12215"/>
                      <a:pt x="39751" y="12215"/>
                    </a:cubicBezTo>
                    <a:cubicBezTo>
                      <a:pt x="36080" y="12215"/>
                      <a:pt x="31957" y="11308"/>
                      <a:pt x="27742" y="8659"/>
                    </a:cubicBezTo>
                    <a:cubicBezTo>
                      <a:pt x="15626" y="1048"/>
                      <a:pt x="10566" y="1"/>
                      <a:pt x="7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5959100" y="2852150"/>
                <a:ext cx="689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192" extrusionOk="0">
                    <a:moveTo>
                      <a:pt x="1450" y="1"/>
                    </a:moveTo>
                    <a:cubicBezTo>
                      <a:pt x="1370" y="1"/>
                      <a:pt x="1288" y="7"/>
                      <a:pt x="1205" y="20"/>
                    </a:cubicBezTo>
                    <a:cubicBezTo>
                      <a:pt x="498" y="136"/>
                      <a:pt x="1" y="707"/>
                      <a:pt x="98" y="1302"/>
                    </a:cubicBezTo>
                    <a:cubicBezTo>
                      <a:pt x="180" y="1825"/>
                      <a:pt x="699" y="2191"/>
                      <a:pt x="1308" y="2191"/>
                    </a:cubicBezTo>
                    <a:cubicBezTo>
                      <a:pt x="1388" y="2191"/>
                      <a:pt x="1471" y="2185"/>
                      <a:pt x="1554" y="2171"/>
                    </a:cubicBezTo>
                    <a:cubicBezTo>
                      <a:pt x="2260" y="2059"/>
                      <a:pt x="2757" y="1483"/>
                      <a:pt x="2661" y="890"/>
                    </a:cubicBezTo>
                    <a:cubicBezTo>
                      <a:pt x="2576" y="364"/>
                      <a:pt x="2059" y="1"/>
                      <a:pt x="1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5944600" y="2852150"/>
                <a:ext cx="689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192" extrusionOk="0">
                    <a:moveTo>
                      <a:pt x="1307" y="1"/>
                    </a:moveTo>
                    <a:cubicBezTo>
                      <a:pt x="699" y="1"/>
                      <a:pt x="180" y="364"/>
                      <a:pt x="95" y="890"/>
                    </a:cubicBezTo>
                    <a:cubicBezTo>
                      <a:pt x="1" y="1483"/>
                      <a:pt x="498" y="2059"/>
                      <a:pt x="1204" y="2171"/>
                    </a:cubicBezTo>
                    <a:cubicBezTo>
                      <a:pt x="1287" y="2185"/>
                      <a:pt x="1369" y="2191"/>
                      <a:pt x="1450" y="2191"/>
                    </a:cubicBezTo>
                    <a:cubicBezTo>
                      <a:pt x="2057" y="2191"/>
                      <a:pt x="2576" y="1825"/>
                      <a:pt x="2660" y="1302"/>
                    </a:cubicBezTo>
                    <a:cubicBezTo>
                      <a:pt x="2757" y="707"/>
                      <a:pt x="2259" y="136"/>
                      <a:pt x="1551" y="20"/>
                    </a:cubicBezTo>
                    <a:cubicBezTo>
                      <a:pt x="1469" y="7"/>
                      <a:pt x="1387" y="1"/>
                      <a:pt x="1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19"/>
          <p:cNvGrpSpPr/>
          <p:nvPr/>
        </p:nvGrpSpPr>
        <p:grpSpPr>
          <a:xfrm rot="10800000">
            <a:off x="3412034" y="4608563"/>
            <a:ext cx="2320084" cy="364606"/>
            <a:chOff x="4393300" y="3527650"/>
            <a:chExt cx="3106700" cy="488225"/>
          </a:xfrm>
        </p:grpSpPr>
        <p:sp>
          <p:nvSpPr>
            <p:cNvPr id="323" name="Google Shape;323;p19"/>
            <p:cNvSpPr/>
            <p:nvPr/>
          </p:nvSpPr>
          <p:spPr>
            <a:xfrm>
              <a:off x="4633900" y="3714175"/>
              <a:ext cx="559125" cy="240300"/>
            </a:xfrm>
            <a:custGeom>
              <a:avLst/>
              <a:gdLst/>
              <a:ahLst/>
              <a:cxnLst/>
              <a:rect l="l" t="t" r="r" b="b"/>
              <a:pathLst>
                <a:path w="22365" h="9612" extrusionOk="0">
                  <a:moveTo>
                    <a:pt x="6825" y="0"/>
                  </a:moveTo>
                  <a:cubicBezTo>
                    <a:pt x="4801" y="0"/>
                    <a:pt x="2775" y="723"/>
                    <a:pt x="1647" y="1854"/>
                  </a:cubicBezTo>
                  <a:cubicBezTo>
                    <a:pt x="475" y="3026"/>
                    <a:pt x="0" y="5188"/>
                    <a:pt x="542" y="6881"/>
                  </a:cubicBezTo>
                  <a:cubicBezTo>
                    <a:pt x="1008" y="8329"/>
                    <a:pt x="2118" y="9269"/>
                    <a:pt x="3669" y="9529"/>
                  </a:cubicBezTo>
                  <a:cubicBezTo>
                    <a:pt x="4011" y="9586"/>
                    <a:pt x="4326" y="9612"/>
                    <a:pt x="4617" y="9612"/>
                  </a:cubicBezTo>
                  <a:cubicBezTo>
                    <a:pt x="6227" y="9612"/>
                    <a:pt x="7080" y="8831"/>
                    <a:pt x="7469" y="8312"/>
                  </a:cubicBezTo>
                  <a:cubicBezTo>
                    <a:pt x="8288" y="7219"/>
                    <a:pt x="8296" y="5775"/>
                    <a:pt x="7881" y="4911"/>
                  </a:cubicBezTo>
                  <a:cubicBezTo>
                    <a:pt x="7462" y="4043"/>
                    <a:pt x="6454" y="3475"/>
                    <a:pt x="5311" y="3460"/>
                  </a:cubicBezTo>
                  <a:cubicBezTo>
                    <a:pt x="5292" y="3460"/>
                    <a:pt x="5273" y="3459"/>
                    <a:pt x="5254" y="3459"/>
                  </a:cubicBezTo>
                  <a:cubicBezTo>
                    <a:pt x="4538" y="3459"/>
                    <a:pt x="3935" y="3684"/>
                    <a:pt x="3530" y="4079"/>
                  </a:cubicBezTo>
                  <a:cubicBezTo>
                    <a:pt x="3173" y="4394"/>
                    <a:pt x="2946" y="4851"/>
                    <a:pt x="2946" y="5363"/>
                  </a:cubicBezTo>
                  <a:cubicBezTo>
                    <a:pt x="2946" y="6316"/>
                    <a:pt x="3720" y="7089"/>
                    <a:pt x="4674" y="7089"/>
                  </a:cubicBezTo>
                  <a:cubicBezTo>
                    <a:pt x="5626" y="7089"/>
                    <a:pt x="6400" y="6317"/>
                    <a:pt x="6400" y="5363"/>
                  </a:cubicBezTo>
                  <a:cubicBezTo>
                    <a:pt x="6400" y="5212"/>
                    <a:pt x="6374" y="5069"/>
                    <a:pt x="6337" y="4928"/>
                  </a:cubicBezTo>
                  <a:lnTo>
                    <a:pt x="6337" y="4928"/>
                  </a:lnTo>
                  <a:cubicBezTo>
                    <a:pt x="6553" y="5060"/>
                    <a:pt x="6724" y="5228"/>
                    <a:pt x="6817" y="5422"/>
                  </a:cubicBezTo>
                  <a:cubicBezTo>
                    <a:pt x="7077" y="5958"/>
                    <a:pt x="7038" y="6923"/>
                    <a:pt x="6525" y="7603"/>
                  </a:cubicBezTo>
                  <a:cubicBezTo>
                    <a:pt x="6114" y="8152"/>
                    <a:pt x="5463" y="8433"/>
                    <a:pt x="4618" y="8433"/>
                  </a:cubicBezTo>
                  <a:cubicBezTo>
                    <a:pt x="4381" y="8433"/>
                    <a:pt x="4129" y="8411"/>
                    <a:pt x="3862" y="8366"/>
                  </a:cubicBezTo>
                  <a:cubicBezTo>
                    <a:pt x="2459" y="8132"/>
                    <a:pt x="1894" y="7234"/>
                    <a:pt x="1666" y="6520"/>
                  </a:cubicBezTo>
                  <a:cubicBezTo>
                    <a:pt x="1254" y="5237"/>
                    <a:pt x="1612" y="3553"/>
                    <a:pt x="2480" y="2686"/>
                  </a:cubicBezTo>
                  <a:cubicBezTo>
                    <a:pt x="3232" y="1936"/>
                    <a:pt x="4846" y="1177"/>
                    <a:pt x="6787" y="1177"/>
                  </a:cubicBezTo>
                  <a:cubicBezTo>
                    <a:pt x="6820" y="1177"/>
                    <a:pt x="6854" y="1177"/>
                    <a:pt x="6888" y="1178"/>
                  </a:cubicBezTo>
                  <a:cubicBezTo>
                    <a:pt x="8308" y="1188"/>
                    <a:pt x="10402" y="1617"/>
                    <a:pt x="12313" y="3595"/>
                  </a:cubicBezTo>
                  <a:cubicBezTo>
                    <a:pt x="14748" y="6112"/>
                    <a:pt x="17801" y="6629"/>
                    <a:pt x="19901" y="6629"/>
                  </a:cubicBezTo>
                  <a:cubicBezTo>
                    <a:pt x="21295" y="6629"/>
                    <a:pt x="22269" y="6402"/>
                    <a:pt x="22365" y="6379"/>
                  </a:cubicBezTo>
                  <a:lnTo>
                    <a:pt x="22226" y="5806"/>
                  </a:lnTo>
                  <a:lnTo>
                    <a:pt x="22087" y="5234"/>
                  </a:lnTo>
                  <a:cubicBezTo>
                    <a:pt x="22066" y="5238"/>
                    <a:pt x="21201" y="5438"/>
                    <a:pt x="19943" y="5438"/>
                  </a:cubicBezTo>
                  <a:cubicBezTo>
                    <a:pt x="18061" y="5438"/>
                    <a:pt x="15299" y="4992"/>
                    <a:pt x="13157" y="2778"/>
                  </a:cubicBezTo>
                  <a:cubicBezTo>
                    <a:pt x="10962" y="508"/>
                    <a:pt x="8542" y="14"/>
                    <a:pt x="6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700250" y="3714100"/>
              <a:ext cx="559150" cy="240300"/>
            </a:xfrm>
            <a:custGeom>
              <a:avLst/>
              <a:gdLst/>
              <a:ahLst/>
              <a:cxnLst/>
              <a:rect l="l" t="t" r="r" b="b"/>
              <a:pathLst>
                <a:path w="22366" h="9612" extrusionOk="0">
                  <a:moveTo>
                    <a:pt x="15471" y="0"/>
                  </a:moveTo>
                  <a:cubicBezTo>
                    <a:pt x="13826" y="14"/>
                    <a:pt x="11405" y="506"/>
                    <a:pt x="9208" y="2776"/>
                  </a:cubicBezTo>
                  <a:cubicBezTo>
                    <a:pt x="7066" y="4992"/>
                    <a:pt x="4314" y="5442"/>
                    <a:pt x="2435" y="5442"/>
                  </a:cubicBezTo>
                  <a:cubicBezTo>
                    <a:pt x="1170" y="5442"/>
                    <a:pt x="301" y="5238"/>
                    <a:pt x="280" y="5233"/>
                  </a:cubicBezTo>
                  <a:lnTo>
                    <a:pt x="1" y="6379"/>
                  </a:lnTo>
                  <a:cubicBezTo>
                    <a:pt x="98" y="6403"/>
                    <a:pt x="1074" y="6632"/>
                    <a:pt x="2470" y="6632"/>
                  </a:cubicBezTo>
                  <a:cubicBezTo>
                    <a:pt x="4571" y="6632"/>
                    <a:pt x="7622" y="6113"/>
                    <a:pt x="10056" y="3597"/>
                  </a:cubicBezTo>
                  <a:cubicBezTo>
                    <a:pt x="11968" y="1621"/>
                    <a:pt x="14061" y="1191"/>
                    <a:pt x="15480" y="1181"/>
                  </a:cubicBezTo>
                  <a:lnTo>
                    <a:pt x="15544" y="1181"/>
                  </a:lnTo>
                  <a:cubicBezTo>
                    <a:pt x="17500" y="1181"/>
                    <a:pt x="19131" y="1934"/>
                    <a:pt x="19885" y="2689"/>
                  </a:cubicBezTo>
                  <a:cubicBezTo>
                    <a:pt x="20752" y="3558"/>
                    <a:pt x="21111" y="5240"/>
                    <a:pt x="20699" y="6523"/>
                  </a:cubicBezTo>
                  <a:cubicBezTo>
                    <a:pt x="20473" y="7237"/>
                    <a:pt x="19906" y="8135"/>
                    <a:pt x="18503" y="8369"/>
                  </a:cubicBezTo>
                  <a:cubicBezTo>
                    <a:pt x="18237" y="8414"/>
                    <a:pt x="17985" y="8436"/>
                    <a:pt x="17748" y="8436"/>
                  </a:cubicBezTo>
                  <a:cubicBezTo>
                    <a:pt x="16903" y="8436"/>
                    <a:pt x="16250" y="8155"/>
                    <a:pt x="15840" y="7606"/>
                  </a:cubicBezTo>
                  <a:cubicBezTo>
                    <a:pt x="15327" y="6923"/>
                    <a:pt x="15290" y="5960"/>
                    <a:pt x="15547" y="5425"/>
                  </a:cubicBezTo>
                  <a:cubicBezTo>
                    <a:pt x="15641" y="5231"/>
                    <a:pt x="15812" y="5061"/>
                    <a:pt x="16027" y="4931"/>
                  </a:cubicBezTo>
                  <a:lnTo>
                    <a:pt x="16027" y="4931"/>
                  </a:lnTo>
                  <a:cubicBezTo>
                    <a:pt x="15990" y="5072"/>
                    <a:pt x="15964" y="5215"/>
                    <a:pt x="15964" y="5366"/>
                  </a:cubicBezTo>
                  <a:cubicBezTo>
                    <a:pt x="15964" y="6319"/>
                    <a:pt x="16736" y="7092"/>
                    <a:pt x="17690" y="7092"/>
                  </a:cubicBezTo>
                  <a:cubicBezTo>
                    <a:pt x="18643" y="7092"/>
                    <a:pt x="19418" y="6320"/>
                    <a:pt x="19418" y="5366"/>
                  </a:cubicBezTo>
                  <a:cubicBezTo>
                    <a:pt x="19418" y="4767"/>
                    <a:pt x="19113" y="4241"/>
                    <a:pt x="18652" y="3932"/>
                  </a:cubicBezTo>
                  <a:cubicBezTo>
                    <a:pt x="18250" y="3630"/>
                    <a:pt x="17712" y="3460"/>
                    <a:pt x="17102" y="3460"/>
                  </a:cubicBezTo>
                  <a:cubicBezTo>
                    <a:pt x="17086" y="3460"/>
                    <a:pt x="17071" y="3460"/>
                    <a:pt x="17055" y="3460"/>
                  </a:cubicBezTo>
                  <a:cubicBezTo>
                    <a:pt x="15912" y="3475"/>
                    <a:pt x="14904" y="4044"/>
                    <a:pt x="14484" y="4911"/>
                  </a:cubicBezTo>
                  <a:cubicBezTo>
                    <a:pt x="14070" y="5775"/>
                    <a:pt x="14077" y="7220"/>
                    <a:pt x="14896" y="8312"/>
                  </a:cubicBezTo>
                  <a:cubicBezTo>
                    <a:pt x="15287" y="8833"/>
                    <a:pt x="16140" y="9612"/>
                    <a:pt x="17748" y="9612"/>
                  </a:cubicBezTo>
                  <a:cubicBezTo>
                    <a:pt x="18039" y="9612"/>
                    <a:pt x="18355" y="9586"/>
                    <a:pt x="18697" y="9529"/>
                  </a:cubicBezTo>
                  <a:cubicBezTo>
                    <a:pt x="20249" y="9272"/>
                    <a:pt x="21359" y="8332"/>
                    <a:pt x="21823" y="6882"/>
                  </a:cubicBezTo>
                  <a:cubicBezTo>
                    <a:pt x="22365" y="5188"/>
                    <a:pt x="21892" y="3027"/>
                    <a:pt x="20720" y="1852"/>
                  </a:cubicBezTo>
                  <a:cubicBezTo>
                    <a:pt x="19591" y="723"/>
                    <a:pt x="17564" y="0"/>
                    <a:pt x="15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4948400" y="3527650"/>
              <a:ext cx="1996600" cy="393975"/>
            </a:xfrm>
            <a:custGeom>
              <a:avLst/>
              <a:gdLst/>
              <a:ahLst/>
              <a:cxnLst/>
              <a:rect l="l" t="t" r="r" b="b"/>
              <a:pathLst>
                <a:path w="79864" h="15759" extrusionOk="0">
                  <a:moveTo>
                    <a:pt x="73662" y="1"/>
                  </a:moveTo>
                  <a:cubicBezTo>
                    <a:pt x="73494" y="1"/>
                    <a:pt x="73327" y="8"/>
                    <a:pt x="73159" y="23"/>
                  </a:cubicBezTo>
                  <a:cubicBezTo>
                    <a:pt x="71226" y="195"/>
                    <a:pt x="69755" y="1315"/>
                    <a:pt x="69125" y="3101"/>
                  </a:cubicBezTo>
                  <a:cubicBezTo>
                    <a:pt x="68512" y="4841"/>
                    <a:pt x="68823" y="6632"/>
                    <a:pt x="69958" y="7888"/>
                  </a:cubicBezTo>
                  <a:cubicBezTo>
                    <a:pt x="70643" y="8646"/>
                    <a:pt x="71538" y="9076"/>
                    <a:pt x="72357" y="9076"/>
                  </a:cubicBezTo>
                  <a:cubicBezTo>
                    <a:pt x="72478" y="9076"/>
                    <a:pt x="72597" y="9067"/>
                    <a:pt x="72714" y="9048"/>
                  </a:cubicBezTo>
                  <a:cubicBezTo>
                    <a:pt x="73737" y="8911"/>
                    <a:pt x="74531" y="8044"/>
                    <a:pt x="74531" y="6982"/>
                  </a:cubicBezTo>
                  <a:cubicBezTo>
                    <a:pt x="74531" y="5824"/>
                    <a:pt x="73592" y="4886"/>
                    <a:pt x="72435" y="4886"/>
                  </a:cubicBezTo>
                  <a:cubicBezTo>
                    <a:pt x="71446" y="4886"/>
                    <a:pt x="70625" y="5571"/>
                    <a:pt x="70402" y="6492"/>
                  </a:cubicBezTo>
                  <a:cubicBezTo>
                    <a:pt x="70052" y="5852"/>
                    <a:pt x="69762" y="4840"/>
                    <a:pt x="70237" y="3494"/>
                  </a:cubicBezTo>
                  <a:cubicBezTo>
                    <a:pt x="70880" y="1670"/>
                    <a:pt x="72408" y="1272"/>
                    <a:pt x="73263" y="1197"/>
                  </a:cubicBezTo>
                  <a:cubicBezTo>
                    <a:pt x="73395" y="1185"/>
                    <a:pt x="73529" y="1179"/>
                    <a:pt x="73662" y="1179"/>
                  </a:cubicBezTo>
                  <a:cubicBezTo>
                    <a:pt x="75198" y="1179"/>
                    <a:pt x="76742" y="1940"/>
                    <a:pt x="77368" y="3046"/>
                  </a:cubicBezTo>
                  <a:cubicBezTo>
                    <a:pt x="78340" y="4764"/>
                    <a:pt x="78797" y="8248"/>
                    <a:pt x="75875" y="10273"/>
                  </a:cubicBezTo>
                  <a:cubicBezTo>
                    <a:pt x="75014" y="10870"/>
                    <a:pt x="73914" y="11166"/>
                    <a:pt x="72604" y="11166"/>
                  </a:cubicBezTo>
                  <a:cubicBezTo>
                    <a:pt x="69762" y="11166"/>
                    <a:pt x="65935" y="9775"/>
                    <a:pt x="61425" y="7061"/>
                  </a:cubicBezTo>
                  <a:cubicBezTo>
                    <a:pt x="58662" y="5398"/>
                    <a:pt x="55954" y="4564"/>
                    <a:pt x="53334" y="4564"/>
                  </a:cubicBezTo>
                  <a:cubicBezTo>
                    <a:pt x="52078" y="4564"/>
                    <a:pt x="50842" y="4756"/>
                    <a:pt x="49630" y="5140"/>
                  </a:cubicBezTo>
                  <a:cubicBezTo>
                    <a:pt x="44937" y="6629"/>
                    <a:pt x="41698" y="10631"/>
                    <a:pt x="39939" y="13403"/>
                  </a:cubicBezTo>
                  <a:cubicBezTo>
                    <a:pt x="38178" y="10631"/>
                    <a:pt x="34941" y="6629"/>
                    <a:pt x="30246" y="5140"/>
                  </a:cubicBezTo>
                  <a:cubicBezTo>
                    <a:pt x="29035" y="4756"/>
                    <a:pt x="27799" y="4564"/>
                    <a:pt x="26543" y="4564"/>
                  </a:cubicBezTo>
                  <a:cubicBezTo>
                    <a:pt x="23923" y="4564"/>
                    <a:pt x="21214" y="5398"/>
                    <a:pt x="18451" y="7061"/>
                  </a:cubicBezTo>
                  <a:cubicBezTo>
                    <a:pt x="13940" y="9775"/>
                    <a:pt x="10113" y="11166"/>
                    <a:pt x="7271" y="11166"/>
                  </a:cubicBezTo>
                  <a:cubicBezTo>
                    <a:pt x="5962" y="11166"/>
                    <a:pt x="4862" y="10870"/>
                    <a:pt x="4001" y="10273"/>
                  </a:cubicBezTo>
                  <a:cubicBezTo>
                    <a:pt x="1079" y="8250"/>
                    <a:pt x="1536" y="4766"/>
                    <a:pt x="2508" y="3046"/>
                  </a:cubicBezTo>
                  <a:cubicBezTo>
                    <a:pt x="3134" y="1943"/>
                    <a:pt x="4677" y="1179"/>
                    <a:pt x="6215" y="1179"/>
                  </a:cubicBezTo>
                  <a:cubicBezTo>
                    <a:pt x="6348" y="1179"/>
                    <a:pt x="6481" y="1185"/>
                    <a:pt x="6613" y="1197"/>
                  </a:cubicBezTo>
                  <a:cubicBezTo>
                    <a:pt x="7465" y="1272"/>
                    <a:pt x="8995" y="1670"/>
                    <a:pt x="9639" y="3494"/>
                  </a:cubicBezTo>
                  <a:cubicBezTo>
                    <a:pt x="10112" y="4840"/>
                    <a:pt x="9824" y="5854"/>
                    <a:pt x="9472" y="6492"/>
                  </a:cubicBezTo>
                  <a:cubicBezTo>
                    <a:pt x="9250" y="5571"/>
                    <a:pt x="8428" y="4886"/>
                    <a:pt x="7440" y="4886"/>
                  </a:cubicBezTo>
                  <a:cubicBezTo>
                    <a:pt x="6283" y="4886"/>
                    <a:pt x="5344" y="5825"/>
                    <a:pt x="5344" y="6982"/>
                  </a:cubicBezTo>
                  <a:cubicBezTo>
                    <a:pt x="5344" y="8045"/>
                    <a:pt x="6137" y="8912"/>
                    <a:pt x="7160" y="9051"/>
                  </a:cubicBezTo>
                  <a:cubicBezTo>
                    <a:pt x="7275" y="9069"/>
                    <a:pt x="7393" y="9078"/>
                    <a:pt x="7512" y="9078"/>
                  </a:cubicBezTo>
                  <a:cubicBezTo>
                    <a:pt x="8331" y="9078"/>
                    <a:pt x="9230" y="8649"/>
                    <a:pt x="9915" y="7889"/>
                  </a:cubicBezTo>
                  <a:cubicBezTo>
                    <a:pt x="11051" y="6633"/>
                    <a:pt x="11361" y="4844"/>
                    <a:pt x="10746" y="3103"/>
                  </a:cubicBezTo>
                  <a:cubicBezTo>
                    <a:pt x="10115" y="1317"/>
                    <a:pt x="8646" y="196"/>
                    <a:pt x="6713" y="25"/>
                  </a:cubicBezTo>
                  <a:cubicBezTo>
                    <a:pt x="6546" y="10"/>
                    <a:pt x="6378" y="2"/>
                    <a:pt x="6209" y="2"/>
                  </a:cubicBezTo>
                  <a:cubicBezTo>
                    <a:pt x="4247" y="2"/>
                    <a:pt x="2314" y="991"/>
                    <a:pt x="1477" y="2467"/>
                  </a:cubicBezTo>
                  <a:cubicBezTo>
                    <a:pt x="0" y="5078"/>
                    <a:pt x="146" y="9040"/>
                    <a:pt x="3323" y="11245"/>
                  </a:cubicBezTo>
                  <a:cubicBezTo>
                    <a:pt x="4366" y="11968"/>
                    <a:pt x="5680" y="12325"/>
                    <a:pt x="7228" y="12325"/>
                  </a:cubicBezTo>
                  <a:cubicBezTo>
                    <a:pt x="10332" y="12325"/>
                    <a:pt x="14375" y="10888"/>
                    <a:pt x="19052" y="8074"/>
                  </a:cubicBezTo>
                  <a:cubicBezTo>
                    <a:pt x="21625" y="6525"/>
                    <a:pt x="24132" y="5749"/>
                    <a:pt x="26543" y="5749"/>
                  </a:cubicBezTo>
                  <a:cubicBezTo>
                    <a:pt x="27679" y="5749"/>
                    <a:pt x="28794" y="5922"/>
                    <a:pt x="29884" y="6267"/>
                  </a:cubicBezTo>
                  <a:cubicBezTo>
                    <a:pt x="34482" y="7724"/>
                    <a:pt x="37655" y="11942"/>
                    <a:pt x="39242" y="14552"/>
                  </a:cubicBezTo>
                  <a:cubicBezTo>
                    <a:pt x="39523" y="15012"/>
                    <a:pt x="39752" y="15422"/>
                    <a:pt x="39933" y="15758"/>
                  </a:cubicBezTo>
                  <a:cubicBezTo>
                    <a:pt x="40113" y="15422"/>
                    <a:pt x="40341" y="15015"/>
                    <a:pt x="40622" y="14553"/>
                  </a:cubicBezTo>
                  <a:cubicBezTo>
                    <a:pt x="42212" y="11942"/>
                    <a:pt x="45389" y="7721"/>
                    <a:pt x="49985" y="6265"/>
                  </a:cubicBezTo>
                  <a:cubicBezTo>
                    <a:pt x="51073" y="5921"/>
                    <a:pt x="52185" y="5749"/>
                    <a:pt x="53319" y="5749"/>
                  </a:cubicBezTo>
                  <a:cubicBezTo>
                    <a:pt x="55730" y="5749"/>
                    <a:pt x="58237" y="6526"/>
                    <a:pt x="60810" y="8074"/>
                  </a:cubicBezTo>
                  <a:cubicBezTo>
                    <a:pt x="65488" y="10889"/>
                    <a:pt x="69531" y="12326"/>
                    <a:pt x="72634" y="12326"/>
                  </a:cubicBezTo>
                  <a:cubicBezTo>
                    <a:pt x="74182" y="12326"/>
                    <a:pt x="75497" y="11968"/>
                    <a:pt x="76539" y="11245"/>
                  </a:cubicBezTo>
                  <a:cubicBezTo>
                    <a:pt x="79720" y="9040"/>
                    <a:pt x="79864" y="5077"/>
                    <a:pt x="78395" y="2466"/>
                  </a:cubicBezTo>
                  <a:cubicBezTo>
                    <a:pt x="77559" y="991"/>
                    <a:pt x="75626" y="1"/>
                    <a:pt x="7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5190425" y="3622300"/>
              <a:ext cx="1512550" cy="393575"/>
            </a:xfrm>
            <a:custGeom>
              <a:avLst/>
              <a:gdLst/>
              <a:ahLst/>
              <a:cxnLst/>
              <a:rect l="l" t="t" r="r" b="b"/>
              <a:pathLst>
                <a:path w="60502" h="15743" extrusionOk="0">
                  <a:moveTo>
                    <a:pt x="9093" y="1"/>
                  </a:moveTo>
                  <a:cubicBezTo>
                    <a:pt x="6368" y="1"/>
                    <a:pt x="3681" y="1189"/>
                    <a:pt x="2036" y="3133"/>
                  </a:cubicBezTo>
                  <a:cubicBezTo>
                    <a:pt x="538" y="4904"/>
                    <a:pt x="0" y="7168"/>
                    <a:pt x="484" y="9683"/>
                  </a:cubicBezTo>
                  <a:cubicBezTo>
                    <a:pt x="1386" y="14389"/>
                    <a:pt x="5576" y="15743"/>
                    <a:pt x="7982" y="15743"/>
                  </a:cubicBezTo>
                  <a:cubicBezTo>
                    <a:pt x="8204" y="15743"/>
                    <a:pt x="8410" y="15731"/>
                    <a:pt x="8598" y="15710"/>
                  </a:cubicBezTo>
                  <a:cubicBezTo>
                    <a:pt x="10394" y="15506"/>
                    <a:pt x="11931" y="14666"/>
                    <a:pt x="12926" y="13347"/>
                  </a:cubicBezTo>
                  <a:cubicBezTo>
                    <a:pt x="13893" y="12064"/>
                    <a:pt x="14282" y="10396"/>
                    <a:pt x="14080" y="8503"/>
                  </a:cubicBezTo>
                  <a:cubicBezTo>
                    <a:pt x="14075" y="8352"/>
                    <a:pt x="14054" y="8203"/>
                    <a:pt x="14022" y="8059"/>
                  </a:cubicBezTo>
                  <a:cubicBezTo>
                    <a:pt x="14015" y="8011"/>
                    <a:pt x="14012" y="7966"/>
                    <a:pt x="14004" y="7919"/>
                  </a:cubicBezTo>
                  <a:lnTo>
                    <a:pt x="13986" y="7924"/>
                  </a:lnTo>
                  <a:cubicBezTo>
                    <a:pt x="13701" y="6949"/>
                    <a:pt x="12800" y="6235"/>
                    <a:pt x="11733" y="6235"/>
                  </a:cubicBezTo>
                  <a:cubicBezTo>
                    <a:pt x="10436" y="6235"/>
                    <a:pt x="9385" y="7287"/>
                    <a:pt x="9385" y="8585"/>
                  </a:cubicBezTo>
                  <a:cubicBezTo>
                    <a:pt x="9385" y="9881"/>
                    <a:pt x="10438" y="10933"/>
                    <a:pt x="11733" y="10933"/>
                  </a:cubicBezTo>
                  <a:cubicBezTo>
                    <a:pt x="12136" y="10933"/>
                    <a:pt x="12514" y="10832"/>
                    <a:pt x="12845" y="10653"/>
                  </a:cubicBezTo>
                  <a:lnTo>
                    <a:pt x="12845" y="10653"/>
                  </a:lnTo>
                  <a:cubicBezTo>
                    <a:pt x="12699" y="11403"/>
                    <a:pt x="12412" y="12073"/>
                    <a:pt x="11984" y="12641"/>
                  </a:cubicBezTo>
                  <a:cubicBezTo>
                    <a:pt x="11185" y="13700"/>
                    <a:pt x="9936" y="14376"/>
                    <a:pt x="8464" y="14543"/>
                  </a:cubicBezTo>
                  <a:cubicBezTo>
                    <a:pt x="8356" y="14555"/>
                    <a:pt x="8219" y="14562"/>
                    <a:pt x="8060" y="14562"/>
                  </a:cubicBezTo>
                  <a:cubicBezTo>
                    <a:pt x="6442" y="14562"/>
                    <a:pt x="2472" y="13793"/>
                    <a:pt x="1641" y="9463"/>
                  </a:cubicBezTo>
                  <a:cubicBezTo>
                    <a:pt x="1227" y="7312"/>
                    <a:pt x="1674" y="5386"/>
                    <a:pt x="2936" y="3897"/>
                  </a:cubicBezTo>
                  <a:cubicBezTo>
                    <a:pt x="4342" y="2235"/>
                    <a:pt x="6749" y="1181"/>
                    <a:pt x="9104" y="1181"/>
                  </a:cubicBezTo>
                  <a:cubicBezTo>
                    <a:pt x="9164" y="1181"/>
                    <a:pt x="9224" y="1181"/>
                    <a:pt x="9284" y="1183"/>
                  </a:cubicBezTo>
                  <a:cubicBezTo>
                    <a:pt x="12529" y="1258"/>
                    <a:pt x="15559" y="2640"/>
                    <a:pt x="19069" y="4238"/>
                  </a:cubicBezTo>
                  <a:cubicBezTo>
                    <a:pt x="19936" y="4635"/>
                    <a:pt x="20834" y="5044"/>
                    <a:pt x="21780" y="5455"/>
                  </a:cubicBezTo>
                  <a:cubicBezTo>
                    <a:pt x="22708" y="5858"/>
                    <a:pt x="23615" y="6024"/>
                    <a:pt x="24480" y="6024"/>
                  </a:cubicBezTo>
                  <a:cubicBezTo>
                    <a:pt x="26871" y="6024"/>
                    <a:pt x="28942" y="4755"/>
                    <a:pt x="30252" y="3699"/>
                  </a:cubicBezTo>
                  <a:cubicBezTo>
                    <a:pt x="31560" y="4755"/>
                    <a:pt x="33630" y="6025"/>
                    <a:pt x="36021" y="6025"/>
                  </a:cubicBezTo>
                  <a:cubicBezTo>
                    <a:pt x="36886" y="6025"/>
                    <a:pt x="37793" y="5859"/>
                    <a:pt x="38722" y="5455"/>
                  </a:cubicBezTo>
                  <a:cubicBezTo>
                    <a:pt x="39667" y="5044"/>
                    <a:pt x="40567" y="4635"/>
                    <a:pt x="41433" y="4238"/>
                  </a:cubicBezTo>
                  <a:cubicBezTo>
                    <a:pt x="44944" y="2640"/>
                    <a:pt x="47973" y="1261"/>
                    <a:pt x="51218" y="1183"/>
                  </a:cubicBezTo>
                  <a:cubicBezTo>
                    <a:pt x="51271" y="1182"/>
                    <a:pt x="51323" y="1181"/>
                    <a:pt x="51376" y="1181"/>
                  </a:cubicBezTo>
                  <a:cubicBezTo>
                    <a:pt x="53740" y="1181"/>
                    <a:pt x="56156" y="2230"/>
                    <a:pt x="57566" y="3897"/>
                  </a:cubicBezTo>
                  <a:cubicBezTo>
                    <a:pt x="58828" y="5386"/>
                    <a:pt x="59276" y="7311"/>
                    <a:pt x="58863" y="9463"/>
                  </a:cubicBezTo>
                  <a:cubicBezTo>
                    <a:pt x="58031" y="13796"/>
                    <a:pt x="54054" y="14562"/>
                    <a:pt x="52439" y="14562"/>
                  </a:cubicBezTo>
                  <a:cubicBezTo>
                    <a:pt x="52281" y="14562"/>
                    <a:pt x="52146" y="14555"/>
                    <a:pt x="52038" y="14543"/>
                  </a:cubicBezTo>
                  <a:cubicBezTo>
                    <a:pt x="50566" y="14376"/>
                    <a:pt x="49317" y="13700"/>
                    <a:pt x="48520" y="12641"/>
                  </a:cubicBezTo>
                  <a:cubicBezTo>
                    <a:pt x="48092" y="12071"/>
                    <a:pt x="47803" y="11403"/>
                    <a:pt x="47657" y="10653"/>
                  </a:cubicBezTo>
                  <a:lnTo>
                    <a:pt x="47657" y="10653"/>
                  </a:lnTo>
                  <a:cubicBezTo>
                    <a:pt x="47988" y="10832"/>
                    <a:pt x="48368" y="10933"/>
                    <a:pt x="48769" y="10933"/>
                  </a:cubicBezTo>
                  <a:cubicBezTo>
                    <a:pt x="50067" y="10933"/>
                    <a:pt x="51119" y="9881"/>
                    <a:pt x="51119" y="8585"/>
                  </a:cubicBezTo>
                  <a:cubicBezTo>
                    <a:pt x="51119" y="7287"/>
                    <a:pt x="50067" y="6235"/>
                    <a:pt x="48769" y="6235"/>
                  </a:cubicBezTo>
                  <a:cubicBezTo>
                    <a:pt x="47702" y="6235"/>
                    <a:pt x="46803" y="6949"/>
                    <a:pt x="46516" y="7924"/>
                  </a:cubicBezTo>
                  <a:lnTo>
                    <a:pt x="46499" y="7919"/>
                  </a:lnTo>
                  <a:cubicBezTo>
                    <a:pt x="46490" y="7966"/>
                    <a:pt x="46487" y="8011"/>
                    <a:pt x="46480" y="8059"/>
                  </a:cubicBezTo>
                  <a:cubicBezTo>
                    <a:pt x="46448" y="8202"/>
                    <a:pt x="46428" y="8352"/>
                    <a:pt x="46424" y="8503"/>
                  </a:cubicBezTo>
                  <a:cubicBezTo>
                    <a:pt x="46221" y="10396"/>
                    <a:pt x="46610" y="12064"/>
                    <a:pt x="47576" y="13347"/>
                  </a:cubicBezTo>
                  <a:cubicBezTo>
                    <a:pt x="48572" y="14666"/>
                    <a:pt x="50108" y="15506"/>
                    <a:pt x="51906" y="15710"/>
                  </a:cubicBezTo>
                  <a:cubicBezTo>
                    <a:pt x="52092" y="15731"/>
                    <a:pt x="52298" y="15742"/>
                    <a:pt x="52518" y="15742"/>
                  </a:cubicBezTo>
                  <a:cubicBezTo>
                    <a:pt x="54922" y="15742"/>
                    <a:pt x="59114" y="14389"/>
                    <a:pt x="60020" y="9683"/>
                  </a:cubicBezTo>
                  <a:cubicBezTo>
                    <a:pt x="60502" y="7168"/>
                    <a:pt x="59966" y="4904"/>
                    <a:pt x="58466" y="3133"/>
                  </a:cubicBezTo>
                  <a:cubicBezTo>
                    <a:pt x="56821" y="1189"/>
                    <a:pt x="54134" y="1"/>
                    <a:pt x="51409" y="1"/>
                  </a:cubicBezTo>
                  <a:cubicBezTo>
                    <a:pt x="51336" y="1"/>
                    <a:pt x="51263" y="1"/>
                    <a:pt x="51189" y="2"/>
                  </a:cubicBezTo>
                  <a:cubicBezTo>
                    <a:pt x="47704" y="85"/>
                    <a:pt x="44572" y="1512"/>
                    <a:pt x="40945" y="3164"/>
                  </a:cubicBezTo>
                  <a:cubicBezTo>
                    <a:pt x="40081" y="3559"/>
                    <a:pt x="39190" y="3965"/>
                    <a:pt x="38253" y="4372"/>
                  </a:cubicBezTo>
                  <a:cubicBezTo>
                    <a:pt x="37509" y="4696"/>
                    <a:pt x="36772" y="4830"/>
                    <a:pt x="36061" y="4830"/>
                  </a:cubicBezTo>
                  <a:cubicBezTo>
                    <a:pt x="34099" y="4830"/>
                    <a:pt x="32335" y="3804"/>
                    <a:pt x="31161" y="2898"/>
                  </a:cubicBezTo>
                  <a:cubicBezTo>
                    <a:pt x="30797" y="2617"/>
                    <a:pt x="30489" y="2350"/>
                    <a:pt x="30252" y="2128"/>
                  </a:cubicBezTo>
                  <a:cubicBezTo>
                    <a:pt x="30013" y="2350"/>
                    <a:pt x="29705" y="2617"/>
                    <a:pt x="29343" y="2898"/>
                  </a:cubicBezTo>
                  <a:cubicBezTo>
                    <a:pt x="28169" y="3803"/>
                    <a:pt x="26405" y="4830"/>
                    <a:pt x="24441" y="4830"/>
                  </a:cubicBezTo>
                  <a:cubicBezTo>
                    <a:pt x="23730" y="4830"/>
                    <a:pt x="22993" y="4695"/>
                    <a:pt x="22249" y="4372"/>
                  </a:cubicBezTo>
                  <a:cubicBezTo>
                    <a:pt x="21313" y="3965"/>
                    <a:pt x="20421" y="3559"/>
                    <a:pt x="19557" y="3164"/>
                  </a:cubicBezTo>
                  <a:cubicBezTo>
                    <a:pt x="15930" y="1512"/>
                    <a:pt x="12798" y="85"/>
                    <a:pt x="9313" y="2"/>
                  </a:cubicBezTo>
                  <a:cubicBezTo>
                    <a:pt x="9239" y="1"/>
                    <a:pt x="9167" y="1"/>
                    <a:pt x="9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4393300" y="3587025"/>
              <a:ext cx="285300" cy="240325"/>
            </a:xfrm>
            <a:custGeom>
              <a:avLst/>
              <a:gdLst/>
              <a:ahLst/>
              <a:cxnLst/>
              <a:rect l="l" t="t" r="r" b="b"/>
              <a:pathLst>
                <a:path w="11412" h="9613" extrusionOk="0">
                  <a:moveTo>
                    <a:pt x="4618" y="0"/>
                  </a:moveTo>
                  <a:cubicBezTo>
                    <a:pt x="4326" y="0"/>
                    <a:pt x="4010" y="26"/>
                    <a:pt x="3667" y="83"/>
                  </a:cubicBezTo>
                  <a:cubicBezTo>
                    <a:pt x="2116" y="340"/>
                    <a:pt x="1007" y="1282"/>
                    <a:pt x="543" y="2732"/>
                  </a:cubicBezTo>
                  <a:cubicBezTo>
                    <a:pt x="0" y="4425"/>
                    <a:pt x="475" y="6587"/>
                    <a:pt x="1647" y="7759"/>
                  </a:cubicBezTo>
                  <a:cubicBezTo>
                    <a:pt x="2777" y="8888"/>
                    <a:pt x="4803" y="9613"/>
                    <a:pt x="6825" y="9613"/>
                  </a:cubicBezTo>
                  <a:lnTo>
                    <a:pt x="6897" y="9613"/>
                  </a:lnTo>
                  <a:cubicBezTo>
                    <a:pt x="8113" y="9600"/>
                    <a:pt x="9752" y="9327"/>
                    <a:pt x="11412" y="8269"/>
                  </a:cubicBezTo>
                  <a:lnTo>
                    <a:pt x="11412" y="6823"/>
                  </a:lnTo>
                  <a:cubicBezTo>
                    <a:pt x="9765" y="8112"/>
                    <a:pt x="8086" y="8423"/>
                    <a:pt x="6885" y="8432"/>
                  </a:cubicBezTo>
                  <a:cubicBezTo>
                    <a:pt x="6851" y="8432"/>
                    <a:pt x="6818" y="8432"/>
                    <a:pt x="6784" y="8432"/>
                  </a:cubicBezTo>
                  <a:cubicBezTo>
                    <a:pt x="4843" y="8432"/>
                    <a:pt x="3228" y="7674"/>
                    <a:pt x="2479" y="6925"/>
                  </a:cubicBezTo>
                  <a:cubicBezTo>
                    <a:pt x="1611" y="6055"/>
                    <a:pt x="1252" y="4373"/>
                    <a:pt x="1663" y="3090"/>
                  </a:cubicBezTo>
                  <a:cubicBezTo>
                    <a:pt x="1890" y="2376"/>
                    <a:pt x="2458" y="1479"/>
                    <a:pt x="3861" y="1243"/>
                  </a:cubicBezTo>
                  <a:cubicBezTo>
                    <a:pt x="4125" y="1200"/>
                    <a:pt x="4375" y="1178"/>
                    <a:pt x="4610" y="1178"/>
                  </a:cubicBezTo>
                  <a:cubicBezTo>
                    <a:pt x="5457" y="1178"/>
                    <a:pt x="6112" y="1458"/>
                    <a:pt x="6523" y="2006"/>
                  </a:cubicBezTo>
                  <a:cubicBezTo>
                    <a:pt x="7036" y="2690"/>
                    <a:pt x="7076" y="3651"/>
                    <a:pt x="6816" y="4188"/>
                  </a:cubicBezTo>
                  <a:cubicBezTo>
                    <a:pt x="6723" y="4382"/>
                    <a:pt x="6552" y="4551"/>
                    <a:pt x="6336" y="4682"/>
                  </a:cubicBezTo>
                  <a:cubicBezTo>
                    <a:pt x="6372" y="4544"/>
                    <a:pt x="6397" y="4400"/>
                    <a:pt x="6397" y="4246"/>
                  </a:cubicBezTo>
                  <a:cubicBezTo>
                    <a:pt x="6397" y="3295"/>
                    <a:pt x="5625" y="2522"/>
                    <a:pt x="4672" y="2522"/>
                  </a:cubicBezTo>
                  <a:cubicBezTo>
                    <a:pt x="3720" y="2522"/>
                    <a:pt x="2946" y="3292"/>
                    <a:pt x="2946" y="4246"/>
                  </a:cubicBezTo>
                  <a:cubicBezTo>
                    <a:pt x="2946" y="4759"/>
                    <a:pt x="3175" y="5215"/>
                    <a:pt x="3531" y="5531"/>
                  </a:cubicBezTo>
                  <a:cubicBezTo>
                    <a:pt x="3935" y="5926"/>
                    <a:pt x="4541" y="6153"/>
                    <a:pt x="5256" y="6153"/>
                  </a:cubicBezTo>
                  <a:cubicBezTo>
                    <a:pt x="5274" y="6153"/>
                    <a:pt x="5292" y="6153"/>
                    <a:pt x="5311" y="6153"/>
                  </a:cubicBezTo>
                  <a:cubicBezTo>
                    <a:pt x="6454" y="6138"/>
                    <a:pt x="7464" y="5567"/>
                    <a:pt x="7880" y="4702"/>
                  </a:cubicBezTo>
                  <a:cubicBezTo>
                    <a:pt x="8296" y="3838"/>
                    <a:pt x="8287" y="2394"/>
                    <a:pt x="7468" y="1300"/>
                  </a:cubicBezTo>
                  <a:cubicBezTo>
                    <a:pt x="7077" y="780"/>
                    <a:pt x="6225" y="0"/>
                    <a:pt x="4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7214675" y="3587025"/>
              <a:ext cx="285325" cy="240325"/>
            </a:xfrm>
            <a:custGeom>
              <a:avLst/>
              <a:gdLst/>
              <a:ahLst/>
              <a:cxnLst/>
              <a:rect l="l" t="t" r="r" b="b"/>
              <a:pathLst>
                <a:path w="11413" h="9613" extrusionOk="0">
                  <a:moveTo>
                    <a:pt x="6793" y="0"/>
                  </a:moveTo>
                  <a:cubicBezTo>
                    <a:pt x="5185" y="0"/>
                    <a:pt x="4333" y="780"/>
                    <a:pt x="3944" y="1300"/>
                  </a:cubicBezTo>
                  <a:cubicBezTo>
                    <a:pt x="3126" y="2394"/>
                    <a:pt x="3117" y="3838"/>
                    <a:pt x="3533" y="4702"/>
                  </a:cubicBezTo>
                  <a:cubicBezTo>
                    <a:pt x="3952" y="5567"/>
                    <a:pt x="4960" y="6138"/>
                    <a:pt x="6105" y="6153"/>
                  </a:cubicBezTo>
                  <a:cubicBezTo>
                    <a:pt x="6123" y="6153"/>
                    <a:pt x="6142" y="6153"/>
                    <a:pt x="6160" y="6153"/>
                  </a:cubicBezTo>
                  <a:cubicBezTo>
                    <a:pt x="6873" y="6153"/>
                    <a:pt x="7478" y="5926"/>
                    <a:pt x="7882" y="5531"/>
                  </a:cubicBezTo>
                  <a:cubicBezTo>
                    <a:pt x="8238" y="5215"/>
                    <a:pt x="8466" y="4759"/>
                    <a:pt x="8466" y="4246"/>
                  </a:cubicBezTo>
                  <a:cubicBezTo>
                    <a:pt x="8466" y="3292"/>
                    <a:pt x="7692" y="2522"/>
                    <a:pt x="6739" y="2522"/>
                  </a:cubicBezTo>
                  <a:cubicBezTo>
                    <a:pt x="5786" y="2522"/>
                    <a:pt x="5012" y="3295"/>
                    <a:pt x="5012" y="4246"/>
                  </a:cubicBezTo>
                  <a:cubicBezTo>
                    <a:pt x="5012" y="4400"/>
                    <a:pt x="5039" y="4544"/>
                    <a:pt x="5075" y="4682"/>
                  </a:cubicBezTo>
                  <a:cubicBezTo>
                    <a:pt x="4859" y="4551"/>
                    <a:pt x="4688" y="4382"/>
                    <a:pt x="4595" y="4188"/>
                  </a:cubicBezTo>
                  <a:cubicBezTo>
                    <a:pt x="4335" y="3651"/>
                    <a:pt x="4374" y="2690"/>
                    <a:pt x="4888" y="2006"/>
                  </a:cubicBezTo>
                  <a:cubicBezTo>
                    <a:pt x="5299" y="1458"/>
                    <a:pt x="5953" y="1178"/>
                    <a:pt x="6801" y="1178"/>
                  </a:cubicBezTo>
                  <a:cubicBezTo>
                    <a:pt x="7036" y="1178"/>
                    <a:pt x="7286" y="1200"/>
                    <a:pt x="7550" y="1243"/>
                  </a:cubicBezTo>
                  <a:cubicBezTo>
                    <a:pt x="8951" y="1479"/>
                    <a:pt x="9519" y="2376"/>
                    <a:pt x="9748" y="3090"/>
                  </a:cubicBezTo>
                  <a:cubicBezTo>
                    <a:pt x="10158" y="4373"/>
                    <a:pt x="9800" y="6055"/>
                    <a:pt x="8932" y="6925"/>
                  </a:cubicBezTo>
                  <a:cubicBezTo>
                    <a:pt x="8183" y="7674"/>
                    <a:pt x="6568" y="8432"/>
                    <a:pt x="4628" y="8432"/>
                  </a:cubicBezTo>
                  <a:cubicBezTo>
                    <a:pt x="4595" y="8432"/>
                    <a:pt x="4561" y="8432"/>
                    <a:pt x="4527" y="8432"/>
                  </a:cubicBezTo>
                  <a:cubicBezTo>
                    <a:pt x="3327" y="8423"/>
                    <a:pt x="1647" y="8112"/>
                    <a:pt x="1" y="6823"/>
                  </a:cubicBezTo>
                  <a:lnTo>
                    <a:pt x="1" y="8269"/>
                  </a:lnTo>
                  <a:cubicBezTo>
                    <a:pt x="1661" y="9327"/>
                    <a:pt x="3300" y="9600"/>
                    <a:pt x="4515" y="9613"/>
                  </a:cubicBezTo>
                  <a:lnTo>
                    <a:pt x="4587" y="9613"/>
                  </a:lnTo>
                  <a:cubicBezTo>
                    <a:pt x="6609" y="9613"/>
                    <a:pt x="8636" y="8888"/>
                    <a:pt x="9766" y="7759"/>
                  </a:cubicBezTo>
                  <a:cubicBezTo>
                    <a:pt x="10937" y="6587"/>
                    <a:pt x="11412" y="4425"/>
                    <a:pt x="10870" y="2732"/>
                  </a:cubicBezTo>
                  <a:cubicBezTo>
                    <a:pt x="10406" y="1282"/>
                    <a:pt x="9294" y="340"/>
                    <a:pt x="7744" y="83"/>
                  </a:cubicBezTo>
                  <a:cubicBezTo>
                    <a:pt x="7401" y="26"/>
                    <a:pt x="7084" y="0"/>
                    <a:pt x="6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9"/>
          <p:cNvGrpSpPr/>
          <p:nvPr/>
        </p:nvGrpSpPr>
        <p:grpSpPr>
          <a:xfrm flipH="1">
            <a:off x="3412034" y="161288"/>
            <a:ext cx="2320084" cy="364606"/>
            <a:chOff x="4393300" y="3527650"/>
            <a:chExt cx="3106700" cy="488225"/>
          </a:xfrm>
        </p:grpSpPr>
        <p:sp>
          <p:nvSpPr>
            <p:cNvPr id="330" name="Google Shape;330;p19"/>
            <p:cNvSpPr/>
            <p:nvPr/>
          </p:nvSpPr>
          <p:spPr>
            <a:xfrm>
              <a:off x="4633900" y="3714175"/>
              <a:ext cx="559125" cy="240300"/>
            </a:xfrm>
            <a:custGeom>
              <a:avLst/>
              <a:gdLst/>
              <a:ahLst/>
              <a:cxnLst/>
              <a:rect l="l" t="t" r="r" b="b"/>
              <a:pathLst>
                <a:path w="22365" h="9612" extrusionOk="0">
                  <a:moveTo>
                    <a:pt x="6825" y="0"/>
                  </a:moveTo>
                  <a:cubicBezTo>
                    <a:pt x="4801" y="0"/>
                    <a:pt x="2775" y="723"/>
                    <a:pt x="1647" y="1854"/>
                  </a:cubicBezTo>
                  <a:cubicBezTo>
                    <a:pt x="475" y="3026"/>
                    <a:pt x="0" y="5188"/>
                    <a:pt x="542" y="6881"/>
                  </a:cubicBezTo>
                  <a:cubicBezTo>
                    <a:pt x="1008" y="8329"/>
                    <a:pt x="2118" y="9269"/>
                    <a:pt x="3669" y="9529"/>
                  </a:cubicBezTo>
                  <a:cubicBezTo>
                    <a:pt x="4011" y="9586"/>
                    <a:pt x="4326" y="9612"/>
                    <a:pt x="4617" y="9612"/>
                  </a:cubicBezTo>
                  <a:cubicBezTo>
                    <a:pt x="6227" y="9612"/>
                    <a:pt x="7080" y="8831"/>
                    <a:pt x="7469" y="8312"/>
                  </a:cubicBezTo>
                  <a:cubicBezTo>
                    <a:pt x="8288" y="7219"/>
                    <a:pt x="8296" y="5775"/>
                    <a:pt x="7881" y="4911"/>
                  </a:cubicBezTo>
                  <a:cubicBezTo>
                    <a:pt x="7462" y="4043"/>
                    <a:pt x="6454" y="3475"/>
                    <a:pt x="5311" y="3460"/>
                  </a:cubicBezTo>
                  <a:cubicBezTo>
                    <a:pt x="5292" y="3460"/>
                    <a:pt x="5273" y="3459"/>
                    <a:pt x="5254" y="3459"/>
                  </a:cubicBezTo>
                  <a:cubicBezTo>
                    <a:pt x="4538" y="3459"/>
                    <a:pt x="3935" y="3684"/>
                    <a:pt x="3530" y="4079"/>
                  </a:cubicBezTo>
                  <a:cubicBezTo>
                    <a:pt x="3173" y="4394"/>
                    <a:pt x="2946" y="4851"/>
                    <a:pt x="2946" y="5363"/>
                  </a:cubicBezTo>
                  <a:cubicBezTo>
                    <a:pt x="2946" y="6316"/>
                    <a:pt x="3720" y="7089"/>
                    <a:pt x="4674" y="7089"/>
                  </a:cubicBezTo>
                  <a:cubicBezTo>
                    <a:pt x="5626" y="7089"/>
                    <a:pt x="6400" y="6317"/>
                    <a:pt x="6400" y="5363"/>
                  </a:cubicBezTo>
                  <a:cubicBezTo>
                    <a:pt x="6400" y="5212"/>
                    <a:pt x="6374" y="5069"/>
                    <a:pt x="6337" y="4928"/>
                  </a:cubicBezTo>
                  <a:lnTo>
                    <a:pt x="6337" y="4928"/>
                  </a:lnTo>
                  <a:cubicBezTo>
                    <a:pt x="6553" y="5060"/>
                    <a:pt x="6724" y="5228"/>
                    <a:pt x="6817" y="5422"/>
                  </a:cubicBezTo>
                  <a:cubicBezTo>
                    <a:pt x="7077" y="5958"/>
                    <a:pt x="7038" y="6923"/>
                    <a:pt x="6525" y="7603"/>
                  </a:cubicBezTo>
                  <a:cubicBezTo>
                    <a:pt x="6114" y="8152"/>
                    <a:pt x="5463" y="8433"/>
                    <a:pt x="4618" y="8433"/>
                  </a:cubicBezTo>
                  <a:cubicBezTo>
                    <a:pt x="4381" y="8433"/>
                    <a:pt x="4129" y="8411"/>
                    <a:pt x="3862" y="8366"/>
                  </a:cubicBezTo>
                  <a:cubicBezTo>
                    <a:pt x="2459" y="8132"/>
                    <a:pt x="1894" y="7234"/>
                    <a:pt x="1666" y="6520"/>
                  </a:cubicBezTo>
                  <a:cubicBezTo>
                    <a:pt x="1254" y="5237"/>
                    <a:pt x="1612" y="3553"/>
                    <a:pt x="2480" y="2686"/>
                  </a:cubicBezTo>
                  <a:cubicBezTo>
                    <a:pt x="3232" y="1936"/>
                    <a:pt x="4846" y="1177"/>
                    <a:pt x="6787" y="1177"/>
                  </a:cubicBezTo>
                  <a:cubicBezTo>
                    <a:pt x="6820" y="1177"/>
                    <a:pt x="6854" y="1177"/>
                    <a:pt x="6888" y="1178"/>
                  </a:cubicBezTo>
                  <a:cubicBezTo>
                    <a:pt x="8308" y="1188"/>
                    <a:pt x="10402" y="1617"/>
                    <a:pt x="12313" y="3595"/>
                  </a:cubicBezTo>
                  <a:cubicBezTo>
                    <a:pt x="14748" y="6112"/>
                    <a:pt x="17801" y="6629"/>
                    <a:pt x="19901" y="6629"/>
                  </a:cubicBezTo>
                  <a:cubicBezTo>
                    <a:pt x="21295" y="6629"/>
                    <a:pt x="22269" y="6402"/>
                    <a:pt x="22365" y="6379"/>
                  </a:cubicBezTo>
                  <a:lnTo>
                    <a:pt x="22226" y="5806"/>
                  </a:lnTo>
                  <a:lnTo>
                    <a:pt x="22087" y="5234"/>
                  </a:lnTo>
                  <a:cubicBezTo>
                    <a:pt x="22066" y="5238"/>
                    <a:pt x="21201" y="5438"/>
                    <a:pt x="19943" y="5438"/>
                  </a:cubicBezTo>
                  <a:cubicBezTo>
                    <a:pt x="18061" y="5438"/>
                    <a:pt x="15299" y="4992"/>
                    <a:pt x="13157" y="2778"/>
                  </a:cubicBezTo>
                  <a:cubicBezTo>
                    <a:pt x="10962" y="508"/>
                    <a:pt x="8542" y="14"/>
                    <a:pt x="6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6700250" y="3714100"/>
              <a:ext cx="559150" cy="240300"/>
            </a:xfrm>
            <a:custGeom>
              <a:avLst/>
              <a:gdLst/>
              <a:ahLst/>
              <a:cxnLst/>
              <a:rect l="l" t="t" r="r" b="b"/>
              <a:pathLst>
                <a:path w="22366" h="9612" extrusionOk="0">
                  <a:moveTo>
                    <a:pt x="15471" y="0"/>
                  </a:moveTo>
                  <a:cubicBezTo>
                    <a:pt x="13826" y="14"/>
                    <a:pt x="11405" y="506"/>
                    <a:pt x="9208" y="2776"/>
                  </a:cubicBezTo>
                  <a:cubicBezTo>
                    <a:pt x="7066" y="4992"/>
                    <a:pt x="4314" y="5442"/>
                    <a:pt x="2435" y="5442"/>
                  </a:cubicBezTo>
                  <a:cubicBezTo>
                    <a:pt x="1170" y="5442"/>
                    <a:pt x="301" y="5238"/>
                    <a:pt x="280" y="5233"/>
                  </a:cubicBezTo>
                  <a:lnTo>
                    <a:pt x="1" y="6379"/>
                  </a:lnTo>
                  <a:cubicBezTo>
                    <a:pt x="98" y="6403"/>
                    <a:pt x="1074" y="6632"/>
                    <a:pt x="2470" y="6632"/>
                  </a:cubicBezTo>
                  <a:cubicBezTo>
                    <a:pt x="4571" y="6632"/>
                    <a:pt x="7622" y="6113"/>
                    <a:pt x="10056" y="3597"/>
                  </a:cubicBezTo>
                  <a:cubicBezTo>
                    <a:pt x="11968" y="1621"/>
                    <a:pt x="14061" y="1191"/>
                    <a:pt x="15480" y="1181"/>
                  </a:cubicBezTo>
                  <a:lnTo>
                    <a:pt x="15544" y="1181"/>
                  </a:lnTo>
                  <a:cubicBezTo>
                    <a:pt x="17500" y="1181"/>
                    <a:pt x="19131" y="1934"/>
                    <a:pt x="19885" y="2689"/>
                  </a:cubicBezTo>
                  <a:cubicBezTo>
                    <a:pt x="20752" y="3558"/>
                    <a:pt x="21111" y="5240"/>
                    <a:pt x="20699" y="6523"/>
                  </a:cubicBezTo>
                  <a:cubicBezTo>
                    <a:pt x="20473" y="7237"/>
                    <a:pt x="19906" y="8135"/>
                    <a:pt x="18503" y="8369"/>
                  </a:cubicBezTo>
                  <a:cubicBezTo>
                    <a:pt x="18237" y="8414"/>
                    <a:pt x="17985" y="8436"/>
                    <a:pt x="17748" y="8436"/>
                  </a:cubicBezTo>
                  <a:cubicBezTo>
                    <a:pt x="16903" y="8436"/>
                    <a:pt x="16250" y="8155"/>
                    <a:pt x="15840" y="7606"/>
                  </a:cubicBezTo>
                  <a:cubicBezTo>
                    <a:pt x="15327" y="6923"/>
                    <a:pt x="15290" y="5960"/>
                    <a:pt x="15547" y="5425"/>
                  </a:cubicBezTo>
                  <a:cubicBezTo>
                    <a:pt x="15641" y="5231"/>
                    <a:pt x="15812" y="5061"/>
                    <a:pt x="16027" y="4931"/>
                  </a:cubicBezTo>
                  <a:lnTo>
                    <a:pt x="16027" y="4931"/>
                  </a:lnTo>
                  <a:cubicBezTo>
                    <a:pt x="15990" y="5072"/>
                    <a:pt x="15964" y="5215"/>
                    <a:pt x="15964" y="5366"/>
                  </a:cubicBezTo>
                  <a:cubicBezTo>
                    <a:pt x="15964" y="6319"/>
                    <a:pt x="16736" y="7092"/>
                    <a:pt x="17690" y="7092"/>
                  </a:cubicBezTo>
                  <a:cubicBezTo>
                    <a:pt x="18643" y="7092"/>
                    <a:pt x="19418" y="6320"/>
                    <a:pt x="19418" y="5366"/>
                  </a:cubicBezTo>
                  <a:cubicBezTo>
                    <a:pt x="19418" y="4767"/>
                    <a:pt x="19113" y="4241"/>
                    <a:pt x="18652" y="3932"/>
                  </a:cubicBezTo>
                  <a:cubicBezTo>
                    <a:pt x="18250" y="3630"/>
                    <a:pt x="17712" y="3460"/>
                    <a:pt x="17102" y="3460"/>
                  </a:cubicBezTo>
                  <a:cubicBezTo>
                    <a:pt x="17086" y="3460"/>
                    <a:pt x="17071" y="3460"/>
                    <a:pt x="17055" y="3460"/>
                  </a:cubicBezTo>
                  <a:cubicBezTo>
                    <a:pt x="15912" y="3475"/>
                    <a:pt x="14904" y="4044"/>
                    <a:pt x="14484" y="4911"/>
                  </a:cubicBezTo>
                  <a:cubicBezTo>
                    <a:pt x="14070" y="5775"/>
                    <a:pt x="14077" y="7220"/>
                    <a:pt x="14896" y="8312"/>
                  </a:cubicBezTo>
                  <a:cubicBezTo>
                    <a:pt x="15287" y="8833"/>
                    <a:pt x="16140" y="9612"/>
                    <a:pt x="17748" y="9612"/>
                  </a:cubicBezTo>
                  <a:cubicBezTo>
                    <a:pt x="18039" y="9612"/>
                    <a:pt x="18355" y="9586"/>
                    <a:pt x="18697" y="9529"/>
                  </a:cubicBezTo>
                  <a:cubicBezTo>
                    <a:pt x="20249" y="9272"/>
                    <a:pt x="21359" y="8332"/>
                    <a:pt x="21823" y="6882"/>
                  </a:cubicBezTo>
                  <a:cubicBezTo>
                    <a:pt x="22365" y="5188"/>
                    <a:pt x="21892" y="3027"/>
                    <a:pt x="20720" y="1852"/>
                  </a:cubicBezTo>
                  <a:cubicBezTo>
                    <a:pt x="19591" y="723"/>
                    <a:pt x="17564" y="0"/>
                    <a:pt x="15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4948400" y="3527650"/>
              <a:ext cx="1996600" cy="393975"/>
            </a:xfrm>
            <a:custGeom>
              <a:avLst/>
              <a:gdLst/>
              <a:ahLst/>
              <a:cxnLst/>
              <a:rect l="l" t="t" r="r" b="b"/>
              <a:pathLst>
                <a:path w="79864" h="15759" extrusionOk="0">
                  <a:moveTo>
                    <a:pt x="73662" y="1"/>
                  </a:moveTo>
                  <a:cubicBezTo>
                    <a:pt x="73494" y="1"/>
                    <a:pt x="73327" y="8"/>
                    <a:pt x="73159" y="23"/>
                  </a:cubicBezTo>
                  <a:cubicBezTo>
                    <a:pt x="71226" y="195"/>
                    <a:pt x="69755" y="1315"/>
                    <a:pt x="69125" y="3101"/>
                  </a:cubicBezTo>
                  <a:cubicBezTo>
                    <a:pt x="68512" y="4841"/>
                    <a:pt x="68823" y="6632"/>
                    <a:pt x="69958" y="7888"/>
                  </a:cubicBezTo>
                  <a:cubicBezTo>
                    <a:pt x="70643" y="8646"/>
                    <a:pt x="71538" y="9076"/>
                    <a:pt x="72357" y="9076"/>
                  </a:cubicBezTo>
                  <a:cubicBezTo>
                    <a:pt x="72478" y="9076"/>
                    <a:pt x="72597" y="9067"/>
                    <a:pt x="72714" y="9048"/>
                  </a:cubicBezTo>
                  <a:cubicBezTo>
                    <a:pt x="73737" y="8911"/>
                    <a:pt x="74531" y="8044"/>
                    <a:pt x="74531" y="6982"/>
                  </a:cubicBezTo>
                  <a:cubicBezTo>
                    <a:pt x="74531" y="5824"/>
                    <a:pt x="73592" y="4886"/>
                    <a:pt x="72435" y="4886"/>
                  </a:cubicBezTo>
                  <a:cubicBezTo>
                    <a:pt x="71446" y="4886"/>
                    <a:pt x="70625" y="5571"/>
                    <a:pt x="70402" y="6492"/>
                  </a:cubicBezTo>
                  <a:cubicBezTo>
                    <a:pt x="70052" y="5852"/>
                    <a:pt x="69762" y="4840"/>
                    <a:pt x="70237" y="3494"/>
                  </a:cubicBezTo>
                  <a:cubicBezTo>
                    <a:pt x="70880" y="1670"/>
                    <a:pt x="72408" y="1272"/>
                    <a:pt x="73263" y="1197"/>
                  </a:cubicBezTo>
                  <a:cubicBezTo>
                    <a:pt x="73395" y="1185"/>
                    <a:pt x="73529" y="1179"/>
                    <a:pt x="73662" y="1179"/>
                  </a:cubicBezTo>
                  <a:cubicBezTo>
                    <a:pt x="75198" y="1179"/>
                    <a:pt x="76742" y="1940"/>
                    <a:pt x="77368" y="3046"/>
                  </a:cubicBezTo>
                  <a:cubicBezTo>
                    <a:pt x="78340" y="4764"/>
                    <a:pt x="78797" y="8248"/>
                    <a:pt x="75875" y="10273"/>
                  </a:cubicBezTo>
                  <a:cubicBezTo>
                    <a:pt x="75014" y="10870"/>
                    <a:pt x="73914" y="11166"/>
                    <a:pt x="72604" y="11166"/>
                  </a:cubicBezTo>
                  <a:cubicBezTo>
                    <a:pt x="69762" y="11166"/>
                    <a:pt x="65935" y="9775"/>
                    <a:pt x="61425" y="7061"/>
                  </a:cubicBezTo>
                  <a:cubicBezTo>
                    <a:pt x="58662" y="5398"/>
                    <a:pt x="55954" y="4564"/>
                    <a:pt x="53334" y="4564"/>
                  </a:cubicBezTo>
                  <a:cubicBezTo>
                    <a:pt x="52078" y="4564"/>
                    <a:pt x="50842" y="4756"/>
                    <a:pt x="49630" y="5140"/>
                  </a:cubicBezTo>
                  <a:cubicBezTo>
                    <a:pt x="44937" y="6629"/>
                    <a:pt x="41698" y="10631"/>
                    <a:pt x="39939" y="13403"/>
                  </a:cubicBezTo>
                  <a:cubicBezTo>
                    <a:pt x="38178" y="10631"/>
                    <a:pt x="34941" y="6629"/>
                    <a:pt x="30246" y="5140"/>
                  </a:cubicBezTo>
                  <a:cubicBezTo>
                    <a:pt x="29035" y="4756"/>
                    <a:pt x="27799" y="4564"/>
                    <a:pt x="26543" y="4564"/>
                  </a:cubicBezTo>
                  <a:cubicBezTo>
                    <a:pt x="23923" y="4564"/>
                    <a:pt x="21214" y="5398"/>
                    <a:pt x="18451" y="7061"/>
                  </a:cubicBezTo>
                  <a:cubicBezTo>
                    <a:pt x="13940" y="9775"/>
                    <a:pt x="10113" y="11166"/>
                    <a:pt x="7271" y="11166"/>
                  </a:cubicBezTo>
                  <a:cubicBezTo>
                    <a:pt x="5962" y="11166"/>
                    <a:pt x="4862" y="10870"/>
                    <a:pt x="4001" y="10273"/>
                  </a:cubicBezTo>
                  <a:cubicBezTo>
                    <a:pt x="1079" y="8250"/>
                    <a:pt x="1536" y="4766"/>
                    <a:pt x="2508" y="3046"/>
                  </a:cubicBezTo>
                  <a:cubicBezTo>
                    <a:pt x="3134" y="1943"/>
                    <a:pt x="4677" y="1179"/>
                    <a:pt x="6215" y="1179"/>
                  </a:cubicBezTo>
                  <a:cubicBezTo>
                    <a:pt x="6348" y="1179"/>
                    <a:pt x="6481" y="1185"/>
                    <a:pt x="6613" y="1197"/>
                  </a:cubicBezTo>
                  <a:cubicBezTo>
                    <a:pt x="7465" y="1272"/>
                    <a:pt x="8995" y="1670"/>
                    <a:pt x="9639" y="3494"/>
                  </a:cubicBezTo>
                  <a:cubicBezTo>
                    <a:pt x="10112" y="4840"/>
                    <a:pt x="9824" y="5854"/>
                    <a:pt x="9472" y="6492"/>
                  </a:cubicBezTo>
                  <a:cubicBezTo>
                    <a:pt x="9250" y="5571"/>
                    <a:pt x="8428" y="4886"/>
                    <a:pt x="7440" y="4886"/>
                  </a:cubicBezTo>
                  <a:cubicBezTo>
                    <a:pt x="6283" y="4886"/>
                    <a:pt x="5344" y="5825"/>
                    <a:pt x="5344" y="6982"/>
                  </a:cubicBezTo>
                  <a:cubicBezTo>
                    <a:pt x="5344" y="8045"/>
                    <a:pt x="6137" y="8912"/>
                    <a:pt x="7160" y="9051"/>
                  </a:cubicBezTo>
                  <a:cubicBezTo>
                    <a:pt x="7275" y="9069"/>
                    <a:pt x="7393" y="9078"/>
                    <a:pt x="7512" y="9078"/>
                  </a:cubicBezTo>
                  <a:cubicBezTo>
                    <a:pt x="8331" y="9078"/>
                    <a:pt x="9230" y="8649"/>
                    <a:pt x="9915" y="7889"/>
                  </a:cubicBezTo>
                  <a:cubicBezTo>
                    <a:pt x="11051" y="6633"/>
                    <a:pt x="11361" y="4844"/>
                    <a:pt x="10746" y="3103"/>
                  </a:cubicBezTo>
                  <a:cubicBezTo>
                    <a:pt x="10115" y="1317"/>
                    <a:pt x="8646" y="196"/>
                    <a:pt x="6713" y="25"/>
                  </a:cubicBezTo>
                  <a:cubicBezTo>
                    <a:pt x="6546" y="10"/>
                    <a:pt x="6378" y="2"/>
                    <a:pt x="6209" y="2"/>
                  </a:cubicBezTo>
                  <a:cubicBezTo>
                    <a:pt x="4247" y="2"/>
                    <a:pt x="2314" y="991"/>
                    <a:pt x="1477" y="2467"/>
                  </a:cubicBezTo>
                  <a:cubicBezTo>
                    <a:pt x="0" y="5078"/>
                    <a:pt x="146" y="9040"/>
                    <a:pt x="3323" y="11245"/>
                  </a:cubicBezTo>
                  <a:cubicBezTo>
                    <a:pt x="4366" y="11968"/>
                    <a:pt x="5680" y="12325"/>
                    <a:pt x="7228" y="12325"/>
                  </a:cubicBezTo>
                  <a:cubicBezTo>
                    <a:pt x="10332" y="12325"/>
                    <a:pt x="14375" y="10888"/>
                    <a:pt x="19052" y="8074"/>
                  </a:cubicBezTo>
                  <a:cubicBezTo>
                    <a:pt x="21625" y="6525"/>
                    <a:pt x="24132" y="5749"/>
                    <a:pt x="26543" y="5749"/>
                  </a:cubicBezTo>
                  <a:cubicBezTo>
                    <a:pt x="27679" y="5749"/>
                    <a:pt x="28794" y="5922"/>
                    <a:pt x="29884" y="6267"/>
                  </a:cubicBezTo>
                  <a:cubicBezTo>
                    <a:pt x="34482" y="7724"/>
                    <a:pt x="37655" y="11942"/>
                    <a:pt x="39242" y="14552"/>
                  </a:cubicBezTo>
                  <a:cubicBezTo>
                    <a:pt x="39523" y="15012"/>
                    <a:pt x="39752" y="15422"/>
                    <a:pt x="39933" y="15758"/>
                  </a:cubicBezTo>
                  <a:cubicBezTo>
                    <a:pt x="40113" y="15422"/>
                    <a:pt x="40341" y="15015"/>
                    <a:pt x="40622" y="14553"/>
                  </a:cubicBezTo>
                  <a:cubicBezTo>
                    <a:pt x="42212" y="11942"/>
                    <a:pt x="45389" y="7721"/>
                    <a:pt x="49985" y="6265"/>
                  </a:cubicBezTo>
                  <a:cubicBezTo>
                    <a:pt x="51073" y="5921"/>
                    <a:pt x="52185" y="5749"/>
                    <a:pt x="53319" y="5749"/>
                  </a:cubicBezTo>
                  <a:cubicBezTo>
                    <a:pt x="55730" y="5749"/>
                    <a:pt x="58237" y="6526"/>
                    <a:pt x="60810" y="8074"/>
                  </a:cubicBezTo>
                  <a:cubicBezTo>
                    <a:pt x="65488" y="10889"/>
                    <a:pt x="69531" y="12326"/>
                    <a:pt x="72634" y="12326"/>
                  </a:cubicBezTo>
                  <a:cubicBezTo>
                    <a:pt x="74182" y="12326"/>
                    <a:pt x="75497" y="11968"/>
                    <a:pt x="76539" y="11245"/>
                  </a:cubicBezTo>
                  <a:cubicBezTo>
                    <a:pt x="79720" y="9040"/>
                    <a:pt x="79864" y="5077"/>
                    <a:pt x="78395" y="2466"/>
                  </a:cubicBezTo>
                  <a:cubicBezTo>
                    <a:pt x="77559" y="991"/>
                    <a:pt x="75626" y="1"/>
                    <a:pt x="7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5190425" y="3622300"/>
              <a:ext cx="1512550" cy="393575"/>
            </a:xfrm>
            <a:custGeom>
              <a:avLst/>
              <a:gdLst/>
              <a:ahLst/>
              <a:cxnLst/>
              <a:rect l="l" t="t" r="r" b="b"/>
              <a:pathLst>
                <a:path w="60502" h="15743" extrusionOk="0">
                  <a:moveTo>
                    <a:pt x="9093" y="1"/>
                  </a:moveTo>
                  <a:cubicBezTo>
                    <a:pt x="6368" y="1"/>
                    <a:pt x="3681" y="1189"/>
                    <a:pt x="2036" y="3133"/>
                  </a:cubicBezTo>
                  <a:cubicBezTo>
                    <a:pt x="538" y="4904"/>
                    <a:pt x="0" y="7168"/>
                    <a:pt x="484" y="9683"/>
                  </a:cubicBezTo>
                  <a:cubicBezTo>
                    <a:pt x="1386" y="14389"/>
                    <a:pt x="5576" y="15743"/>
                    <a:pt x="7982" y="15743"/>
                  </a:cubicBezTo>
                  <a:cubicBezTo>
                    <a:pt x="8204" y="15743"/>
                    <a:pt x="8410" y="15731"/>
                    <a:pt x="8598" y="15710"/>
                  </a:cubicBezTo>
                  <a:cubicBezTo>
                    <a:pt x="10394" y="15506"/>
                    <a:pt x="11931" y="14666"/>
                    <a:pt x="12926" y="13347"/>
                  </a:cubicBezTo>
                  <a:cubicBezTo>
                    <a:pt x="13893" y="12064"/>
                    <a:pt x="14282" y="10396"/>
                    <a:pt x="14080" y="8503"/>
                  </a:cubicBezTo>
                  <a:cubicBezTo>
                    <a:pt x="14075" y="8352"/>
                    <a:pt x="14054" y="8203"/>
                    <a:pt x="14022" y="8059"/>
                  </a:cubicBezTo>
                  <a:cubicBezTo>
                    <a:pt x="14015" y="8011"/>
                    <a:pt x="14012" y="7966"/>
                    <a:pt x="14004" y="7919"/>
                  </a:cubicBezTo>
                  <a:lnTo>
                    <a:pt x="13986" y="7924"/>
                  </a:lnTo>
                  <a:cubicBezTo>
                    <a:pt x="13701" y="6949"/>
                    <a:pt x="12800" y="6235"/>
                    <a:pt x="11733" y="6235"/>
                  </a:cubicBezTo>
                  <a:cubicBezTo>
                    <a:pt x="10436" y="6235"/>
                    <a:pt x="9385" y="7287"/>
                    <a:pt x="9385" y="8585"/>
                  </a:cubicBezTo>
                  <a:cubicBezTo>
                    <a:pt x="9385" y="9881"/>
                    <a:pt x="10438" y="10933"/>
                    <a:pt x="11733" y="10933"/>
                  </a:cubicBezTo>
                  <a:cubicBezTo>
                    <a:pt x="12136" y="10933"/>
                    <a:pt x="12514" y="10832"/>
                    <a:pt x="12845" y="10653"/>
                  </a:cubicBezTo>
                  <a:lnTo>
                    <a:pt x="12845" y="10653"/>
                  </a:lnTo>
                  <a:cubicBezTo>
                    <a:pt x="12699" y="11403"/>
                    <a:pt x="12412" y="12073"/>
                    <a:pt x="11984" y="12641"/>
                  </a:cubicBezTo>
                  <a:cubicBezTo>
                    <a:pt x="11185" y="13700"/>
                    <a:pt x="9936" y="14376"/>
                    <a:pt x="8464" y="14543"/>
                  </a:cubicBezTo>
                  <a:cubicBezTo>
                    <a:pt x="8356" y="14555"/>
                    <a:pt x="8219" y="14562"/>
                    <a:pt x="8060" y="14562"/>
                  </a:cubicBezTo>
                  <a:cubicBezTo>
                    <a:pt x="6442" y="14562"/>
                    <a:pt x="2472" y="13793"/>
                    <a:pt x="1641" y="9463"/>
                  </a:cubicBezTo>
                  <a:cubicBezTo>
                    <a:pt x="1227" y="7312"/>
                    <a:pt x="1674" y="5386"/>
                    <a:pt x="2936" y="3897"/>
                  </a:cubicBezTo>
                  <a:cubicBezTo>
                    <a:pt x="4342" y="2235"/>
                    <a:pt x="6749" y="1181"/>
                    <a:pt x="9104" y="1181"/>
                  </a:cubicBezTo>
                  <a:cubicBezTo>
                    <a:pt x="9164" y="1181"/>
                    <a:pt x="9224" y="1181"/>
                    <a:pt x="9284" y="1183"/>
                  </a:cubicBezTo>
                  <a:cubicBezTo>
                    <a:pt x="12529" y="1258"/>
                    <a:pt x="15559" y="2640"/>
                    <a:pt x="19069" y="4238"/>
                  </a:cubicBezTo>
                  <a:cubicBezTo>
                    <a:pt x="19936" y="4635"/>
                    <a:pt x="20834" y="5044"/>
                    <a:pt x="21780" y="5455"/>
                  </a:cubicBezTo>
                  <a:cubicBezTo>
                    <a:pt x="22708" y="5858"/>
                    <a:pt x="23615" y="6024"/>
                    <a:pt x="24480" y="6024"/>
                  </a:cubicBezTo>
                  <a:cubicBezTo>
                    <a:pt x="26871" y="6024"/>
                    <a:pt x="28942" y="4755"/>
                    <a:pt x="30252" y="3699"/>
                  </a:cubicBezTo>
                  <a:cubicBezTo>
                    <a:pt x="31560" y="4755"/>
                    <a:pt x="33630" y="6025"/>
                    <a:pt x="36021" y="6025"/>
                  </a:cubicBezTo>
                  <a:cubicBezTo>
                    <a:pt x="36886" y="6025"/>
                    <a:pt x="37793" y="5859"/>
                    <a:pt x="38722" y="5455"/>
                  </a:cubicBezTo>
                  <a:cubicBezTo>
                    <a:pt x="39667" y="5044"/>
                    <a:pt x="40567" y="4635"/>
                    <a:pt x="41433" y="4238"/>
                  </a:cubicBezTo>
                  <a:cubicBezTo>
                    <a:pt x="44944" y="2640"/>
                    <a:pt x="47973" y="1261"/>
                    <a:pt x="51218" y="1183"/>
                  </a:cubicBezTo>
                  <a:cubicBezTo>
                    <a:pt x="51271" y="1182"/>
                    <a:pt x="51323" y="1181"/>
                    <a:pt x="51376" y="1181"/>
                  </a:cubicBezTo>
                  <a:cubicBezTo>
                    <a:pt x="53740" y="1181"/>
                    <a:pt x="56156" y="2230"/>
                    <a:pt x="57566" y="3897"/>
                  </a:cubicBezTo>
                  <a:cubicBezTo>
                    <a:pt x="58828" y="5386"/>
                    <a:pt x="59276" y="7311"/>
                    <a:pt x="58863" y="9463"/>
                  </a:cubicBezTo>
                  <a:cubicBezTo>
                    <a:pt x="58031" y="13796"/>
                    <a:pt x="54054" y="14562"/>
                    <a:pt x="52439" y="14562"/>
                  </a:cubicBezTo>
                  <a:cubicBezTo>
                    <a:pt x="52281" y="14562"/>
                    <a:pt x="52146" y="14555"/>
                    <a:pt x="52038" y="14543"/>
                  </a:cubicBezTo>
                  <a:cubicBezTo>
                    <a:pt x="50566" y="14376"/>
                    <a:pt x="49317" y="13700"/>
                    <a:pt x="48520" y="12641"/>
                  </a:cubicBezTo>
                  <a:cubicBezTo>
                    <a:pt x="48092" y="12071"/>
                    <a:pt x="47803" y="11403"/>
                    <a:pt x="47657" y="10653"/>
                  </a:cubicBezTo>
                  <a:lnTo>
                    <a:pt x="47657" y="10653"/>
                  </a:lnTo>
                  <a:cubicBezTo>
                    <a:pt x="47988" y="10832"/>
                    <a:pt x="48368" y="10933"/>
                    <a:pt x="48769" y="10933"/>
                  </a:cubicBezTo>
                  <a:cubicBezTo>
                    <a:pt x="50067" y="10933"/>
                    <a:pt x="51119" y="9881"/>
                    <a:pt x="51119" y="8585"/>
                  </a:cubicBezTo>
                  <a:cubicBezTo>
                    <a:pt x="51119" y="7287"/>
                    <a:pt x="50067" y="6235"/>
                    <a:pt x="48769" y="6235"/>
                  </a:cubicBezTo>
                  <a:cubicBezTo>
                    <a:pt x="47702" y="6235"/>
                    <a:pt x="46803" y="6949"/>
                    <a:pt x="46516" y="7924"/>
                  </a:cubicBezTo>
                  <a:lnTo>
                    <a:pt x="46499" y="7919"/>
                  </a:lnTo>
                  <a:cubicBezTo>
                    <a:pt x="46490" y="7966"/>
                    <a:pt x="46487" y="8011"/>
                    <a:pt x="46480" y="8059"/>
                  </a:cubicBezTo>
                  <a:cubicBezTo>
                    <a:pt x="46448" y="8202"/>
                    <a:pt x="46428" y="8352"/>
                    <a:pt x="46424" y="8503"/>
                  </a:cubicBezTo>
                  <a:cubicBezTo>
                    <a:pt x="46221" y="10396"/>
                    <a:pt x="46610" y="12064"/>
                    <a:pt x="47576" y="13347"/>
                  </a:cubicBezTo>
                  <a:cubicBezTo>
                    <a:pt x="48572" y="14666"/>
                    <a:pt x="50108" y="15506"/>
                    <a:pt x="51906" y="15710"/>
                  </a:cubicBezTo>
                  <a:cubicBezTo>
                    <a:pt x="52092" y="15731"/>
                    <a:pt x="52298" y="15742"/>
                    <a:pt x="52518" y="15742"/>
                  </a:cubicBezTo>
                  <a:cubicBezTo>
                    <a:pt x="54922" y="15742"/>
                    <a:pt x="59114" y="14389"/>
                    <a:pt x="60020" y="9683"/>
                  </a:cubicBezTo>
                  <a:cubicBezTo>
                    <a:pt x="60502" y="7168"/>
                    <a:pt x="59966" y="4904"/>
                    <a:pt x="58466" y="3133"/>
                  </a:cubicBezTo>
                  <a:cubicBezTo>
                    <a:pt x="56821" y="1189"/>
                    <a:pt x="54134" y="1"/>
                    <a:pt x="51409" y="1"/>
                  </a:cubicBezTo>
                  <a:cubicBezTo>
                    <a:pt x="51336" y="1"/>
                    <a:pt x="51263" y="1"/>
                    <a:pt x="51189" y="2"/>
                  </a:cubicBezTo>
                  <a:cubicBezTo>
                    <a:pt x="47704" y="85"/>
                    <a:pt x="44572" y="1512"/>
                    <a:pt x="40945" y="3164"/>
                  </a:cubicBezTo>
                  <a:cubicBezTo>
                    <a:pt x="40081" y="3559"/>
                    <a:pt x="39190" y="3965"/>
                    <a:pt x="38253" y="4372"/>
                  </a:cubicBezTo>
                  <a:cubicBezTo>
                    <a:pt x="37509" y="4696"/>
                    <a:pt x="36772" y="4830"/>
                    <a:pt x="36061" y="4830"/>
                  </a:cubicBezTo>
                  <a:cubicBezTo>
                    <a:pt x="34099" y="4830"/>
                    <a:pt x="32335" y="3804"/>
                    <a:pt x="31161" y="2898"/>
                  </a:cubicBezTo>
                  <a:cubicBezTo>
                    <a:pt x="30797" y="2617"/>
                    <a:pt x="30489" y="2350"/>
                    <a:pt x="30252" y="2128"/>
                  </a:cubicBezTo>
                  <a:cubicBezTo>
                    <a:pt x="30013" y="2350"/>
                    <a:pt x="29705" y="2617"/>
                    <a:pt x="29343" y="2898"/>
                  </a:cubicBezTo>
                  <a:cubicBezTo>
                    <a:pt x="28169" y="3803"/>
                    <a:pt x="26405" y="4830"/>
                    <a:pt x="24441" y="4830"/>
                  </a:cubicBezTo>
                  <a:cubicBezTo>
                    <a:pt x="23730" y="4830"/>
                    <a:pt x="22993" y="4695"/>
                    <a:pt x="22249" y="4372"/>
                  </a:cubicBezTo>
                  <a:cubicBezTo>
                    <a:pt x="21313" y="3965"/>
                    <a:pt x="20421" y="3559"/>
                    <a:pt x="19557" y="3164"/>
                  </a:cubicBezTo>
                  <a:cubicBezTo>
                    <a:pt x="15930" y="1512"/>
                    <a:pt x="12798" y="85"/>
                    <a:pt x="9313" y="2"/>
                  </a:cubicBezTo>
                  <a:cubicBezTo>
                    <a:pt x="9239" y="1"/>
                    <a:pt x="9167" y="1"/>
                    <a:pt x="9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4393300" y="3587025"/>
              <a:ext cx="285300" cy="240325"/>
            </a:xfrm>
            <a:custGeom>
              <a:avLst/>
              <a:gdLst/>
              <a:ahLst/>
              <a:cxnLst/>
              <a:rect l="l" t="t" r="r" b="b"/>
              <a:pathLst>
                <a:path w="11412" h="9613" extrusionOk="0">
                  <a:moveTo>
                    <a:pt x="4618" y="0"/>
                  </a:moveTo>
                  <a:cubicBezTo>
                    <a:pt x="4326" y="0"/>
                    <a:pt x="4010" y="26"/>
                    <a:pt x="3667" y="83"/>
                  </a:cubicBezTo>
                  <a:cubicBezTo>
                    <a:pt x="2116" y="340"/>
                    <a:pt x="1007" y="1282"/>
                    <a:pt x="543" y="2732"/>
                  </a:cubicBezTo>
                  <a:cubicBezTo>
                    <a:pt x="0" y="4425"/>
                    <a:pt x="475" y="6587"/>
                    <a:pt x="1647" y="7759"/>
                  </a:cubicBezTo>
                  <a:cubicBezTo>
                    <a:pt x="2777" y="8888"/>
                    <a:pt x="4803" y="9613"/>
                    <a:pt x="6825" y="9613"/>
                  </a:cubicBezTo>
                  <a:lnTo>
                    <a:pt x="6897" y="9613"/>
                  </a:lnTo>
                  <a:cubicBezTo>
                    <a:pt x="8113" y="9600"/>
                    <a:pt x="9752" y="9327"/>
                    <a:pt x="11412" y="8269"/>
                  </a:cubicBezTo>
                  <a:lnTo>
                    <a:pt x="11412" y="6823"/>
                  </a:lnTo>
                  <a:cubicBezTo>
                    <a:pt x="9765" y="8112"/>
                    <a:pt x="8086" y="8423"/>
                    <a:pt x="6885" y="8432"/>
                  </a:cubicBezTo>
                  <a:cubicBezTo>
                    <a:pt x="6851" y="8432"/>
                    <a:pt x="6818" y="8432"/>
                    <a:pt x="6784" y="8432"/>
                  </a:cubicBezTo>
                  <a:cubicBezTo>
                    <a:pt x="4843" y="8432"/>
                    <a:pt x="3228" y="7674"/>
                    <a:pt x="2479" y="6925"/>
                  </a:cubicBezTo>
                  <a:cubicBezTo>
                    <a:pt x="1611" y="6055"/>
                    <a:pt x="1252" y="4373"/>
                    <a:pt x="1663" y="3090"/>
                  </a:cubicBezTo>
                  <a:cubicBezTo>
                    <a:pt x="1890" y="2376"/>
                    <a:pt x="2458" y="1479"/>
                    <a:pt x="3861" y="1243"/>
                  </a:cubicBezTo>
                  <a:cubicBezTo>
                    <a:pt x="4125" y="1200"/>
                    <a:pt x="4375" y="1178"/>
                    <a:pt x="4610" y="1178"/>
                  </a:cubicBezTo>
                  <a:cubicBezTo>
                    <a:pt x="5457" y="1178"/>
                    <a:pt x="6112" y="1458"/>
                    <a:pt x="6523" y="2006"/>
                  </a:cubicBezTo>
                  <a:cubicBezTo>
                    <a:pt x="7036" y="2690"/>
                    <a:pt x="7076" y="3651"/>
                    <a:pt x="6816" y="4188"/>
                  </a:cubicBezTo>
                  <a:cubicBezTo>
                    <a:pt x="6723" y="4382"/>
                    <a:pt x="6552" y="4551"/>
                    <a:pt x="6336" y="4682"/>
                  </a:cubicBezTo>
                  <a:cubicBezTo>
                    <a:pt x="6372" y="4544"/>
                    <a:pt x="6397" y="4400"/>
                    <a:pt x="6397" y="4246"/>
                  </a:cubicBezTo>
                  <a:cubicBezTo>
                    <a:pt x="6397" y="3295"/>
                    <a:pt x="5625" y="2522"/>
                    <a:pt x="4672" y="2522"/>
                  </a:cubicBezTo>
                  <a:cubicBezTo>
                    <a:pt x="3720" y="2522"/>
                    <a:pt x="2946" y="3292"/>
                    <a:pt x="2946" y="4246"/>
                  </a:cubicBezTo>
                  <a:cubicBezTo>
                    <a:pt x="2946" y="4759"/>
                    <a:pt x="3175" y="5215"/>
                    <a:pt x="3531" y="5531"/>
                  </a:cubicBezTo>
                  <a:cubicBezTo>
                    <a:pt x="3935" y="5926"/>
                    <a:pt x="4541" y="6153"/>
                    <a:pt x="5256" y="6153"/>
                  </a:cubicBezTo>
                  <a:cubicBezTo>
                    <a:pt x="5274" y="6153"/>
                    <a:pt x="5292" y="6153"/>
                    <a:pt x="5311" y="6153"/>
                  </a:cubicBezTo>
                  <a:cubicBezTo>
                    <a:pt x="6454" y="6138"/>
                    <a:pt x="7464" y="5567"/>
                    <a:pt x="7880" y="4702"/>
                  </a:cubicBezTo>
                  <a:cubicBezTo>
                    <a:pt x="8296" y="3838"/>
                    <a:pt x="8287" y="2394"/>
                    <a:pt x="7468" y="1300"/>
                  </a:cubicBezTo>
                  <a:cubicBezTo>
                    <a:pt x="7077" y="780"/>
                    <a:pt x="6225" y="0"/>
                    <a:pt x="4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7214675" y="3587025"/>
              <a:ext cx="285325" cy="240325"/>
            </a:xfrm>
            <a:custGeom>
              <a:avLst/>
              <a:gdLst/>
              <a:ahLst/>
              <a:cxnLst/>
              <a:rect l="l" t="t" r="r" b="b"/>
              <a:pathLst>
                <a:path w="11413" h="9613" extrusionOk="0">
                  <a:moveTo>
                    <a:pt x="6793" y="0"/>
                  </a:moveTo>
                  <a:cubicBezTo>
                    <a:pt x="5185" y="0"/>
                    <a:pt x="4333" y="780"/>
                    <a:pt x="3944" y="1300"/>
                  </a:cubicBezTo>
                  <a:cubicBezTo>
                    <a:pt x="3126" y="2394"/>
                    <a:pt x="3117" y="3838"/>
                    <a:pt x="3533" y="4702"/>
                  </a:cubicBezTo>
                  <a:cubicBezTo>
                    <a:pt x="3952" y="5567"/>
                    <a:pt x="4960" y="6138"/>
                    <a:pt x="6105" y="6153"/>
                  </a:cubicBezTo>
                  <a:cubicBezTo>
                    <a:pt x="6123" y="6153"/>
                    <a:pt x="6142" y="6153"/>
                    <a:pt x="6160" y="6153"/>
                  </a:cubicBezTo>
                  <a:cubicBezTo>
                    <a:pt x="6873" y="6153"/>
                    <a:pt x="7478" y="5926"/>
                    <a:pt x="7882" y="5531"/>
                  </a:cubicBezTo>
                  <a:cubicBezTo>
                    <a:pt x="8238" y="5215"/>
                    <a:pt x="8466" y="4759"/>
                    <a:pt x="8466" y="4246"/>
                  </a:cubicBezTo>
                  <a:cubicBezTo>
                    <a:pt x="8466" y="3292"/>
                    <a:pt x="7692" y="2522"/>
                    <a:pt x="6739" y="2522"/>
                  </a:cubicBezTo>
                  <a:cubicBezTo>
                    <a:pt x="5786" y="2522"/>
                    <a:pt x="5012" y="3295"/>
                    <a:pt x="5012" y="4246"/>
                  </a:cubicBezTo>
                  <a:cubicBezTo>
                    <a:pt x="5012" y="4400"/>
                    <a:pt x="5039" y="4544"/>
                    <a:pt x="5075" y="4682"/>
                  </a:cubicBezTo>
                  <a:cubicBezTo>
                    <a:pt x="4859" y="4551"/>
                    <a:pt x="4688" y="4382"/>
                    <a:pt x="4595" y="4188"/>
                  </a:cubicBezTo>
                  <a:cubicBezTo>
                    <a:pt x="4335" y="3651"/>
                    <a:pt x="4374" y="2690"/>
                    <a:pt x="4888" y="2006"/>
                  </a:cubicBezTo>
                  <a:cubicBezTo>
                    <a:pt x="5299" y="1458"/>
                    <a:pt x="5953" y="1178"/>
                    <a:pt x="6801" y="1178"/>
                  </a:cubicBezTo>
                  <a:cubicBezTo>
                    <a:pt x="7036" y="1178"/>
                    <a:pt x="7286" y="1200"/>
                    <a:pt x="7550" y="1243"/>
                  </a:cubicBezTo>
                  <a:cubicBezTo>
                    <a:pt x="8951" y="1479"/>
                    <a:pt x="9519" y="2376"/>
                    <a:pt x="9748" y="3090"/>
                  </a:cubicBezTo>
                  <a:cubicBezTo>
                    <a:pt x="10158" y="4373"/>
                    <a:pt x="9800" y="6055"/>
                    <a:pt x="8932" y="6925"/>
                  </a:cubicBezTo>
                  <a:cubicBezTo>
                    <a:pt x="8183" y="7674"/>
                    <a:pt x="6568" y="8432"/>
                    <a:pt x="4628" y="8432"/>
                  </a:cubicBezTo>
                  <a:cubicBezTo>
                    <a:pt x="4595" y="8432"/>
                    <a:pt x="4561" y="8432"/>
                    <a:pt x="4527" y="8432"/>
                  </a:cubicBezTo>
                  <a:cubicBezTo>
                    <a:pt x="3327" y="8423"/>
                    <a:pt x="1647" y="8112"/>
                    <a:pt x="1" y="6823"/>
                  </a:cubicBezTo>
                  <a:lnTo>
                    <a:pt x="1" y="8269"/>
                  </a:lnTo>
                  <a:cubicBezTo>
                    <a:pt x="1661" y="9327"/>
                    <a:pt x="3300" y="9600"/>
                    <a:pt x="4515" y="9613"/>
                  </a:cubicBezTo>
                  <a:lnTo>
                    <a:pt x="4587" y="9613"/>
                  </a:lnTo>
                  <a:cubicBezTo>
                    <a:pt x="6609" y="9613"/>
                    <a:pt x="8636" y="8888"/>
                    <a:pt x="9766" y="7759"/>
                  </a:cubicBezTo>
                  <a:cubicBezTo>
                    <a:pt x="10937" y="6587"/>
                    <a:pt x="11412" y="4425"/>
                    <a:pt x="10870" y="2732"/>
                  </a:cubicBezTo>
                  <a:cubicBezTo>
                    <a:pt x="10406" y="1282"/>
                    <a:pt x="9294" y="340"/>
                    <a:pt x="7744" y="83"/>
                  </a:cubicBezTo>
                  <a:cubicBezTo>
                    <a:pt x="7401" y="26"/>
                    <a:pt x="7084" y="0"/>
                    <a:pt x="6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3422469" y="4715687"/>
            <a:ext cx="2299211" cy="266608"/>
            <a:chOff x="4446925" y="2596475"/>
            <a:chExt cx="3078750" cy="357000"/>
          </a:xfrm>
        </p:grpSpPr>
        <p:sp>
          <p:nvSpPr>
            <p:cNvPr id="31" name="Google Shape;31;p3"/>
            <p:cNvSpPr/>
            <p:nvPr/>
          </p:nvSpPr>
          <p:spPr>
            <a:xfrm>
              <a:off x="6978825" y="2649075"/>
              <a:ext cx="546850" cy="304400"/>
            </a:xfrm>
            <a:custGeom>
              <a:avLst/>
              <a:gdLst/>
              <a:ahLst/>
              <a:cxnLst/>
              <a:rect l="l" t="t" r="r" b="b"/>
              <a:pathLst>
                <a:path w="21874" h="12176" extrusionOk="0">
                  <a:moveTo>
                    <a:pt x="6783" y="1"/>
                  </a:moveTo>
                  <a:cubicBezTo>
                    <a:pt x="6783" y="1"/>
                    <a:pt x="6993" y="8990"/>
                    <a:pt x="0" y="10739"/>
                  </a:cubicBezTo>
                  <a:cubicBezTo>
                    <a:pt x="1852" y="11531"/>
                    <a:pt x="3559" y="11796"/>
                    <a:pt x="5234" y="11796"/>
                  </a:cubicBezTo>
                  <a:cubicBezTo>
                    <a:pt x="7294" y="11796"/>
                    <a:pt x="9305" y="11394"/>
                    <a:pt x="11476" y="11073"/>
                  </a:cubicBezTo>
                  <a:cubicBezTo>
                    <a:pt x="12916" y="10860"/>
                    <a:pt x="14274" y="10729"/>
                    <a:pt x="15570" y="10729"/>
                  </a:cubicBezTo>
                  <a:cubicBezTo>
                    <a:pt x="17817" y="10729"/>
                    <a:pt x="19880" y="11124"/>
                    <a:pt x="21874" y="12175"/>
                  </a:cubicBezTo>
                  <a:cubicBezTo>
                    <a:pt x="20200" y="10571"/>
                    <a:pt x="16615" y="8131"/>
                    <a:pt x="11877" y="8131"/>
                  </a:cubicBezTo>
                  <a:cubicBezTo>
                    <a:pt x="10358" y="8131"/>
                    <a:pt x="8722" y="8382"/>
                    <a:pt x="6992" y="8990"/>
                  </a:cubicBezTo>
                  <a:cubicBezTo>
                    <a:pt x="9277" y="4140"/>
                    <a:pt x="6783" y="1"/>
                    <a:pt x="6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759300" y="2596475"/>
              <a:ext cx="1339325" cy="340350"/>
            </a:xfrm>
            <a:custGeom>
              <a:avLst/>
              <a:gdLst/>
              <a:ahLst/>
              <a:cxnLst/>
              <a:rect l="l" t="t" r="r" b="b"/>
              <a:pathLst>
                <a:path w="53573" h="13614" extrusionOk="0">
                  <a:moveTo>
                    <a:pt x="45706" y="1"/>
                  </a:moveTo>
                  <a:cubicBezTo>
                    <a:pt x="43006" y="1"/>
                    <a:pt x="37947" y="1048"/>
                    <a:pt x="25832" y="8659"/>
                  </a:cubicBezTo>
                  <a:cubicBezTo>
                    <a:pt x="21616" y="11308"/>
                    <a:pt x="17493" y="12215"/>
                    <a:pt x="13823" y="12215"/>
                  </a:cubicBezTo>
                  <a:cubicBezTo>
                    <a:pt x="5900" y="12215"/>
                    <a:pt x="87" y="7989"/>
                    <a:pt x="0" y="7926"/>
                  </a:cubicBezTo>
                  <a:lnTo>
                    <a:pt x="0" y="7926"/>
                  </a:lnTo>
                  <a:cubicBezTo>
                    <a:pt x="0" y="7926"/>
                    <a:pt x="1614" y="10836"/>
                    <a:pt x="5430" y="12155"/>
                  </a:cubicBezTo>
                  <a:cubicBezTo>
                    <a:pt x="7770" y="12965"/>
                    <a:pt x="10650" y="13614"/>
                    <a:pt x="13850" y="13614"/>
                  </a:cubicBezTo>
                  <a:cubicBezTo>
                    <a:pt x="17741" y="13614"/>
                    <a:pt x="22110" y="12652"/>
                    <a:pt x="26574" y="9849"/>
                  </a:cubicBezTo>
                  <a:cubicBezTo>
                    <a:pt x="38417" y="2411"/>
                    <a:pt x="43191" y="1407"/>
                    <a:pt x="45701" y="1407"/>
                  </a:cubicBezTo>
                  <a:cubicBezTo>
                    <a:pt x="46226" y="1407"/>
                    <a:pt x="46651" y="1451"/>
                    <a:pt x="47022" y="1489"/>
                  </a:cubicBezTo>
                  <a:cubicBezTo>
                    <a:pt x="48772" y="1671"/>
                    <a:pt x="50623" y="3023"/>
                    <a:pt x="51425" y="4705"/>
                  </a:cubicBezTo>
                  <a:cubicBezTo>
                    <a:pt x="51893" y="5680"/>
                    <a:pt x="52219" y="7194"/>
                    <a:pt x="51126" y="8871"/>
                  </a:cubicBezTo>
                  <a:cubicBezTo>
                    <a:pt x="50252" y="10215"/>
                    <a:pt x="48799" y="10983"/>
                    <a:pt x="47174" y="10983"/>
                  </a:cubicBezTo>
                  <a:cubicBezTo>
                    <a:pt x="47010" y="10983"/>
                    <a:pt x="46844" y="10975"/>
                    <a:pt x="46677" y="10959"/>
                  </a:cubicBezTo>
                  <a:cubicBezTo>
                    <a:pt x="45176" y="10816"/>
                    <a:pt x="43881" y="10023"/>
                    <a:pt x="43457" y="8987"/>
                  </a:cubicBezTo>
                  <a:cubicBezTo>
                    <a:pt x="43230" y="8429"/>
                    <a:pt x="43220" y="7750"/>
                    <a:pt x="43402" y="7142"/>
                  </a:cubicBezTo>
                  <a:lnTo>
                    <a:pt x="43402" y="7142"/>
                  </a:lnTo>
                  <a:cubicBezTo>
                    <a:pt x="43732" y="8082"/>
                    <a:pt x="44618" y="8760"/>
                    <a:pt x="45673" y="8760"/>
                  </a:cubicBezTo>
                  <a:cubicBezTo>
                    <a:pt x="47007" y="8760"/>
                    <a:pt x="48089" y="7678"/>
                    <a:pt x="48089" y="6343"/>
                  </a:cubicBezTo>
                  <a:cubicBezTo>
                    <a:pt x="48089" y="5009"/>
                    <a:pt x="47009" y="3927"/>
                    <a:pt x="45673" y="3927"/>
                  </a:cubicBezTo>
                  <a:cubicBezTo>
                    <a:pt x="45350" y="3927"/>
                    <a:pt x="45042" y="3995"/>
                    <a:pt x="44761" y="4109"/>
                  </a:cubicBezTo>
                  <a:cubicBezTo>
                    <a:pt x="43795" y="4364"/>
                    <a:pt x="43002" y="4935"/>
                    <a:pt x="42487" y="5770"/>
                  </a:cubicBezTo>
                  <a:cubicBezTo>
                    <a:pt x="41808" y="6873"/>
                    <a:pt x="41680" y="8345"/>
                    <a:pt x="42161" y="9518"/>
                  </a:cubicBezTo>
                  <a:cubicBezTo>
                    <a:pt x="42787" y="11051"/>
                    <a:pt x="44509" y="12162"/>
                    <a:pt x="46547" y="12356"/>
                  </a:cubicBezTo>
                  <a:cubicBezTo>
                    <a:pt x="46760" y="12376"/>
                    <a:pt x="46971" y="12386"/>
                    <a:pt x="47179" y="12386"/>
                  </a:cubicBezTo>
                  <a:cubicBezTo>
                    <a:pt x="49281" y="12386"/>
                    <a:pt x="51164" y="11386"/>
                    <a:pt x="52304" y="9636"/>
                  </a:cubicBezTo>
                  <a:cubicBezTo>
                    <a:pt x="53432" y="7901"/>
                    <a:pt x="53572" y="5936"/>
                    <a:pt x="52695" y="4100"/>
                  </a:cubicBezTo>
                  <a:cubicBezTo>
                    <a:pt x="51679" y="1972"/>
                    <a:pt x="49406" y="323"/>
                    <a:pt x="47171" y="92"/>
                  </a:cubicBezTo>
                  <a:cubicBezTo>
                    <a:pt x="46761" y="50"/>
                    <a:pt x="46288" y="1"/>
                    <a:pt x="4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446925" y="2649075"/>
              <a:ext cx="546875" cy="304400"/>
            </a:xfrm>
            <a:custGeom>
              <a:avLst/>
              <a:gdLst/>
              <a:ahLst/>
              <a:cxnLst/>
              <a:rect l="l" t="t" r="r" b="b"/>
              <a:pathLst>
                <a:path w="21875" h="12176" extrusionOk="0">
                  <a:moveTo>
                    <a:pt x="15091" y="1"/>
                  </a:moveTo>
                  <a:cubicBezTo>
                    <a:pt x="15091" y="1"/>
                    <a:pt x="12597" y="4140"/>
                    <a:pt x="14884" y="8990"/>
                  </a:cubicBezTo>
                  <a:cubicBezTo>
                    <a:pt x="13154" y="8382"/>
                    <a:pt x="11518" y="8131"/>
                    <a:pt x="9999" y="8131"/>
                  </a:cubicBezTo>
                  <a:cubicBezTo>
                    <a:pt x="5261" y="8131"/>
                    <a:pt x="1675" y="10571"/>
                    <a:pt x="1" y="12175"/>
                  </a:cubicBezTo>
                  <a:cubicBezTo>
                    <a:pt x="1994" y="11124"/>
                    <a:pt x="4058" y="10729"/>
                    <a:pt x="6305" y="10729"/>
                  </a:cubicBezTo>
                  <a:cubicBezTo>
                    <a:pt x="7602" y="10729"/>
                    <a:pt x="8959" y="10860"/>
                    <a:pt x="10400" y="11073"/>
                  </a:cubicBezTo>
                  <a:cubicBezTo>
                    <a:pt x="12571" y="11394"/>
                    <a:pt x="14582" y="11796"/>
                    <a:pt x="16642" y="11796"/>
                  </a:cubicBezTo>
                  <a:cubicBezTo>
                    <a:pt x="18316" y="11796"/>
                    <a:pt x="20023" y="11531"/>
                    <a:pt x="21874" y="10739"/>
                  </a:cubicBezTo>
                  <a:cubicBezTo>
                    <a:pt x="14881" y="8990"/>
                    <a:pt x="15091" y="1"/>
                    <a:pt x="1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874000" y="2596475"/>
              <a:ext cx="1339350" cy="340350"/>
            </a:xfrm>
            <a:custGeom>
              <a:avLst/>
              <a:gdLst/>
              <a:ahLst/>
              <a:cxnLst/>
              <a:rect l="l" t="t" r="r" b="b"/>
              <a:pathLst>
                <a:path w="53574" h="13614" extrusionOk="0">
                  <a:moveTo>
                    <a:pt x="7867" y="1"/>
                  </a:moveTo>
                  <a:cubicBezTo>
                    <a:pt x="7285" y="1"/>
                    <a:pt x="6813" y="50"/>
                    <a:pt x="6403" y="92"/>
                  </a:cubicBezTo>
                  <a:cubicBezTo>
                    <a:pt x="4166" y="323"/>
                    <a:pt x="1895" y="1972"/>
                    <a:pt x="878" y="4100"/>
                  </a:cubicBezTo>
                  <a:cubicBezTo>
                    <a:pt x="0" y="5936"/>
                    <a:pt x="140" y="7901"/>
                    <a:pt x="1268" y="9636"/>
                  </a:cubicBezTo>
                  <a:cubicBezTo>
                    <a:pt x="2408" y="11386"/>
                    <a:pt x="4290" y="12386"/>
                    <a:pt x="6394" y="12386"/>
                  </a:cubicBezTo>
                  <a:cubicBezTo>
                    <a:pt x="6603" y="12386"/>
                    <a:pt x="6814" y="12376"/>
                    <a:pt x="7026" y="12356"/>
                  </a:cubicBezTo>
                  <a:cubicBezTo>
                    <a:pt x="9065" y="12162"/>
                    <a:pt x="10785" y="11051"/>
                    <a:pt x="11413" y="9518"/>
                  </a:cubicBezTo>
                  <a:cubicBezTo>
                    <a:pt x="11894" y="8345"/>
                    <a:pt x="11766" y="6873"/>
                    <a:pt x="11086" y="5770"/>
                  </a:cubicBezTo>
                  <a:cubicBezTo>
                    <a:pt x="10572" y="4935"/>
                    <a:pt x="9777" y="4364"/>
                    <a:pt x="8813" y="4109"/>
                  </a:cubicBezTo>
                  <a:cubicBezTo>
                    <a:pt x="8530" y="3995"/>
                    <a:pt x="8222" y="3927"/>
                    <a:pt x="7899" y="3927"/>
                  </a:cubicBezTo>
                  <a:cubicBezTo>
                    <a:pt x="6564" y="3927"/>
                    <a:pt x="5484" y="5009"/>
                    <a:pt x="5484" y="6343"/>
                  </a:cubicBezTo>
                  <a:cubicBezTo>
                    <a:pt x="5484" y="7678"/>
                    <a:pt x="6565" y="8760"/>
                    <a:pt x="7899" y="8760"/>
                  </a:cubicBezTo>
                  <a:cubicBezTo>
                    <a:pt x="8955" y="8760"/>
                    <a:pt x="9840" y="8082"/>
                    <a:pt x="10171" y="7142"/>
                  </a:cubicBezTo>
                  <a:lnTo>
                    <a:pt x="10171" y="7142"/>
                  </a:lnTo>
                  <a:cubicBezTo>
                    <a:pt x="10354" y="7750"/>
                    <a:pt x="10342" y="8429"/>
                    <a:pt x="10115" y="8987"/>
                  </a:cubicBezTo>
                  <a:cubicBezTo>
                    <a:pt x="9693" y="10023"/>
                    <a:pt x="8397" y="10816"/>
                    <a:pt x="6897" y="10959"/>
                  </a:cubicBezTo>
                  <a:cubicBezTo>
                    <a:pt x="6730" y="10975"/>
                    <a:pt x="6564" y="10983"/>
                    <a:pt x="6400" y="10983"/>
                  </a:cubicBezTo>
                  <a:cubicBezTo>
                    <a:pt x="4774" y="10983"/>
                    <a:pt x="3321" y="10215"/>
                    <a:pt x="2446" y="8871"/>
                  </a:cubicBezTo>
                  <a:cubicBezTo>
                    <a:pt x="1355" y="7194"/>
                    <a:pt x="1680" y="5680"/>
                    <a:pt x="2147" y="4705"/>
                  </a:cubicBezTo>
                  <a:cubicBezTo>
                    <a:pt x="2949" y="3023"/>
                    <a:pt x="4800" y="1671"/>
                    <a:pt x="6552" y="1489"/>
                  </a:cubicBezTo>
                  <a:cubicBezTo>
                    <a:pt x="6922" y="1451"/>
                    <a:pt x="7348" y="1407"/>
                    <a:pt x="7873" y="1407"/>
                  </a:cubicBezTo>
                  <a:cubicBezTo>
                    <a:pt x="10382" y="1407"/>
                    <a:pt x="15156" y="2411"/>
                    <a:pt x="26999" y="9849"/>
                  </a:cubicBezTo>
                  <a:cubicBezTo>
                    <a:pt x="31463" y="12652"/>
                    <a:pt x="35833" y="13614"/>
                    <a:pt x="39724" y="13614"/>
                  </a:cubicBezTo>
                  <a:cubicBezTo>
                    <a:pt x="42924" y="13614"/>
                    <a:pt x="45802" y="12965"/>
                    <a:pt x="48144" y="12155"/>
                  </a:cubicBezTo>
                  <a:cubicBezTo>
                    <a:pt x="51958" y="10836"/>
                    <a:pt x="53573" y="7926"/>
                    <a:pt x="53574" y="7926"/>
                  </a:cubicBezTo>
                  <a:lnTo>
                    <a:pt x="53574" y="7926"/>
                  </a:lnTo>
                  <a:cubicBezTo>
                    <a:pt x="53487" y="7989"/>
                    <a:pt x="47673" y="12215"/>
                    <a:pt x="39751" y="12215"/>
                  </a:cubicBezTo>
                  <a:cubicBezTo>
                    <a:pt x="36080" y="12215"/>
                    <a:pt x="31957" y="11308"/>
                    <a:pt x="27742" y="8659"/>
                  </a:cubicBezTo>
                  <a:cubicBezTo>
                    <a:pt x="15626" y="1048"/>
                    <a:pt x="10566" y="1"/>
                    <a:pt x="7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591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450" y="1"/>
                  </a:moveTo>
                  <a:cubicBezTo>
                    <a:pt x="1370" y="1"/>
                    <a:pt x="1288" y="7"/>
                    <a:pt x="1205" y="20"/>
                  </a:cubicBezTo>
                  <a:cubicBezTo>
                    <a:pt x="498" y="136"/>
                    <a:pt x="1" y="707"/>
                    <a:pt x="98" y="1302"/>
                  </a:cubicBezTo>
                  <a:cubicBezTo>
                    <a:pt x="180" y="1825"/>
                    <a:pt x="699" y="2191"/>
                    <a:pt x="1308" y="2191"/>
                  </a:cubicBezTo>
                  <a:cubicBezTo>
                    <a:pt x="1388" y="2191"/>
                    <a:pt x="1471" y="2185"/>
                    <a:pt x="1554" y="2171"/>
                  </a:cubicBezTo>
                  <a:cubicBezTo>
                    <a:pt x="2260" y="2059"/>
                    <a:pt x="2757" y="1483"/>
                    <a:pt x="2661" y="890"/>
                  </a:cubicBezTo>
                  <a:cubicBezTo>
                    <a:pt x="2576" y="364"/>
                    <a:pt x="2059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9446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307" y="1"/>
                  </a:moveTo>
                  <a:cubicBezTo>
                    <a:pt x="699" y="1"/>
                    <a:pt x="180" y="364"/>
                    <a:pt x="95" y="890"/>
                  </a:cubicBezTo>
                  <a:cubicBezTo>
                    <a:pt x="1" y="1483"/>
                    <a:pt x="498" y="2059"/>
                    <a:pt x="1204" y="2171"/>
                  </a:cubicBezTo>
                  <a:cubicBezTo>
                    <a:pt x="1287" y="2185"/>
                    <a:pt x="1369" y="2191"/>
                    <a:pt x="1450" y="2191"/>
                  </a:cubicBezTo>
                  <a:cubicBezTo>
                    <a:pt x="2057" y="2191"/>
                    <a:pt x="2576" y="1825"/>
                    <a:pt x="2660" y="1302"/>
                  </a:cubicBezTo>
                  <a:cubicBezTo>
                    <a:pt x="2757" y="707"/>
                    <a:pt x="2259" y="136"/>
                    <a:pt x="1551" y="20"/>
                  </a:cubicBezTo>
                  <a:cubicBezTo>
                    <a:pt x="1469" y="7"/>
                    <a:pt x="1387" y="1"/>
                    <a:pt x="1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ctrTitle"/>
          </p:nvPr>
        </p:nvSpPr>
        <p:spPr>
          <a:xfrm>
            <a:off x="1696725" y="2006500"/>
            <a:ext cx="5750700" cy="12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00"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3948400" y="958400"/>
            <a:ext cx="12471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9" name="Google Shape;39;p3"/>
          <p:cNvGrpSpPr/>
          <p:nvPr/>
        </p:nvGrpSpPr>
        <p:grpSpPr>
          <a:xfrm>
            <a:off x="3416478" y="161291"/>
            <a:ext cx="2311178" cy="422558"/>
            <a:chOff x="887550" y="1862750"/>
            <a:chExt cx="3094775" cy="565825"/>
          </a:xfrm>
        </p:grpSpPr>
        <p:sp>
          <p:nvSpPr>
            <p:cNvPr id="40" name="Google Shape;40;p3"/>
            <p:cNvSpPr/>
            <p:nvPr/>
          </p:nvSpPr>
          <p:spPr>
            <a:xfrm>
              <a:off x="894375" y="1949950"/>
              <a:ext cx="1432650" cy="340150"/>
            </a:xfrm>
            <a:custGeom>
              <a:avLst/>
              <a:gdLst/>
              <a:ahLst/>
              <a:cxnLst/>
              <a:rect l="l" t="t" r="r" b="b"/>
              <a:pathLst>
                <a:path w="57306" h="13606" extrusionOk="0">
                  <a:moveTo>
                    <a:pt x="20242" y="4157"/>
                  </a:moveTo>
                  <a:cubicBezTo>
                    <a:pt x="20277" y="4243"/>
                    <a:pt x="20307" y="4332"/>
                    <a:pt x="20337" y="4422"/>
                  </a:cubicBezTo>
                  <a:cubicBezTo>
                    <a:pt x="21196" y="7069"/>
                    <a:pt x="20128" y="10410"/>
                    <a:pt x="19281" y="11272"/>
                  </a:cubicBezTo>
                  <a:cubicBezTo>
                    <a:pt x="18401" y="12169"/>
                    <a:pt x="17525" y="12522"/>
                    <a:pt x="16829" y="12522"/>
                  </a:cubicBezTo>
                  <a:cubicBezTo>
                    <a:pt x="16431" y="12522"/>
                    <a:pt x="16090" y="12408"/>
                    <a:pt x="15839" y="12213"/>
                  </a:cubicBezTo>
                  <a:cubicBezTo>
                    <a:pt x="15037" y="11588"/>
                    <a:pt x="14846" y="9944"/>
                    <a:pt x="16224" y="7685"/>
                  </a:cubicBezTo>
                  <a:cubicBezTo>
                    <a:pt x="17049" y="6333"/>
                    <a:pt x="18452" y="5141"/>
                    <a:pt x="20242" y="4157"/>
                  </a:cubicBezTo>
                  <a:close/>
                  <a:moveTo>
                    <a:pt x="14598" y="1"/>
                  </a:moveTo>
                  <a:cubicBezTo>
                    <a:pt x="12352" y="1"/>
                    <a:pt x="10344" y="609"/>
                    <a:pt x="8525" y="1160"/>
                  </a:cubicBezTo>
                  <a:cubicBezTo>
                    <a:pt x="6845" y="1668"/>
                    <a:pt x="5295" y="2137"/>
                    <a:pt x="3729" y="2137"/>
                  </a:cubicBezTo>
                  <a:cubicBezTo>
                    <a:pt x="2517" y="2137"/>
                    <a:pt x="1297" y="1857"/>
                    <a:pt x="1" y="1096"/>
                  </a:cubicBezTo>
                  <a:lnTo>
                    <a:pt x="1" y="1096"/>
                  </a:lnTo>
                  <a:cubicBezTo>
                    <a:pt x="1" y="1096"/>
                    <a:pt x="1299" y="3143"/>
                    <a:pt x="4537" y="3143"/>
                  </a:cubicBezTo>
                  <a:cubicBezTo>
                    <a:pt x="4708" y="3143"/>
                    <a:pt x="4883" y="3137"/>
                    <a:pt x="5065" y="3125"/>
                  </a:cubicBezTo>
                  <a:cubicBezTo>
                    <a:pt x="6333" y="3046"/>
                    <a:pt x="7566" y="2580"/>
                    <a:pt x="8839" y="2194"/>
                  </a:cubicBezTo>
                  <a:cubicBezTo>
                    <a:pt x="10653" y="1644"/>
                    <a:pt x="12517" y="1080"/>
                    <a:pt x="14581" y="1080"/>
                  </a:cubicBezTo>
                  <a:cubicBezTo>
                    <a:pt x="15168" y="1080"/>
                    <a:pt x="15770" y="1125"/>
                    <a:pt x="16392" y="1229"/>
                  </a:cubicBezTo>
                  <a:cubicBezTo>
                    <a:pt x="17923" y="1486"/>
                    <a:pt x="19051" y="2155"/>
                    <a:pt x="19763" y="3226"/>
                  </a:cubicBezTo>
                  <a:cubicBezTo>
                    <a:pt x="17774" y="4305"/>
                    <a:pt x="16212" y="5624"/>
                    <a:pt x="15298" y="7121"/>
                  </a:cubicBezTo>
                  <a:cubicBezTo>
                    <a:pt x="13454" y="10146"/>
                    <a:pt x="14077" y="12213"/>
                    <a:pt x="15172" y="13066"/>
                  </a:cubicBezTo>
                  <a:cubicBezTo>
                    <a:pt x="15639" y="13430"/>
                    <a:pt x="16200" y="13606"/>
                    <a:pt x="16802" y="13606"/>
                  </a:cubicBezTo>
                  <a:cubicBezTo>
                    <a:pt x="17860" y="13606"/>
                    <a:pt x="19042" y="13061"/>
                    <a:pt x="20050" y="12031"/>
                  </a:cubicBezTo>
                  <a:cubicBezTo>
                    <a:pt x="21214" y="10844"/>
                    <a:pt x="22332" y="7069"/>
                    <a:pt x="21362" y="4087"/>
                  </a:cubicBezTo>
                  <a:cubicBezTo>
                    <a:pt x="21318" y="3949"/>
                    <a:pt x="21266" y="3807"/>
                    <a:pt x="21207" y="3663"/>
                  </a:cubicBezTo>
                  <a:cubicBezTo>
                    <a:pt x="24560" y="2072"/>
                    <a:pt x="28996" y="1144"/>
                    <a:pt x="33504" y="1144"/>
                  </a:cubicBezTo>
                  <a:cubicBezTo>
                    <a:pt x="35375" y="1144"/>
                    <a:pt x="37260" y="1304"/>
                    <a:pt x="39084" y="1643"/>
                  </a:cubicBezTo>
                  <a:cubicBezTo>
                    <a:pt x="42362" y="2250"/>
                    <a:pt x="45266" y="2470"/>
                    <a:pt x="47750" y="2470"/>
                  </a:cubicBezTo>
                  <a:cubicBezTo>
                    <a:pt x="48133" y="2470"/>
                    <a:pt x="48506" y="2465"/>
                    <a:pt x="48869" y="2455"/>
                  </a:cubicBezTo>
                  <a:cubicBezTo>
                    <a:pt x="54350" y="2310"/>
                    <a:pt x="57305" y="35"/>
                    <a:pt x="57306" y="35"/>
                  </a:cubicBezTo>
                  <a:lnTo>
                    <a:pt x="57306" y="35"/>
                  </a:lnTo>
                  <a:cubicBezTo>
                    <a:pt x="57257" y="53"/>
                    <a:pt x="53734" y="1377"/>
                    <a:pt x="47677" y="1377"/>
                  </a:cubicBezTo>
                  <a:cubicBezTo>
                    <a:pt x="45262" y="1377"/>
                    <a:pt x="42445" y="1167"/>
                    <a:pt x="39284" y="579"/>
                  </a:cubicBezTo>
                  <a:cubicBezTo>
                    <a:pt x="37429" y="235"/>
                    <a:pt x="35513" y="73"/>
                    <a:pt x="33605" y="73"/>
                  </a:cubicBezTo>
                  <a:cubicBezTo>
                    <a:pt x="28915" y="73"/>
                    <a:pt x="24276" y="1054"/>
                    <a:pt x="20732" y="2733"/>
                  </a:cubicBezTo>
                  <a:cubicBezTo>
                    <a:pt x="20016" y="1603"/>
                    <a:pt x="18763" y="531"/>
                    <a:pt x="16574" y="164"/>
                  </a:cubicBezTo>
                  <a:cubicBezTo>
                    <a:pt x="15895" y="50"/>
                    <a:pt x="15238" y="1"/>
                    <a:pt x="14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87550" y="2014225"/>
              <a:ext cx="448150" cy="245025"/>
            </a:xfrm>
            <a:custGeom>
              <a:avLst/>
              <a:gdLst/>
              <a:ahLst/>
              <a:cxnLst/>
              <a:rect l="l" t="t" r="r" b="b"/>
              <a:pathLst>
                <a:path w="17926" h="9801" extrusionOk="0">
                  <a:moveTo>
                    <a:pt x="14803" y="1"/>
                  </a:moveTo>
                  <a:cubicBezTo>
                    <a:pt x="12663" y="1"/>
                    <a:pt x="10716" y="638"/>
                    <a:pt x="8557" y="1196"/>
                  </a:cubicBezTo>
                  <a:cubicBezTo>
                    <a:pt x="6872" y="1630"/>
                    <a:pt x="5315" y="1908"/>
                    <a:pt x="3819" y="1908"/>
                  </a:cubicBezTo>
                  <a:cubicBezTo>
                    <a:pt x="2515" y="1908"/>
                    <a:pt x="1258" y="1697"/>
                    <a:pt x="0" y="1196"/>
                  </a:cubicBezTo>
                  <a:lnTo>
                    <a:pt x="0" y="1196"/>
                  </a:lnTo>
                  <a:cubicBezTo>
                    <a:pt x="1343" y="2236"/>
                    <a:pt x="3991" y="3688"/>
                    <a:pt x="7297" y="3688"/>
                  </a:cubicBezTo>
                  <a:cubicBezTo>
                    <a:pt x="8868" y="3688"/>
                    <a:pt x="10587" y="3360"/>
                    <a:pt x="12387" y="2504"/>
                  </a:cubicBezTo>
                  <a:lnTo>
                    <a:pt x="12387" y="2504"/>
                  </a:lnTo>
                  <a:cubicBezTo>
                    <a:pt x="10946" y="6649"/>
                    <a:pt x="13333" y="9801"/>
                    <a:pt x="13333" y="9801"/>
                  </a:cubicBezTo>
                  <a:cubicBezTo>
                    <a:pt x="13333" y="9801"/>
                    <a:pt x="12387" y="2504"/>
                    <a:pt x="17926" y="478"/>
                  </a:cubicBezTo>
                  <a:cubicBezTo>
                    <a:pt x="16817" y="136"/>
                    <a:pt x="15790" y="1"/>
                    <a:pt x="14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505250" y="1862750"/>
              <a:ext cx="1162000" cy="565725"/>
            </a:xfrm>
            <a:custGeom>
              <a:avLst/>
              <a:gdLst/>
              <a:ahLst/>
              <a:cxnLst/>
              <a:rect l="l" t="t" r="r" b="b"/>
              <a:pathLst>
                <a:path w="46480" h="22629" extrusionOk="0">
                  <a:moveTo>
                    <a:pt x="31642" y="1090"/>
                  </a:moveTo>
                  <a:cubicBezTo>
                    <a:pt x="33835" y="1090"/>
                    <a:pt x="35301" y="1807"/>
                    <a:pt x="35680" y="2700"/>
                  </a:cubicBezTo>
                  <a:cubicBezTo>
                    <a:pt x="36046" y="3564"/>
                    <a:pt x="35213" y="4304"/>
                    <a:pt x="34684" y="4666"/>
                  </a:cubicBezTo>
                  <a:cubicBezTo>
                    <a:pt x="31992" y="6512"/>
                    <a:pt x="29271" y="7043"/>
                    <a:pt x="25132" y="7043"/>
                  </a:cubicBezTo>
                  <a:cubicBezTo>
                    <a:pt x="23972" y="7043"/>
                    <a:pt x="22700" y="7001"/>
                    <a:pt x="21286" y="6935"/>
                  </a:cubicBezTo>
                  <a:cubicBezTo>
                    <a:pt x="21611" y="6160"/>
                    <a:pt x="22074" y="5422"/>
                    <a:pt x="22667" y="4749"/>
                  </a:cubicBezTo>
                  <a:cubicBezTo>
                    <a:pt x="22700" y="4708"/>
                    <a:pt x="24751" y="2257"/>
                    <a:pt x="29226" y="1348"/>
                  </a:cubicBezTo>
                  <a:cubicBezTo>
                    <a:pt x="30103" y="1169"/>
                    <a:pt x="30913" y="1090"/>
                    <a:pt x="31642" y="1090"/>
                  </a:cubicBezTo>
                  <a:close/>
                  <a:moveTo>
                    <a:pt x="31361" y="9364"/>
                  </a:moveTo>
                  <a:cubicBezTo>
                    <a:pt x="31640" y="9364"/>
                    <a:pt x="31936" y="9378"/>
                    <a:pt x="32246" y="9405"/>
                  </a:cubicBezTo>
                  <a:cubicBezTo>
                    <a:pt x="34431" y="9594"/>
                    <a:pt x="37053" y="10426"/>
                    <a:pt x="38980" y="11667"/>
                  </a:cubicBezTo>
                  <a:cubicBezTo>
                    <a:pt x="37486" y="12367"/>
                    <a:pt x="35875" y="12854"/>
                    <a:pt x="34260" y="12888"/>
                  </a:cubicBezTo>
                  <a:cubicBezTo>
                    <a:pt x="34157" y="12890"/>
                    <a:pt x="34056" y="12891"/>
                    <a:pt x="33954" y="12891"/>
                  </a:cubicBezTo>
                  <a:cubicBezTo>
                    <a:pt x="31060" y="12891"/>
                    <a:pt x="29094" y="12020"/>
                    <a:pt x="28696" y="11167"/>
                  </a:cubicBezTo>
                  <a:cubicBezTo>
                    <a:pt x="28634" y="11036"/>
                    <a:pt x="28448" y="10638"/>
                    <a:pt x="29004" y="9999"/>
                  </a:cubicBezTo>
                  <a:cubicBezTo>
                    <a:pt x="29360" y="9589"/>
                    <a:pt x="30215" y="9364"/>
                    <a:pt x="31361" y="9364"/>
                  </a:cubicBezTo>
                  <a:close/>
                  <a:moveTo>
                    <a:pt x="31657" y="0"/>
                  </a:moveTo>
                  <a:cubicBezTo>
                    <a:pt x="30858" y="0"/>
                    <a:pt x="29974" y="89"/>
                    <a:pt x="29007" y="284"/>
                  </a:cubicBezTo>
                  <a:cubicBezTo>
                    <a:pt x="24127" y="1276"/>
                    <a:pt x="21929" y="3935"/>
                    <a:pt x="21836" y="4049"/>
                  </a:cubicBezTo>
                  <a:cubicBezTo>
                    <a:pt x="21078" y="4908"/>
                    <a:pt x="20510" y="5865"/>
                    <a:pt x="20139" y="6875"/>
                  </a:cubicBezTo>
                  <a:cubicBezTo>
                    <a:pt x="19242" y="6828"/>
                    <a:pt x="18288" y="6774"/>
                    <a:pt x="17274" y="6715"/>
                  </a:cubicBezTo>
                  <a:cubicBezTo>
                    <a:pt x="16506" y="6672"/>
                    <a:pt x="15704" y="6625"/>
                    <a:pt x="14866" y="6580"/>
                  </a:cubicBezTo>
                  <a:cubicBezTo>
                    <a:pt x="14397" y="6555"/>
                    <a:pt x="13943" y="6543"/>
                    <a:pt x="13504" y="6543"/>
                  </a:cubicBezTo>
                  <a:cubicBezTo>
                    <a:pt x="7608" y="6543"/>
                    <a:pt x="4376" y="8751"/>
                    <a:pt x="2679" y="10683"/>
                  </a:cubicBezTo>
                  <a:cubicBezTo>
                    <a:pt x="830" y="12791"/>
                    <a:pt x="0" y="15525"/>
                    <a:pt x="463" y="17999"/>
                  </a:cubicBezTo>
                  <a:cubicBezTo>
                    <a:pt x="782" y="19709"/>
                    <a:pt x="1690" y="21032"/>
                    <a:pt x="3091" y="21829"/>
                  </a:cubicBezTo>
                  <a:cubicBezTo>
                    <a:pt x="4097" y="22402"/>
                    <a:pt x="5236" y="22629"/>
                    <a:pt x="6259" y="22629"/>
                  </a:cubicBezTo>
                  <a:cubicBezTo>
                    <a:pt x="7002" y="22629"/>
                    <a:pt x="7683" y="22509"/>
                    <a:pt x="8207" y="22315"/>
                  </a:cubicBezTo>
                  <a:cubicBezTo>
                    <a:pt x="9528" y="21830"/>
                    <a:pt x="10434" y="20855"/>
                    <a:pt x="10761" y="19574"/>
                  </a:cubicBezTo>
                  <a:cubicBezTo>
                    <a:pt x="11071" y="18357"/>
                    <a:pt x="10787" y="17057"/>
                    <a:pt x="10019" y="16178"/>
                  </a:cubicBezTo>
                  <a:cubicBezTo>
                    <a:pt x="9470" y="15550"/>
                    <a:pt x="8644" y="15212"/>
                    <a:pt x="7784" y="15212"/>
                  </a:cubicBezTo>
                  <a:cubicBezTo>
                    <a:pt x="7353" y="15212"/>
                    <a:pt x="6913" y="15298"/>
                    <a:pt x="6495" y="15474"/>
                  </a:cubicBezTo>
                  <a:cubicBezTo>
                    <a:pt x="5826" y="15758"/>
                    <a:pt x="5332" y="16228"/>
                    <a:pt x="5053" y="16803"/>
                  </a:cubicBezTo>
                  <a:cubicBezTo>
                    <a:pt x="4880" y="17099"/>
                    <a:pt x="4781" y="17443"/>
                    <a:pt x="4781" y="17810"/>
                  </a:cubicBezTo>
                  <a:cubicBezTo>
                    <a:pt x="4781" y="17893"/>
                    <a:pt x="4785" y="17975"/>
                    <a:pt x="4797" y="18056"/>
                  </a:cubicBezTo>
                  <a:cubicBezTo>
                    <a:pt x="4799" y="18089"/>
                    <a:pt x="4796" y="18119"/>
                    <a:pt x="4797" y="18154"/>
                  </a:cubicBezTo>
                  <a:lnTo>
                    <a:pt x="4812" y="18151"/>
                  </a:lnTo>
                  <a:cubicBezTo>
                    <a:pt x="4976" y="19100"/>
                    <a:pt x="5798" y="19821"/>
                    <a:pt x="6791" y="19821"/>
                  </a:cubicBezTo>
                  <a:cubicBezTo>
                    <a:pt x="7902" y="19821"/>
                    <a:pt x="8802" y="18920"/>
                    <a:pt x="8802" y="17810"/>
                  </a:cubicBezTo>
                  <a:cubicBezTo>
                    <a:pt x="8802" y="17219"/>
                    <a:pt x="8547" y="16691"/>
                    <a:pt x="8141" y="16323"/>
                  </a:cubicBezTo>
                  <a:lnTo>
                    <a:pt x="8141" y="16323"/>
                  </a:lnTo>
                  <a:cubicBezTo>
                    <a:pt x="8533" y="16384"/>
                    <a:pt x="8916" y="16557"/>
                    <a:pt x="9208" y="16889"/>
                  </a:cubicBezTo>
                  <a:cubicBezTo>
                    <a:pt x="9738" y="17494"/>
                    <a:pt x="9937" y="18442"/>
                    <a:pt x="9717" y="19305"/>
                  </a:cubicBezTo>
                  <a:cubicBezTo>
                    <a:pt x="9480" y="20232"/>
                    <a:pt x="8811" y="20941"/>
                    <a:pt x="7838" y="21298"/>
                  </a:cubicBezTo>
                  <a:cubicBezTo>
                    <a:pt x="7411" y="21455"/>
                    <a:pt x="6864" y="21546"/>
                    <a:pt x="6273" y="21546"/>
                  </a:cubicBezTo>
                  <a:cubicBezTo>
                    <a:pt x="5406" y="21546"/>
                    <a:pt x="4444" y="21351"/>
                    <a:pt x="3627" y="20885"/>
                  </a:cubicBezTo>
                  <a:cubicBezTo>
                    <a:pt x="2497" y="20244"/>
                    <a:pt x="1793" y="19206"/>
                    <a:pt x="1530" y="17798"/>
                  </a:cubicBezTo>
                  <a:cubicBezTo>
                    <a:pt x="1127" y="15648"/>
                    <a:pt x="1863" y="13253"/>
                    <a:pt x="3496" y="11395"/>
                  </a:cubicBezTo>
                  <a:cubicBezTo>
                    <a:pt x="5042" y="9633"/>
                    <a:pt x="8007" y="7621"/>
                    <a:pt x="13497" y="7621"/>
                  </a:cubicBezTo>
                  <a:cubicBezTo>
                    <a:pt x="13920" y="7621"/>
                    <a:pt x="14358" y="7632"/>
                    <a:pt x="14811" y="7657"/>
                  </a:cubicBezTo>
                  <a:cubicBezTo>
                    <a:pt x="15650" y="7705"/>
                    <a:pt x="16450" y="7751"/>
                    <a:pt x="17217" y="7793"/>
                  </a:cubicBezTo>
                  <a:cubicBezTo>
                    <a:pt x="18138" y="7845"/>
                    <a:pt x="19007" y="7895"/>
                    <a:pt x="19834" y="7940"/>
                  </a:cubicBezTo>
                  <a:cubicBezTo>
                    <a:pt x="19511" y="9399"/>
                    <a:pt x="19580" y="10938"/>
                    <a:pt x="20067" y="12454"/>
                  </a:cubicBezTo>
                  <a:cubicBezTo>
                    <a:pt x="21160" y="15866"/>
                    <a:pt x="24112" y="18435"/>
                    <a:pt x="27961" y="19326"/>
                  </a:cubicBezTo>
                  <a:cubicBezTo>
                    <a:pt x="29382" y="19655"/>
                    <a:pt x="30877" y="19809"/>
                    <a:pt x="32347" y="19809"/>
                  </a:cubicBezTo>
                  <a:cubicBezTo>
                    <a:pt x="36533" y="19809"/>
                    <a:pt x="40512" y="18555"/>
                    <a:pt x="42000" y="16506"/>
                  </a:cubicBezTo>
                  <a:cubicBezTo>
                    <a:pt x="42741" y="15484"/>
                    <a:pt x="42784" y="14320"/>
                    <a:pt x="42125" y="13226"/>
                  </a:cubicBezTo>
                  <a:cubicBezTo>
                    <a:pt x="41829" y="12735"/>
                    <a:pt x="41441" y="12274"/>
                    <a:pt x="40983" y="11846"/>
                  </a:cubicBezTo>
                  <a:cubicBezTo>
                    <a:pt x="44543" y="9791"/>
                    <a:pt x="46480" y="6043"/>
                    <a:pt x="46480" y="6042"/>
                  </a:cubicBezTo>
                  <a:lnTo>
                    <a:pt x="46480" y="6042"/>
                  </a:lnTo>
                  <a:cubicBezTo>
                    <a:pt x="46441" y="6088"/>
                    <a:pt x="43714" y="9095"/>
                    <a:pt x="40073" y="11107"/>
                  </a:cubicBezTo>
                  <a:cubicBezTo>
                    <a:pt x="37911" y="9540"/>
                    <a:pt x="34836" y="8544"/>
                    <a:pt x="32337" y="8327"/>
                  </a:cubicBezTo>
                  <a:cubicBezTo>
                    <a:pt x="32026" y="8300"/>
                    <a:pt x="31692" y="8283"/>
                    <a:pt x="31352" y="8283"/>
                  </a:cubicBezTo>
                  <a:cubicBezTo>
                    <a:pt x="30156" y="8283"/>
                    <a:pt x="28877" y="8500"/>
                    <a:pt x="28188" y="9292"/>
                  </a:cubicBezTo>
                  <a:cubicBezTo>
                    <a:pt x="27303" y="10309"/>
                    <a:pt x="27512" y="11192"/>
                    <a:pt x="27716" y="11628"/>
                  </a:cubicBezTo>
                  <a:cubicBezTo>
                    <a:pt x="28380" y="13044"/>
                    <a:pt x="30861" y="13974"/>
                    <a:pt x="33944" y="13974"/>
                  </a:cubicBezTo>
                  <a:cubicBezTo>
                    <a:pt x="34056" y="13974"/>
                    <a:pt x="34169" y="13972"/>
                    <a:pt x="34283" y="13970"/>
                  </a:cubicBezTo>
                  <a:cubicBezTo>
                    <a:pt x="36270" y="13928"/>
                    <a:pt x="38216" y="13283"/>
                    <a:pt x="39972" y="12397"/>
                  </a:cubicBezTo>
                  <a:cubicBezTo>
                    <a:pt x="40478" y="12828"/>
                    <a:pt x="40897" y="13295"/>
                    <a:pt x="41196" y="13790"/>
                  </a:cubicBezTo>
                  <a:cubicBezTo>
                    <a:pt x="41635" y="14518"/>
                    <a:pt x="41611" y="15200"/>
                    <a:pt x="41121" y="15875"/>
                  </a:cubicBezTo>
                  <a:cubicBezTo>
                    <a:pt x="39959" y="17476"/>
                    <a:pt x="36305" y="18727"/>
                    <a:pt x="32278" y="18727"/>
                  </a:cubicBezTo>
                  <a:cubicBezTo>
                    <a:pt x="30935" y="18727"/>
                    <a:pt x="29549" y="18588"/>
                    <a:pt x="28201" y="18276"/>
                  </a:cubicBezTo>
                  <a:cubicBezTo>
                    <a:pt x="24727" y="17472"/>
                    <a:pt x="22069" y="15173"/>
                    <a:pt x="21091" y="12127"/>
                  </a:cubicBezTo>
                  <a:cubicBezTo>
                    <a:pt x="20646" y="10742"/>
                    <a:pt x="20601" y="9329"/>
                    <a:pt x="20932" y="8000"/>
                  </a:cubicBezTo>
                  <a:lnTo>
                    <a:pt x="20932" y="8000"/>
                  </a:lnTo>
                  <a:cubicBezTo>
                    <a:pt x="22500" y="8076"/>
                    <a:pt x="23902" y="8126"/>
                    <a:pt x="25176" y="8126"/>
                  </a:cubicBezTo>
                  <a:cubicBezTo>
                    <a:pt x="29510" y="8126"/>
                    <a:pt x="32375" y="7557"/>
                    <a:pt x="35292" y="5554"/>
                  </a:cubicBezTo>
                  <a:cubicBezTo>
                    <a:pt x="36637" y="4633"/>
                    <a:pt x="37151" y="3406"/>
                    <a:pt x="36671" y="2275"/>
                  </a:cubicBezTo>
                  <a:cubicBezTo>
                    <a:pt x="36153" y="1053"/>
                    <a:pt x="34422" y="0"/>
                    <a:pt x="3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542800" y="1949950"/>
              <a:ext cx="1432625" cy="340150"/>
            </a:xfrm>
            <a:custGeom>
              <a:avLst/>
              <a:gdLst/>
              <a:ahLst/>
              <a:cxnLst/>
              <a:rect l="l" t="t" r="r" b="b"/>
              <a:pathLst>
                <a:path w="57305" h="13606" extrusionOk="0">
                  <a:moveTo>
                    <a:pt x="37067" y="4157"/>
                  </a:moveTo>
                  <a:cubicBezTo>
                    <a:pt x="38858" y="5141"/>
                    <a:pt x="40261" y="6336"/>
                    <a:pt x="41086" y="7685"/>
                  </a:cubicBezTo>
                  <a:cubicBezTo>
                    <a:pt x="42463" y="9946"/>
                    <a:pt x="42272" y="11588"/>
                    <a:pt x="41470" y="12213"/>
                  </a:cubicBezTo>
                  <a:cubicBezTo>
                    <a:pt x="41221" y="12408"/>
                    <a:pt x="40881" y="12522"/>
                    <a:pt x="40482" y="12522"/>
                  </a:cubicBezTo>
                  <a:cubicBezTo>
                    <a:pt x="39783" y="12522"/>
                    <a:pt x="38907" y="12169"/>
                    <a:pt x="38028" y="11272"/>
                  </a:cubicBezTo>
                  <a:cubicBezTo>
                    <a:pt x="37181" y="10410"/>
                    <a:pt x="36111" y="7069"/>
                    <a:pt x="36974" y="4422"/>
                  </a:cubicBezTo>
                  <a:cubicBezTo>
                    <a:pt x="37001" y="4332"/>
                    <a:pt x="37034" y="4243"/>
                    <a:pt x="37067" y="4157"/>
                  </a:cubicBezTo>
                  <a:close/>
                  <a:moveTo>
                    <a:pt x="42708" y="1"/>
                  </a:moveTo>
                  <a:cubicBezTo>
                    <a:pt x="42071" y="1"/>
                    <a:pt x="41413" y="50"/>
                    <a:pt x="40732" y="164"/>
                  </a:cubicBezTo>
                  <a:cubicBezTo>
                    <a:pt x="38542" y="531"/>
                    <a:pt x="37291" y="1603"/>
                    <a:pt x="36573" y="2733"/>
                  </a:cubicBezTo>
                  <a:cubicBezTo>
                    <a:pt x="33030" y="1054"/>
                    <a:pt x="28393" y="72"/>
                    <a:pt x="23703" y="72"/>
                  </a:cubicBezTo>
                  <a:cubicBezTo>
                    <a:pt x="21795" y="72"/>
                    <a:pt x="19879" y="234"/>
                    <a:pt x="18024" y="579"/>
                  </a:cubicBezTo>
                  <a:cubicBezTo>
                    <a:pt x="14863" y="1167"/>
                    <a:pt x="12045" y="1377"/>
                    <a:pt x="9630" y="1377"/>
                  </a:cubicBezTo>
                  <a:cubicBezTo>
                    <a:pt x="3573" y="1377"/>
                    <a:pt x="49" y="53"/>
                    <a:pt x="1" y="35"/>
                  </a:cubicBezTo>
                  <a:lnTo>
                    <a:pt x="1" y="35"/>
                  </a:lnTo>
                  <a:cubicBezTo>
                    <a:pt x="1" y="35"/>
                    <a:pt x="2956" y="2310"/>
                    <a:pt x="8439" y="2455"/>
                  </a:cubicBezTo>
                  <a:cubicBezTo>
                    <a:pt x="8802" y="2465"/>
                    <a:pt x="9174" y="2470"/>
                    <a:pt x="9557" y="2470"/>
                  </a:cubicBezTo>
                  <a:cubicBezTo>
                    <a:pt x="12040" y="2470"/>
                    <a:pt x="14946" y="2250"/>
                    <a:pt x="18222" y="1643"/>
                  </a:cubicBezTo>
                  <a:cubicBezTo>
                    <a:pt x="20046" y="1304"/>
                    <a:pt x="21929" y="1144"/>
                    <a:pt x="23800" y="1144"/>
                  </a:cubicBezTo>
                  <a:cubicBezTo>
                    <a:pt x="28310" y="1144"/>
                    <a:pt x="32747" y="2073"/>
                    <a:pt x="36099" y="3663"/>
                  </a:cubicBezTo>
                  <a:cubicBezTo>
                    <a:pt x="36041" y="3807"/>
                    <a:pt x="35988" y="3949"/>
                    <a:pt x="35945" y="4087"/>
                  </a:cubicBezTo>
                  <a:cubicBezTo>
                    <a:pt x="34973" y="7072"/>
                    <a:pt x="36090" y="10844"/>
                    <a:pt x="37255" y="12031"/>
                  </a:cubicBezTo>
                  <a:cubicBezTo>
                    <a:pt x="38264" y="13060"/>
                    <a:pt x="39446" y="13605"/>
                    <a:pt x="40504" y="13605"/>
                  </a:cubicBezTo>
                  <a:cubicBezTo>
                    <a:pt x="41105" y="13605"/>
                    <a:pt x="41667" y="13429"/>
                    <a:pt x="42134" y="13064"/>
                  </a:cubicBezTo>
                  <a:cubicBezTo>
                    <a:pt x="43228" y="12211"/>
                    <a:pt x="43851" y="10144"/>
                    <a:pt x="42008" y="7121"/>
                  </a:cubicBezTo>
                  <a:cubicBezTo>
                    <a:pt x="41093" y="5625"/>
                    <a:pt x="39531" y="4305"/>
                    <a:pt x="37542" y="3224"/>
                  </a:cubicBezTo>
                  <a:cubicBezTo>
                    <a:pt x="38254" y="2155"/>
                    <a:pt x="39385" y="1486"/>
                    <a:pt x="40913" y="1229"/>
                  </a:cubicBezTo>
                  <a:cubicBezTo>
                    <a:pt x="41535" y="1126"/>
                    <a:pt x="42137" y="1080"/>
                    <a:pt x="42722" y="1080"/>
                  </a:cubicBezTo>
                  <a:cubicBezTo>
                    <a:pt x="44787" y="1080"/>
                    <a:pt x="46650" y="1644"/>
                    <a:pt x="48468" y="2194"/>
                  </a:cubicBezTo>
                  <a:cubicBezTo>
                    <a:pt x="49739" y="2578"/>
                    <a:pt x="50972" y="3043"/>
                    <a:pt x="52240" y="3125"/>
                  </a:cubicBezTo>
                  <a:cubicBezTo>
                    <a:pt x="52421" y="3137"/>
                    <a:pt x="52597" y="3143"/>
                    <a:pt x="52768" y="3143"/>
                  </a:cubicBezTo>
                  <a:cubicBezTo>
                    <a:pt x="56007" y="3143"/>
                    <a:pt x="57304" y="1096"/>
                    <a:pt x="57304" y="1096"/>
                  </a:cubicBezTo>
                  <a:lnTo>
                    <a:pt x="57304" y="1096"/>
                  </a:lnTo>
                  <a:cubicBezTo>
                    <a:pt x="56009" y="1856"/>
                    <a:pt x="54790" y="2137"/>
                    <a:pt x="53579" y="2137"/>
                  </a:cubicBezTo>
                  <a:cubicBezTo>
                    <a:pt x="52013" y="2137"/>
                    <a:pt x="50462" y="1667"/>
                    <a:pt x="48782" y="1159"/>
                  </a:cubicBezTo>
                  <a:cubicBezTo>
                    <a:pt x="46961" y="609"/>
                    <a:pt x="44954" y="1"/>
                    <a:pt x="42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534175" y="2014225"/>
              <a:ext cx="448150" cy="245025"/>
            </a:xfrm>
            <a:custGeom>
              <a:avLst/>
              <a:gdLst/>
              <a:ahLst/>
              <a:cxnLst/>
              <a:rect l="l" t="t" r="r" b="b"/>
              <a:pathLst>
                <a:path w="17926" h="9801" extrusionOk="0">
                  <a:moveTo>
                    <a:pt x="3123" y="1"/>
                  </a:moveTo>
                  <a:cubicBezTo>
                    <a:pt x="2136" y="1"/>
                    <a:pt x="1109" y="136"/>
                    <a:pt x="0" y="478"/>
                  </a:cubicBezTo>
                  <a:cubicBezTo>
                    <a:pt x="5539" y="2504"/>
                    <a:pt x="4593" y="9801"/>
                    <a:pt x="4593" y="9801"/>
                  </a:cubicBezTo>
                  <a:cubicBezTo>
                    <a:pt x="4593" y="9801"/>
                    <a:pt x="6980" y="6649"/>
                    <a:pt x="5539" y="2504"/>
                  </a:cubicBezTo>
                  <a:lnTo>
                    <a:pt x="5539" y="2504"/>
                  </a:lnTo>
                  <a:cubicBezTo>
                    <a:pt x="7338" y="3360"/>
                    <a:pt x="9058" y="3688"/>
                    <a:pt x="10629" y="3688"/>
                  </a:cubicBezTo>
                  <a:cubicBezTo>
                    <a:pt x="13935" y="3688"/>
                    <a:pt x="16582" y="2236"/>
                    <a:pt x="17926" y="1196"/>
                  </a:cubicBezTo>
                  <a:lnTo>
                    <a:pt x="17926" y="1196"/>
                  </a:lnTo>
                  <a:cubicBezTo>
                    <a:pt x="16668" y="1697"/>
                    <a:pt x="15409" y="1908"/>
                    <a:pt x="14106" y="1908"/>
                  </a:cubicBezTo>
                  <a:cubicBezTo>
                    <a:pt x="12609" y="1908"/>
                    <a:pt x="11053" y="1630"/>
                    <a:pt x="9369" y="1196"/>
                  </a:cubicBezTo>
                  <a:cubicBezTo>
                    <a:pt x="7210" y="638"/>
                    <a:pt x="5263" y="1"/>
                    <a:pt x="3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202650" y="1862900"/>
              <a:ext cx="1161975" cy="565675"/>
            </a:xfrm>
            <a:custGeom>
              <a:avLst/>
              <a:gdLst/>
              <a:ahLst/>
              <a:cxnLst/>
              <a:rect l="l" t="t" r="r" b="b"/>
              <a:pathLst>
                <a:path w="46479" h="22627" extrusionOk="0">
                  <a:moveTo>
                    <a:pt x="0" y="6042"/>
                  </a:moveTo>
                  <a:cubicBezTo>
                    <a:pt x="0" y="6042"/>
                    <a:pt x="0" y="6042"/>
                    <a:pt x="0" y="6042"/>
                  </a:cubicBezTo>
                  <a:cubicBezTo>
                    <a:pt x="0" y="6042"/>
                    <a:pt x="1" y="6042"/>
                    <a:pt x="1" y="6042"/>
                  </a:cubicBezTo>
                  <a:lnTo>
                    <a:pt x="1" y="6042"/>
                  </a:lnTo>
                  <a:cubicBezTo>
                    <a:pt x="0" y="6042"/>
                    <a:pt x="0" y="6042"/>
                    <a:pt x="0" y="6042"/>
                  </a:cubicBezTo>
                  <a:close/>
                  <a:moveTo>
                    <a:pt x="14840" y="1083"/>
                  </a:moveTo>
                  <a:cubicBezTo>
                    <a:pt x="15569" y="1083"/>
                    <a:pt x="16378" y="1162"/>
                    <a:pt x="17254" y="1340"/>
                  </a:cubicBezTo>
                  <a:cubicBezTo>
                    <a:pt x="21730" y="2251"/>
                    <a:pt x="23780" y="4702"/>
                    <a:pt x="23813" y="4741"/>
                  </a:cubicBezTo>
                  <a:cubicBezTo>
                    <a:pt x="24407" y="5416"/>
                    <a:pt x="24869" y="6152"/>
                    <a:pt x="25194" y="6927"/>
                  </a:cubicBezTo>
                  <a:cubicBezTo>
                    <a:pt x="23777" y="6994"/>
                    <a:pt x="22503" y="7036"/>
                    <a:pt x="21341" y="7036"/>
                  </a:cubicBezTo>
                  <a:cubicBezTo>
                    <a:pt x="17206" y="7036"/>
                    <a:pt x="14486" y="6505"/>
                    <a:pt x="11798" y="4659"/>
                  </a:cubicBezTo>
                  <a:cubicBezTo>
                    <a:pt x="11268" y="4294"/>
                    <a:pt x="10434" y="3556"/>
                    <a:pt x="10800" y="2692"/>
                  </a:cubicBezTo>
                  <a:cubicBezTo>
                    <a:pt x="11179" y="1800"/>
                    <a:pt x="12646" y="1083"/>
                    <a:pt x="14840" y="1083"/>
                  </a:cubicBezTo>
                  <a:close/>
                  <a:moveTo>
                    <a:pt x="15119" y="9358"/>
                  </a:moveTo>
                  <a:cubicBezTo>
                    <a:pt x="16266" y="9358"/>
                    <a:pt x="17120" y="9583"/>
                    <a:pt x="17477" y="9993"/>
                  </a:cubicBezTo>
                  <a:cubicBezTo>
                    <a:pt x="18033" y="10633"/>
                    <a:pt x="17846" y="11032"/>
                    <a:pt x="17786" y="11161"/>
                  </a:cubicBezTo>
                  <a:cubicBezTo>
                    <a:pt x="17388" y="12014"/>
                    <a:pt x="15422" y="12885"/>
                    <a:pt x="12528" y="12885"/>
                  </a:cubicBezTo>
                  <a:cubicBezTo>
                    <a:pt x="12426" y="12885"/>
                    <a:pt x="12325" y="12884"/>
                    <a:pt x="12222" y="12882"/>
                  </a:cubicBezTo>
                  <a:cubicBezTo>
                    <a:pt x="10607" y="12848"/>
                    <a:pt x="8998" y="12361"/>
                    <a:pt x="7503" y="11661"/>
                  </a:cubicBezTo>
                  <a:cubicBezTo>
                    <a:pt x="9427" y="10420"/>
                    <a:pt x="12047" y="9588"/>
                    <a:pt x="14235" y="9399"/>
                  </a:cubicBezTo>
                  <a:cubicBezTo>
                    <a:pt x="14545" y="9372"/>
                    <a:pt x="14841" y="9358"/>
                    <a:pt x="15119" y="9358"/>
                  </a:cubicBezTo>
                  <a:close/>
                  <a:moveTo>
                    <a:pt x="14822" y="0"/>
                  </a:moveTo>
                  <a:cubicBezTo>
                    <a:pt x="12056" y="0"/>
                    <a:pt x="10324" y="1052"/>
                    <a:pt x="9806" y="2273"/>
                  </a:cubicBezTo>
                  <a:cubicBezTo>
                    <a:pt x="9328" y="3404"/>
                    <a:pt x="9844" y="4630"/>
                    <a:pt x="11187" y="5554"/>
                  </a:cubicBezTo>
                  <a:cubicBezTo>
                    <a:pt x="14103" y="7556"/>
                    <a:pt x="16968" y="8124"/>
                    <a:pt x="21299" y="8124"/>
                  </a:cubicBezTo>
                  <a:cubicBezTo>
                    <a:pt x="22575" y="8124"/>
                    <a:pt x="23979" y="8075"/>
                    <a:pt x="25549" y="7998"/>
                  </a:cubicBezTo>
                  <a:lnTo>
                    <a:pt x="25549" y="7998"/>
                  </a:lnTo>
                  <a:cubicBezTo>
                    <a:pt x="25879" y="9331"/>
                    <a:pt x="25834" y="10740"/>
                    <a:pt x="25389" y="12127"/>
                  </a:cubicBezTo>
                  <a:cubicBezTo>
                    <a:pt x="24411" y="15172"/>
                    <a:pt x="21754" y="17470"/>
                    <a:pt x="18279" y="18274"/>
                  </a:cubicBezTo>
                  <a:cubicBezTo>
                    <a:pt x="16930" y="18587"/>
                    <a:pt x="15543" y="18727"/>
                    <a:pt x="14198" y="18727"/>
                  </a:cubicBezTo>
                  <a:cubicBezTo>
                    <a:pt x="10173" y="18727"/>
                    <a:pt x="6521" y="17475"/>
                    <a:pt x="5359" y="15875"/>
                  </a:cubicBezTo>
                  <a:cubicBezTo>
                    <a:pt x="4869" y="15200"/>
                    <a:pt x="4845" y="14517"/>
                    <a:pt x="5284" y="13788"/>
                  </a:cubicBezTo>
                  <a:cubicBezTo>
                    <a:pt x="5583" y="13293"/>
                    <a:pt x="6004" y="12827"/>
                    <a:pt x="6508" y="12397"/>
                  </a:cubicBezTo>
                  <a:cubicBezTo>
                    <a:pt x="8265" y="13283"/>
                    <a:pt x="10210" y="13928"/>
                    <a:pt x="12198" y="13969"/>
                  </a:cubicBezTo>
                  <a:cubicBezTo>
                    <a:pt x="12313" y="13971"/>
                    <a:pt x="12428" y="13972"/>
                    <a:pt x="12543" y="13972"/>
                  </a:cubicBezTo>
                  <a:cubicBezTo>
                    <a:pt x="15621" y="13972"/>
                    <a:pt x="18099" y="13043"/>
                    <a:pt x="18764" y="11626"/>
                  </a:cubicBezTo>
                  <a:cubicBezTo>
                    <a:pt x="18967" y="11192"/>
                    <a:pt x="19177" y="10309"/>
                    <a:pt x="18292" y="9290"/>
                  </a:cubicBezTo>
                  <a:cubicBezTo>
                    <a:pt x="17606" y="8499"/>
                    <a:pt x="16324" y="8283"/>
                    <a:pt x="15127" y="8283"/>
                  </a:cubicBezTo>
                  <a:cubicBezTo>
                    <a:pt x="14787" y="8283"/>
                    <a:pt x="14454" y="8301"/>
                    <a:pt x="14143" y="8327"/>
                  </a:cubicBezTo>
                  <a:cubicBezTo>
                    <a:pt x="11643" y="8544"/>
                    <a:pt x="8567" y="9538"/>
                    <a:pt x="6408" y="11107"/>
                  </a:cubicBezTo>
                  <a:cubicBezTo>
                    <a:pt x="2769" y="9093"/>
                    <a:pt x="42" y="6089"/>
                    <a:pt x="1" y="6042"/>
                  </a:cubicBezTo>
                  <a:lnTo>
                    <a:pt x="1" y="6042"/>
                  </a:lnTo>
                  <a:cubicBezTo>
                    <a:pt x="10" y="6057"/>
                    <a:pt x="1947" y="9790"/>
                    <a:pt x="5499" y="11846"/>
                  </a:cubicBezTo>
                  <a:cubicBezTo>
                    <a:pt x="5041" y="12274"/>
                    <a:pt x="4655" y="12735"/>
                    <a:pt x="4357" y="13225"/>
                  </a:cubicBezTo>
                  <a:cubicBezTo>
                    <a:pt x="3696" y="14320"/>
                    <a:pt x="3741" y="15484"/>
                    <a:pt x="4482" y="16506"/>
                  </a:cubicBezTo>
                  <a:cubicBezTo>
                    <a:pt x="5968" y="18555"/>
                    <a:pt x="9945" y="19809"/>
                    <a:pt x="14129" y="19809"/>
                  </a:cubicBezTo>
                  <a:cubicBezTo>
                    <a:pt x="15601" y="19809"/>
                    <a:pt x="17097" y="19654"/>
                    <a:pt x="18521" y="19324"/>
                  </a:cubicBezTo>
                  <a:cubicBezTo>
                    <a:pt x="22368" y="18433"/>
                    <a:pt x="25320" y="15863"/>
                    <a:pt x="26414" y="12453"/>
                  </a:cubicBezTo>
                  <a:cubicBezTo>
                    <a:pt x="26901" y="10938"/>
                    <a:pt x="26971" y="9396"/>
                    <a:pt x="26647" y="7938"/>
                  </a:cubicBezTo>
                  <a:cubicBezTo>
                    <a:pt x="27473" y="7896"/>
                    <a:pt x="28343" y="7845"/>
                    <a:pt x="29264" y="7793"/>
                  </a:cubicBezTo>
                  <a:cubicBezTo>
                    <a:pt x="30030" y="7749"/>
                    <a:pt x="30831" y="7704"/>
                    <a:pt x="31669" y="7657"/>
                  </a:cubicBezTo>
                  <a:cubicBezTo>
                    <a:pt x="32124" y="7632"/>
                    <a:pt x="32563" y="7620"/>
                    <a:pt x="32987" y="7620"/>
                  </a:cubicBezTo>
                  <a:cubicBezTo>
                    <a:pt x="38474" y="7620"/>
                    <a:pt x="41439" y="9634"/>
                    <a:pt x="42983" y="11394"/>
                  </a:cubicBezTo>
                  <a:cubicBezTo>
                    <a:pt x="44617" y="13253"/>
                    <a:pt x="45352" y="15648"/>
                    <a:pt x="44949" y="17798"/>
                  </a:cubicBezTo>
                  <a:cubicBezTo>
                    <a:pt x="44686" y="19204"/>
                    <a:pt x="43980" y="20242"/>
                    <a:pt x="42852" y="20885"/>
                  </a:cubicBezTo>
                  <a:cubicBezTo>
                    <a:pt x="42034" y="21350"/>
                    <a:pt x="41071" y="21545"/>
                    <a:pt x="40203" y="21545"/>
                  </a:cubicBezTo>
                  <a:cubicBezTo>
                    <a:pt x="39613" y="21545"/>
                    <a:pt x="39067" y="21455"/>
                    <a:pt x="38641" y="21298"/>
                  </a:cubicBezTo>
                  <a:cubicBezTo>
                    <a:pt x="37668" y="20939"/>
                    <a:pt x="36999" y="20232"/>
                    <a:pt x="36762" y="19305"/>
                  </a:cubicBezTo>
                  <a:cubicBezTo>
                    <a:pt x="36542" y="18442"/>
                    <a:pt x="36741" y="17494"/>
                    <a:pt x="37271" y="16889"/>
                  </a:cubicBezTo>
                  <a:cubicBezTo>
                    <a:pt x="37562" y="16557"/>
                    <a:pt x="37942" y="16384"/>
                    <a:pt x="38338" y="16323"/>
                  </a:cubicBezTo>
                  <a:lnTo>
                    <a:pt x="38338" y="16323"/>
                  </a:lnTo>
                  <a:cubicBezTo>
                    <a:pt x="37932" y="16691"/>
                    <a:pt x="37677" y="17219"/>
                    <a:pt x="37677" y="17810"/>
                  </a:cubicBezTo>
                  <a:cubicBezTo>
                    <a:pt x="37677" y="18919"/>
                    <a:pt x="38576" y="19820"/>
                    <a:pt x="39688" y="19820"/>
                  </a:cubicBezTo>
                  <a:cubicBezTo>
                    <a:pt x="40681" y="19820"/>
                    <a:pt x="41506" y="19099"/>
                    <a:pt x="41668" y="18151"/>
                  </a:cubicBezTo>
                  <a:lnTo>
                    <a:pt x="41682" y="18152"/>
                  </a:lnTo>
                  <a:cubicBezTo>
                    <a:pt x="41686" y="18119"/>
                    <a:pt x="41680" y="18086"/>
                    <a:pt x="41682" y="18055"/>
                  </a:cubicBezTo>
                  <a:cubicBezTo>
                    <a:pt x="41691" y="17974"/>
                    <a:pt x="41698" y="17894"/>
                    <a:pt x="41698" y="17810"/>
                  </a:cubicBezTo>
                  <a:cubicBezTo>
                    <a:pt x="41698" y="17442"/>
                    <a:pt x="41599" y="17099"/>
                    <a:pt x="41426" y="16803"/>
                  </a:cubicBezTo>
                  <a:cubicBezTo>
                    <a:pt x="41145" y="16228"/>
                    <a:pt x="40653" y="15756"/>
                    <a:pt x="39984" y="15474"/>
                  </a:cubicBezTo>
                  <a:cubicBezTo>
                    <a:pt x="39565" y="15297"/>
                    <a:pt x="39125" y="15211"/>
                    <a:pt x="38693" y="15211"/>
                  </a:cubicBezTo>
                  <a:cubicBezTo>
                    <a:pt x="37833" y="15211"/>
                    <a:pt x="37009" y="15550"/>
                    <a:pt x="36460" y="16177"/>
                  </a:cubicBezTo>
                  <a:cubicBezTo>
                    <a:pt x="35692" y="17056"/>
                    <a:pt x="35405" y="18355"/>
                    <a:pt x="35718" y="19572"/>
                  </a:cubicBezTo>
                  <a:cubicBezTo>
                    <a:pt x="36045" y="20855"/>
                    <a:pt x="36951" y="21830"/>
                    <a:pt x="38271" y="22314"/>
                  </a:cubicBezTo>
                  <a:cubicBezTo>
                    <a:pt x="38796" y="22507"/>
                    <a:pt x="39477" y="22626"/>
                    <a:pt x="40220" y="22626"/>
                  </a:cubicBezTo>
                  <a:cubicBezTo>
                    <a:pt x="41243" y="22626"/>
                    <a:pt x="42382" y="22400"/>
                    <a:pt x="43388" y="21829"/>
                  </a:cubicBezTo>
                  <a:cubicBezTo>
                    <a:pt x="44788" y="21034"/>
                    <a:pt x="45697" y="19710"/>
                    <a:pt x="46016" y="17999"/>
                  </a:cubicBezTo>
                  <a:cubicBezTo>
                    <a:pt x="46478" y="15523"/>
                    <a:pt x="45649" y="12789"/>
                    <a:pt x="43798" y="10683"/>
                  </a:cubicBezTo>
                  <a:cubicBezTo>
                    <a:pt x="42101" y="8749"/>
                    <a:pt x="38870" y="6543"/>
                    <a:pt x="32974" y="6543"/>
                  </a:cubicBezTo>
                  <a:cubicBezTo>
                    <a:pt x="32535" y="6543"/>
                    <a:pt x="32081" y="6555"/>
                    <a:pt x="31612" y="6580"/>
                  </a:cubicBezTo>
                  <a:cubicBezTo>
                    <a:pt x="30773" y="6627"/>
                    <a:pt x="29971" y="6672"/>
                    <a:pt x="29205" y="6715"/>
                  </a:cubicBezTo>
                  <a:cubicBezTo>
                    <a:pt x="28191" y="6773"/>
                    <a:pt x="27237" y="6828"/>
                    <a:pt x="26339" y="6875"/>
                  </a:cubicBezTo>
                  <a:cubicBezTo>
                    <a:pt x="25969" y="5864"/>
                    <a:pt x="25400" y="4908"/>
                    <a:pt x="24643" y="4049"/>
                  </a:cubicBezTo>
                  <a:cubicBezTo>
                    <a:pt x="24549" y="3936"/>
                    <a:pt x="22352" y="1277"/>
                    <a:pt x="17472" y="283"/>
                  </a:cubicBezTo>
                  <a:cubicBezTo>
                    <a:pt x="16505" y="86"/>
                    <a:pt x="15620" y="0"/>
                    <a:pt x="14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>
            <a:off x="3422469" y="4715687"/>
            <a:ext cx="2299211" cy="266608"/>
            <a:chOff x="4446925" y="2596475"/>
            <a:chExt cx="3078750" cy="357000"/>
          </a:xfrm>
        </p:grpSpPr>
        <p:sp>
          <p:nvSpPr>
            <p:cNvPr id="51" name="Google Shape;51;p4"/>
            <p:cNvSpPr/>
            <p:nvPr/>
          </p:nvSpPr>
          <p:spPr>
            <a:xfrm>
              <a:off x="6978825" y="2649075"/>
              <a:ext cx="546850" cy="304400"/>
            </a:xfrm>
            <a:custGeom>
              <a:avLst/>
              <a:gdLst/>
              <a:ahLst/>
              <a:cxnLst/>
              <a:rect l="l" t="t" r="r" b="b"/>
              <a:pathLst>
                <a:path w="21874" h="12176" extrusionOk="0">
                  <a:moveTo>
                    <a:pt x="6783" y="1"/>
                  </a:moveTo>
                  <a:cubicBezTo>
                    <a:pt x="6783" y="1"/>
                    <a:pt x="6993" y="8990"/>
                    <a:pt x="0" y="10739"/>
                  </a:cubicBezTo>
                  <a:cubicBezTo>
                    <a:pt x="1852" y="11531"/>
                    <a:pt x="3559" y="11796"/>
                    <a:pt x="5234" y="11796"/>
                  </a:cubicBezTo>
                  <a:cubicBezTo>
                    <a:pt x="7294" y="11796"/>
                    <a:pt x="9305" y="11394"/>
                    <a:pt x="11476" y="11073"/>
                  </a:cubicBezTo>
                  <a:cubicBezTo>
                    <a:pt x="12916" y="10860"/>
                    <a:pt x="14274" y="10729"/>
                    <a:pt x="15570" y="10729"/>
                  </a:cubicBezTo>
                  <a:cubicBezTo>
                    <a:pt x="17817" y="10729"/>
                    <a:pt x="19880" y="11124"/>
                    <a:pt x="21874" y="12175"/>
                  </a:cubicBezTo>
                  <a:cubicBezTo>
                    <a:pt x="20200" y="10571"/>
                    <a:pt x="16615" y="8131"/>
                    <a:pt x="11877" y="8131"/>
                  </a:cubicBezTo>
                  <a:cubicBezTo>
                    <a:pt x="10358" y="8131"/>
                    <a:pt x="8722" y="8382"/>
                    <a:pt x="6992" y="8990"/>
                  </a:cubicBezTo>
                  <a:cubicBezTo>
                    <a:pt x="9277" y="4140"/>
                    <a:pt x="6783" y="1"/>
                    <a:pt x="6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759300" y="2596475"/>
              <a:ext cx="1339325" cy="340350"/>
            </a:xfrm>
            <a:custGeom>
              <a:avLst/>
              <a:gdLst/>
              <a:ahLst/>
              <a:cxnLst/>
              <a:rect l="l" t="t" r="r" b="b"/>
              <a:pathLst>
                <a:path w="53573" h="13614" extrusionOk="0">
                  <a:moveTo>
                    <a:pt x="45706" y="1"/>
                  </a:moveTo>
                  <a:cubicBezTo>
                    <a:pt x="43006" y="1"/>
                    <a:pt x="37947" y="1048"/>
                    <a:pt x="25832" y="8659"/>
                  </a:cubicBezTo>
                  <a:cubicBezTo>
                    <a:pt x="21616" y="11308"/>
                    <a:pt x="17493" y="12215"/>
                    <a:pt x="13823" y="12215"/>
                  </a:cubicBezTo>
                  <a:cubicBezTo>
                    <a:pt x="5900" y="12215"/>
                    <a:pt x="87" y="7989"/>
                    <a:pt x="0" y="7926"/>
                  </a:cubicBezTo>
                  <a:lnTo>
                    <a:pt x="0" y="7926"/>
                  </a:lnTo>
                  <a:cubicBezTo>
                    <a:pt x="0" y="7926"/>
                    <a:pt x="1614" y="10836"/>
                    <a:pt x="5430" y="12155"/>
                  </a:cubicBezTo>
                  <a:cubicBezTo>
                    <a:pt x="7770" y="12965"/>
                    <a:pt x="10650" y="13614"/>
                    <a:pt x="13850" y="13614"/>
                  </a:cubicBezTo>
                  <a:cubicBezTo>
                    <a:pt x="17741" y="13614"/>
                    <a:pt x="22110" y="12652"/>
                    <a:pt x="26574" y="9849"/>
                  </a:cubicBezTo>
                  <a:cubicBezTo>
                    <a:pt x="38417" y="2411"/>
                    <a:pt x="43191" y="1407"/>
                    <a:pt x="45701" y="1407"/>
                  </a:cubicBezTo>
                  <a:cubicBezTo>
                    <a:pt x="46226" y="1407"/>
                    <a:pt x="46651" y="1451"/>
                    <a:pt x="47022" y="1489"/>
                  </a:cubicBezTo>
                  <a:cubicBezTo>
                    <a:pt x="48772" y="1671"/>
                    <a:pt x="50623" y="3023"/>
                    <a:pt x="51425" y="4705"/>
                  </a:cubicBezTo>
                  <a:cubicBezTo>
                    <a:pt x="51893" y="5680"/>
                    <a:pt x="52219" y="7194"/>
                    <a:pt x="51126" y="8871"/>
                  </a:cubicBezTo>
                  <a:cubicBezTo>
                    <a:pt x="50252" y="10215"/>
                    <a:pt x="48799" y="10983"/>
                    <a:pt x="47174" y="10983"/>
                  </a:cubicBezTo>
                  <a:cubicBezTo>
                    <a:pt x="47010" y="10983"/>
                    <a:pt x="46844" y="10975"/>
                    <a:pt x="46677" y="10959"/>
                  </a:cubicBezTo>
                  <a:cubicBezTo>
                    <a:pt x="45176" y="10816"/>
                    <a:pt x="43881" y="10023"/>
                    <a:pt x="43457" y="8987"/>
                  </a:cubicBezTo>
                  <a:cubicBezTo>
                    <a:pt x="43230" y="8429"/>
                    <a:pt x="43220" y="7750"/>
                    <a:pt x="43402" y="7142"/>
                  </a:cubicBezTo>
                  <a:lnTo>
                    <a:pt x="43402" y="7142"/>
                  </a:lnTo>
                  <a:cubicBezTo>
                    <a:pt x="43732" y="8082"/>
                    <a:pt x="44618" y="8760"/>
                    <a:pt x="45673" y="8760"/>
                  </a:cubicBezTo>
                  <a:cubicBezTo>
                    <a:pt x="47007" y="8760"/>
                    <a:pt x="48089" y="7678"/>
                    <a:pt x="48089" y="6343"/>
                  </a:cubicBezTo>
                  <a:cubicBezTo>
                    <a:pt x="48089" y="5009"/>
                    <a:pt x="47009" y="3927"/>
                    <a:pt x="45673" y="3927"/>
                  </a:cubicBezTo>
                  <a:cubicBezTo>
                    <a:pt x="45350" y="3927"/>
                    <a:pt x="45042" y="3995"/>
                    <a:pt x="44761" y="4109"/>
                  </a:cubicBezTo>
                  <a:cubicBezTo>
                    <a:pt x="43795" y="4364"/>
                    <a:pt x="43002" y="4935"/>
                    <a:pt x="42487" y="5770"/>
                  </a:cubicBezTo>
                  <a:cubicBezTo>
                    <a:pt x="41808" y="6873"/>
                    <a:pt x="41680" y="8345"/>
                    <a:pt x="42161" y="9518"/>
                  </a:cubicBezTo>
                  <a:cubicBezTo>
                    <a:pt x="42787" y="11051"/>
                    <a:pt x="44509" y="12162"/>
                    <a:pt x="46547" y="12356"/>
                  </a:cubicBezTo>
                  <a:cubicBezTo>
                    <a:pt x="46760" y="12376"/>
                    <a:pt x="46971" y="12386"/>
                    <a:pt x="47179" y="12386"/>
                  </a:cubicBezTo>
                  <a:cubicBezTo>
                    <a:pt x="49281" y="12386"/>
                    <a:pt x="51164" y="11386"/>
                    <a:pt x="52304" y="9636"/>
                  </a:cubicBezTo>
                  <a:cubicBezTo>
                    <a:pt x="53432" y="7901"/>
                    <a:pt x="53572" y="5936"/>
                    <a:pt x="52695" y="4100"/>
                  </a:cubicBezTo>
                  <a:cubicBezTo>
                    <a:pt x="51679" y="1972"/>
                    <a:pt x="49406" y="323"/>
                    <a:pt x="47171" y="92"/>
                  </a:cubicBezTo>
                  <a:cubicBezTo>
                    <a:pt x="46761" y="50"/>
                    <a:pt x="46288" y="1"/>
                    <a:pt x="4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446925" y="2649075"/>
              <a:ext cx="546875" cy="304400"/>
            </a:xfrm>
            <a:custGeom>
              <a:avLst/>
              <a:gdLst/>
              <a:ahLst/>
              <a:cxnLst/>
              <a:rect l="l" t="t" r="r" b="b"/>
              <a:pathLst>
                <a:path w="21875" h="12176" extrusionOk="0">
                  <a:moveTo>
                    <a:pt x="15091" y="1"/>
                  </a:moveTo>
                  <a:cubicBezTo>
                    <a:pt x="15091" y="1"/>
                    <a:pt x="12597" y="4140"/>
                    <a:pt x="14884" y="8990"/>
                  </a:cubicBezTo>
                  <a:cubicBezTo>
                    <a:pt x="13154" y="8382"/>
                    <a:pt x="11518" y="8131"/>
                    <a:pt x="9999" y="8131"/>
                  </a:cubicBezTo>
                  <a:cubicBezTo>
                    <a:pt x="5261" y="8131"/>
                    <a:pt x="1675" y="10571"/>
                    <a:pt x="1" y="12175"/>
                  </a:cubicBezTo>
                  <a:cubicBezTo>
                    <a:pt x="1994" y="11124"/>
                    <a:pt x="4058" y="10729"/>
                    <a:pt x="6305" y="10729"/>
                  </a:cubicBezTo>
                  <a:cubicBezTo>
                    <a:pt x="7602" y="10729"/>
                    <a:pt x="8959" y="10860"/>
                    <a:pt x="10400" y="11073"/>
                  </a:cubicBezTo>
                  <a:cubicBezTo>
                    <a:pt x="12571" y="11394"/>
                    <a:pt x="14582" y="11796"/>
                    <a:pt x="16642" y="11796"/>
                  </a:cubicBezTo>
                  <a:cubicBezTo>
                    <a:pt x="18316" y="11796"/>
                    <a:pt x="20023" y="11531"/>
                    <a:pt x="21874" y="10739"/>
                  </a:cubicBezTo>
                  <a:cubicBezTo>
                    <a:pt x="14881" y="8990"/>
                    <a:pt x="15091" y="1"/>
                    <a:pt x="1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874000" y="2596475"/>
              <a:ext cx="1339350" cy="340350"/>
            </a:xfrm>
            <a:custGeom>
              <a:avLst/>
              <a:gdLst/>
              <a:ahLst/>
              <a:cxnLst/>
              <a:rect l="l" t="t" r="r" b="b"/>
              <a:pathLst>
                <a:path w="53574" h="13614" extrusionOk="0">
                  <a:moveTo>
                    <a:pt x="7867" y="1"/>
                  </a:moveTo>
                  <a:cubicBezTo>
                    <a:pt x="7285" y="1"/>
                    <a:pt x="6813" y="50"/>
                    <a:pt x="6403" y="92"/>
                  </a:cubicBezTo>
                  <a:cubicBezTo>
                    <a:pt x="4166" y="323"/>
                    <a:pt x="1895" y="1972"/>
                    <a:pt x="878" y="4100"/>
                  </a:cubicBezTo>
                  <a:cubicBezTo>
                    <a:pt x="0" y="5936"/>
                    <a:pt x="140" y="7901"/>
                    <a:pt x="1268" y="9636"/>
                  </a:cubicBezTo>
                  <a:cubicBezTo>
                    <a:pt x="2408" y="11386"/>
                    <a:pt x="4290" y="12386"/>
                    <a:pt x="6394" y="12386"/>
                  </a:cubicBezTo>
                  <a:cubicBezTo>
                    <a:pt x="6603" y="12386"/>
                    <a:pt x="6814" y="12376"/>
                    <a:pt x="7026" y="12356"/>
                  </a:cubicBezTo>
                  <a:cubicBezTo>
                    <a:pt x="9065" y="12162"/>
                    <a:pt x="10785" y="11051"/>
                    <a:pt x="11413" y="9518"/>
                  </a:cubicBezTo>
                  <a:cubicBezTo>
                    <a:pt x="11894" y="8345"/>
                    <a:pt x="11766" y="6873"/>
                    <a:pt x="11086" y="5770"/>
                  </a:cubicBezTo>
                  <a:cubicBezTo>
                    <a:pt x="10572" y="4935"/>
                    <a:pt x="9777" y="4364"/>
                    <a:pt x="8813" y="4109"/>
                  </a:cubicBezTo>
                  <a:cubicBezTo>
                    <a:pt x="8530" y="3995"/>
                    <a:pt x="8222" y="3927"/>
                    <a:pt x="7899" y="3927"/>
                  </a:cubicBezTo>
                  <a:cubicBezTo>
                    <a:pt x="6564" y="3927"/>
                    <a:pt x="5484" y="5009"/>
                    <a:pt x="5484" y="6343"/>
                  </a:cubicBezTo>
                  <a:cubicBezTo>
                    <a:pt x="5484" y="7678"/>
                    <a:pt x="6565" y="8760"/>
                    <a:pt x="7899" y="8760"/>
                  </a:cubicBezTo>
                  <a:cubicBezTo>
                    <a:pt x="8955" y="8760"/>
                    <a:pt x="9840" y="8082"/>
                    <a:pt x="10171" y="7142"/>
                  </a:cubicBezTo>
                  <a:lnTo>
                    <a:pt x="10171" y="7142"/>
                  </a:lnTo>
                  <a:cubicBezTo>
                    <a:pt x="10354" y="7750"/>
                    <a:pt x="10342" y="8429"/>
                    <a:pt x="10115" y="8987"/>
                  </a:cubicBezTo>
                  <a:cubicBezTo>
                    <a:pt x="9693" y="10023"/>
                    <a:pt x="8397" y="10816"/>
                    <a:pt x="6897" y="10959"/>
                  </a:cubicBezTo>
                  <a:cubicBezTo>
                    <a:pt x="6730" y="10975"/>
                    <a:pt x="6564" y="10983"/>
                    <a:pt x="6400" y="10983"/>
                  </a:cubicBezTo>
                  <a:cubicBezTo>
                    <a:pt x="4774" y="10983"/>
                    <a:pt x="3321" y="10215"/>
                    <a:pt x="2446" y="8871"/>
                  </a:cubicBezTo>
                  <a:cubicBezTo>
                    <a:pt x="1355" y="7194"/>
                    <a:pt x="1680" y="5680"/>
                    <a:pt x="2147" y="4705"/>
                  </a:cubicBezTo>
                  <a:cubicBezTo>
                    <a:pt x="2949" y="3023"/>
                    <a:pt x="4800" y="1671"/>
                    <a:pt x="6552" y="1489"/>
                  </a:cubicBezTo>
                  <a:cubicBezTo>
                    <a:pt x="6922" y="1451"/>
                    <a:pt x="7348" y="1407"/>
                    <a:pt x="7873" y="1407"/>
                  </a:cubicBezTo>
                  <a:cubicBezTo>
                    <a:pt x="10382" y="1407"/>
                    <a:pt x="15156" y="2411"/>
                    <a:pt x="26999" y="9849"/>
                  </a:cubicBezTo>
                  <a:cubicBezTo>
                    <a:pt x="31463" y="12652"/>
                    <a:pt x="35833" y="13614"/>
                    <a:pt x="39724" y="13614"/>
                  </a:cubicBezTo>
                  <a:cubicBezTo>
                    <a:pt x="42924" y="13614"/>
                    <a:pt x="45802" y="12965"/>
                    <a:pt x="48144" y="12155"/>
                  </a:cubicBezTo>
                  <a:cubicBezTo>
                    <a:pt x="51958" y="10836"/>
                    <a:pt x="53573" y="7926"/>
                    <a:pt x="53574" y="7926"/>
                  </a:cubicBezTo>
                  <a:lnTo>
                    <a:pt x="53574" y="7926"/>
                  </a:lnTo>
                  <a:cubicBezTo>
                    <a:pt x="53487" y="7989"/>
                    <a:pt x="47673" y="12215"/>
                    <a:pt x="39751" y="12215"/>
                  </a:cubicBezTo>
                  <a:cubicBezTo>
                    <a:pt x="36080" y="12215"/>
                    <a:pt x="31957" y="11308"/>
                    <a:pt x="27742" y="8659"/>
                  </a:cubicBezTo>
                  <a:cubicBezTo>
                    <a:pt x="15626" y="1048"/>
                    <a:pt x="10566" y="1"/>
                    <a:pt x="7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9591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450" y="1"/>
                  </a:moveTo>
                  <a:cubicBezTo>
                    <a:pt x="1370" y="1"/>
                    <a:pt x="1288" y="7"/>
                    <a:pt x="1205" y="20"/>
                  </a:cubicBezTo>
                  <a:cubicBezTo>
                    <a:pt x="498" y="136"/>
                    <a:pt x="1" y="707"/>
                    <a:pt x="98" y="1302"/>
                  </a:cubicBezTo>
                  <a:cubicBezTo>
                    <a:pt x="180" y="1825"/>
                    <a:pt x="699" y="2191"/>
                    <a:pt x="1308" y="2191"/>
                  </a:cubicBezTo>
                  <a:cubicBezTo>
                    <a:pt x="1388" y="2191"/>
                    <a:pt x="1471" y="2185"/>
                    <a:pt x="1554" y="2171"/>
                  </a:cubicBezTo>
                  <a:cubicBezTo>
                    <a:pt x="2260" y="2059"/>
                    <a:pt x="2757" y="1483"/>
                    <a:pt x="2661" y="890"/>
                  </a:cubicBezTo>
                  <a:cubicBezTo>
                    <a:pt x="2576" y="364"/>
                    <a:pt x="2059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9446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307" y="1"/>
                  </a:moveTo>
                  <a:cubicBezTo>
                    <a:pt x="699" y="1"/>
                    <a:pt x="180" y="364"/>
                    <a:pt x="95" y="890"/>
                  </a:cubicBezTo>
                  <a:cubicBezTo>
                    <a:pt x="1" y="1483"/>
                    <a:pt x="498" y="2059"/>
                    <a:pt x="1204" y="2171"/>
                  </a:cubicBezTo>
                  <a:cubicBezTo>
                    <a:pt x="1287" y="2185"/>
                    <a:pt x="1369" y="2191"/>
                    <a:pt x="1450" y="2191"/>
                  </a:cubicBezTo>
                  <a:cubicBezTo>
                    <a:pt x="2057" y="2191"/>
                    <a:pt x="2576" y="1825"/>
                    <a:pt x="2660" y="1302"/>
                  </a:cubicBezTo>
                  <a:cubicBezTo>
                    <a:pt x="2757" y="707"/>
                    <a:pt x="2259" y="136"/>
                    <a:pt x="1551" y="20"/>
                  </a:cubicBezTo>
                  <a:cubicBezTo>
                    <a:pt x="1469" y="7"/>
                    <a:pt x="1387" y="1"/>
                    <a:pt x="1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 rot="10800000" flipH="1">
            <a:off x="3422469" y="161312"/>
            <a:ext cx="2299211" cy="266608"/>
            <a:chOff x="4446925" y="2596475"/>
            <a:chExt cx="3078750" cy="357000"/>
          </a:xfrm>
        </p:grpSpPr>
        <p:sp>
          <p:nvSpPr>
            <p:cNvPr id="58" name="Google Shape;58;p4"/>
            <p:cNvSpPr/>
            <p:nvPr/>
          </p:nvSpPr>
          <p:spPr>
            <a:xfrm>
              <a:off x="6978825" y="2649075"/>
              <a:ext cx="546850" cy="304400"/>
            </a:xfrm>
            <a:custGeom>
              <a:avLst/>
              <a:gdLst/>
              <a:ahLst/>
              <a:cxnLst/>
              <a:rect l="l" t="t" r="r" b="b"/>
              <a:pathLst>
                <a:path w="21874" h="12176" extrusionOk="0">
                  <a:moveTo>
                    <a:pt x="6783" y="1"/>
                  </a:moveTo>
                  <a:cubicBezTo>
                    <a:pt x="6783" y="1"/>
                    <a:pt x="6993" y="8990"/>
                    <a:pt x="0" y="10739"/>
                  </a:cubicBezTo>
                  <a:cubicBezTo>
                    <a:pt x="1852" y="11531"/>
                    <a:pt x="3559" y="11796"/>
                    <a:pt x="5234" y="11796"/>
                  </a:cubicBezTo>
                  <a:cubicBezTo>
                    <a:pt x="7294" y="11796"/>
                    <a:pt x="9305" y="11394"/>
                    <a:pt x="11476" y="11073"/>
                  </a:cubicBezTo>
                  <a:cubicBezTo>
                    <a:pt x="12916" y="10860"/>
                    <a:pt x="14274" y="10729"/>
                    <a:pt x="15570" y="10729"/>
                  </a:cubicBezTo>
                  <a:cubicBezTo>
                    <a:pt x="17817" y="10729"/>
                    <a:pt x="19880" y="11124"/>
                    <a:pt x="21874" y="12175"/>
                  </a:cubicBezTo>
                  <a:cubicBezTo>
                    <a:pt x="20200" y="10571"/>
                    <a:pt x="16615" y="8131"/>
                    <a:pt x="11877" y="8131"/>
                  </a:cubicBezTo>
                  <a:cubicBezTo>
                    <a:pt x="10358" y="8131"/>
                    <a:pt x="8722" y="8382"/>
                    <a:pt x="6992" y="8990"/>
                  </a:cubicBezTo>
                  <a:cubicBezTo>
                    <a:pt x="9277" y="4140"/>
                    <a:pt x="6783" y="1"/>
                    <a:pt x="6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759300" y="2596475"/>
              <a:ext cx="1339325" cy="340350"/>
            </a:xfrm>
            <a:custGeom>
              <a:avLst/>
              <a:gdLst/>
              <a:ahLst/>
              <a:cxnLst/>
              <a:rect l="l" t="t" r="r" b="b"/>
              <a:pathLst>
                <a:path w="53573" h="13614" extrusionOk="0">
                  <a:moveTo>
                    <a:pt x="45706" y="1"/>
                  </a:moveTo>
                  <a:cubicBezTo>
                    <a:pt x="43006" y="1"/>
                    <a:pt x="37947" y="1048"/>
                    <a:pt x="25832" y="8659"/>
                  </a:cubicBezTo>
                  <a:cubicBezTo>
                    <a:pt x="21616" y="11308"/>
                    <a:pt x="17493" y="12215"/>
                    <a:pt x="13823" y="12215"/>
                  </a:cubicBezTo>
                  <a:cubicBezTo>
                    <a:pt x="5900" y="12215"/>
                    <a:pt x="87" y="7989"/>
                    <a:pt x="0" y="7926"/>
                  </a:cubicBezTo>
                  <a:lnTo>
                    <a:pt x="0" y="7926"/>
                  </a:lnTo>
                  <a:cubicBezTo>
                    <a:pt x="0" y="7926"/>
                    <a:pt x="1614" y="10836"/>
                    <a:pt x="5430" y="12155"/>
                  </a:cubicBezTo>
                  <a:cubicBezTo>
                    <a:pt x="7770" y="12965"/>
                    <a:pt x="10650" y="13614"/>
                    <a:pt x="13850" y="13614"/>
                  </a:cubicBezTo>
                  <a:cubicBezTo>
                    <a:pt x="17741" y="13614"/>
                    <a:pt x="22110" y="12652"/>
                    <a:pt x="26574" y="9849"/>
                  </a:cubicBezTo>
                  <a:cubicBezTo>
                    <a:pt x="38417" y="2411"/>
                    <a:pt x="43191" y="1407"/>
                    <a:pt x="45701" y="1407"/>
                  </a:cubicBezTo>
                  <a:cubicBezTo>
                    <a:pt x="46226" y="1407"/>
                    <a:pt x="46651" y="1451"/>
                    <a:pt x="47022" y="1489"/>
                  </a:cubicBezTo>
                  <a:cubicBezTo>
                    <a:pt x="48772" y="1671"/>
                    <a:pt x="50623" y="3023"/>
                    <a:pt x="51425" y="4705"/>
                  </a:cubicBezTo>
                  <a:cubicBezTo>
                    <a:pt x="51893" y="5680"/>
                    <a:pt x="52219" y="7194"/>
                    <a:pt x="51126" y="8871"/>
                  </a:cubicBezTo>
                  <a:cubicBezTo>
                    <a:pt x="50252" y="10215"/>
                    <a:pt x="48799" y="10983"/>
                    <a:pt x="47174" y="10983"/>
                  </a:cubicBezTo>
                  <a:cubicBezTo>
                    <a:pt x="47010" y="10983"/>
                    <a:pt x="46844" y="10975"/>
                    <a:pt x="46677" y="10959"/>
                  </a:cubicBezTo>
                  <a:cubicBezTo>
                    <a:pt x="45176" y="10816"/>
                    <a:pt x="43881" y="10023"/>
                    <a:pt x="43457" y="8987"/>
                  </a:cubicBezTo>
                  <a:cubicBezTo>
                    <a:pt x="43230" y="8429"/>
                    <a:pt x="43220" y="7750"/>
                    <a:pt x="43402" y="7142"/>
                  </a:cubicBezTo>
                  <a:lnTo>
                    <a:pt x="43402" y="7142"/>
                  </a:lnTo>
                  <a:cubicBezTo>
                    <a:pt x="43732" y="8082"/>
                    <a:pt x="44618" y="8760"/>
                    <a:pt x="45673" y="8760"/>
                  </a:cubicBezTo>
                  <a:cubicBezTo>
                    <a:pt x="47007" y="8760"/>
                    <a:pt x="48089" y="7678"/>
                    <a:pt x="48089" y="6343"/>
                  </a:cubicBezTo>
                  <a:cubicBezTo>
                    <a:pt x="48089" y="5009"/>
                    <a:pt x="47009" y="3927"/>
                    <a:pt x="45673" y="3927"/>
                  </a:cubicBezTo>
                  <a:cubicBezTo>
                    <a:pt x="45350" y="3927"/>
                    <a:pt x="45042" y="3995"/>
                    <a:pt x="44761" y="4109"/>
                  </a:cubicBezTo>
                  <a:cubicBezTo>
                    <a:pt x="43795" y="4364"/>
                    <a:pt x="43002" y="4935"/>
                    <a:pt x="42487" y="5770"/>
                  </a:cubicBezTo>
                  <a:cubicBezTo>
                    <a:pt x="41808" y="6873"/>
                    <a:pt x="41680" y="8345"/>
                    <a:pt x="42161" y="9518"/>
                  </a:cubicBezTo>
                  <a:cubicBezTo>
                    <a:pt x="42787" y="11051"/>
                    <a:pt x="44509" y="12162"/>
                    <a:pt x="46547" y="12356"/>
                  </a:cubicBezTo>
                  <a:cubicBezTo>
                    <a:pt x="46760" y="12376"/>
                    <a:pt x="46971" y="12386"/>
                    <a:pt x="47179" y="12386"/>
                  </a:cubicBezTo>
                  <a:cubicBezTo>
                    <a:pt x="49281" y="12386"/>
                    <a:pt x="51164" y="11386"/>
                    <a:pt x="52304" y="9636"/>
                  </a:cubicBezTo>
                  <a:cubicBezTo>
                    <a:pt x="53432" y="7901"/>
                    <a:pt x="53572" y="5936"/>
                    <a:pt x="52695" y="4100"/>
                  </a:cubicBezTo>
                  <a:cubicBezTo>
                    <a:pt x="51679" y="1972"/>
                    <a:pt x="49406" y="323"/>
                    <a:pt x="47171" y="92"/>
                  </a:cubicBezTo>
                  <a:cubicBezTo>
                    <a:pt x="46761" y="50"/>
                    <a:pt x="46288" y="1"/>
                    <a:pt x="4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446925" y="2649075"/>
              <a:ext cx="546875" cy="304400"/>
            </a:xfrm>
            <a:custGeom>
              <a:avLst/>
              <a:gdLst/>
              <a:ahLst/>
              <a:cxnLst/>
              <a:rect l="l" t="t" r="r" b="b"/>
              <a:pathLst>
                <a:path w="21875" h="12176" extrusionOk="0">
                  <a:moveTo>
                    <a:pt x="15091" y="1"/>
                  </a:moveTo>
                  <a:cubicBezTo>
                    <a:pt x="15091" y="1"/>
                    <a:pt x="12597" y="4140"/>
                    <a:pt x="14884" y="8990"/>
                  </a:cubicBezTo>
                  <a:cubicBezTo>
                    <a:pt x="13154" y="8382"/>
                    <a:pt x="11518" y="8131"/>
                    <a:pt x="9999" y="8131"/>
                  </a:cubicBezTo>
                  <a:cubicBezTo>
                    <a:pt x="5261" y="8131"/>
                    <a:pt x="1675" y="10571"/>
                    <a:pt x="1" y="12175"/>
                  </a:cubicBezTo>
                  <a:cubicBezTo>
                    <a:pt x="1994" y="11124"/>
                    <a:pt x="4058" y="10729"/>
                    <a:pt x="6305" y="10729"/>
                  </a:cubicBezTo>
                  <a:cubicBezTo>
                    <a:pt x="7602" y="10729"/>
                    <a:pt x="8959" y="10860"/>
                    <a:pt x="10400" y="11073"/>
                  </a:cubicBezTo>
                  <a:cubicBezTo>
                    <a:pt x="12571" y="11394"/>
                    <a:pt x="14582" y="11796"/>
                    <a:pt x="16642" y="11796"/>
                  </a:cubicBezTo>
                  <a:cubicBezTo>
                    <a:pt x="18316" y="11796"/>
                    <a:pt x="20023" y="11531"/>
                    <a:pt x="21874" y="10739"/>
                  </a:cubicBezTo>
                  <a:cubicBezTo>
                    <a:pt x="14881" y="8990"/>
                    <a:pt x="15091" y="1"/>
                    <a:pt x="1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74000" y="2596475"/>
              <a:ext cx="1339350" cy="340350"/>
            </a:xfrm>
            <a:custGeom>
              <a:avLst/>
              <a:gdLst/>
              <a:ahLst/>
              <a:cxnLst/>
              <a:rect l="l" t="t" r="r" b="b"/>
              <a:pathLst>
                <a:path w="53574" h="13614" extrusionOk="0">
                  <a:moveTo>
                    <a:pt x="7867" y="1"/>
                  </a:moveTo>
                  <a:cubicBezTo>
                    <a:pt x="7285" y="1"/>
                    <a:pt x="6813" y="50"/>
                    <a:pt x="6403" y="92"/>
                  </a:cubicBezTo>
                  <a:cubicBezTo>
                    <a:pt x="4166" y="323"/>
                    <a:pt x="1895" y="1972"/>
                    <a:pt x="878" y="4100"/>
                  </a:cubicBezTo>
                  <a:cubicBezTo>
                    <a:pt x="0" y="5936"/>
                    <a:pt x="140" y="7901"/>
                    <a:pt x="1268" y="9636"/>
                  </a:cubicBezTo>
                  <a:cubicBezTo>
                    <a:pt x="2408" y="11386"/>
                    <a:pt x="4290" y="12386"/>
                    <a:pt x="6394" y="12386"/>
                  </a:cubicBezTo>
                  <a:cubicBezTo>
                    <a:pt x="6603" y="12386"/>
                    <a:pt x="6814" y="12376"/>
                    <a:pt x="7026" y="12356"/>
                  </a:cubicBezTo>
                  <a:cubicBezTo>
                    <a:pt x="9065" y="12162"/>
                    <a:pt x="10785" y="11051"/>
                    <a:pt x="11413" y="9518"/>
                  </a:cubicBezTo>
                  <a:cubicBezTo>
                    <a:pt x="11894" y="8345"/>
                    <a:pt x="11766" y="6873"/>
                    <a:pt x="11086" y="5770"/>
                  </a:cubicBezTo>
                  <a:cubicBezTo>
                    <a:pt x="10572" y="4935"/>
                    <a:pt x="9777" y="4364"/>
                    <a:pt x="8813" y="4109"/>
                  </a:cubicBezTo>
                  <a:cubicBezTo>
                    <a:pt x="8530" y="3995"/>
                    <a:pt x="8222" y="3927"/>
                    <a:pt x="7899" y="3927"/>
                  </a:cubicBezTo>
                  <a:cubicBezTo>
                    <a:pt x="6564" y="3927"/>
                    <a:pt x="5484" y="5009"/>
                    <a:pt x="5484" y="6343"/>
                  </a:cubicBezTo>
                  <a:cubicBezTo>
                    <a:pt x="5484" y="7678"/>
                    <a:pt x="6565" y="8760"/>
                    <a:pt x="7899" y="8760"/>
                  </a:cubicBezTo>
                  <a:cubicBezTo>
                    <a:pt x="8955" y="8760"/>
                    <a:pt x="9840" y="8082"/>
                    <a:pt x="10171" y="7142"/>
                  </a:cubicBezTo>
                  <a:lnTo>
                    <a:pt x="10171" y="7142"/>
                  </a:lnTo>
                  <a:cubicBezTo>
                    <a:pt x="10354" y="7750"/>
                    <a:pt x="10342" y="8429"/>
                    <a:pt x="10115" y="8987"/>
                  </a:cubicBezTo>
                  <a:cubicBezTo>
                    <a:pt x="9693" y="10023"/>
                    <a:pt x="8397" y="10816"/>
                    <a:pt x="6897" y="10959"/>
                  </a:cubicBezTo>
                  <a:cubicBezTo>
                    <a:pt x="6730" y="10975"/>
                    <a:pt x="6564" y="10983"/>
                    <a:pt x="6400" y="10983"/>
                  </a:cubicBezTo>
                  <a:cubicBezTo>
                    <a:pt x="4774" y="10983"/>
                    <a:pt x="3321" y="10215"/>
                    <a:pt x="2446" y="8871"/>
                  </a:cubicBezTo>
                  <a:cubicBezTo>
                    <a:pt x="1355" y="7194"/>
                    <a:pt x="1680" y="5680"/>
                    <a:pt x="2147" y="4705"/>
                  </a:cubicBezTo>
                  <a:cubicBezTo>
                    <a:pt x="2949" y="3023"/>
                    <a:pt x="4800" y="1671"/>
                    <a:pt x="6552" y="1489"/>
                  </a:cubicBezTo>
                  <a:cubicBezTo>
                    <a:pt x="6922" y="1451"/>
                    <a:pt x="7348" y="1407"/>
                    <a:pt x="7873" y="1407"/>
                  </a:cubicBezTo>
                  <a:cubicBezTo>
                    <a:pt x="10382" y="1407"/>
                    <a:pt x="15156" y="2411"/>
                    <a:pt x="26999" y="9849"/>
                  </a:cubicBezTo>
                  <a:cubicBezTo>
                    <a:pt x="31463" y="12652"/>
                    <a:pt x="35833" y="13614"/>
                    <a:pt x="39724" y="13614"/>
                  </a:cubicBezTo>
                  <a:cubicBezTo>
                    <a:pt x="42924" y="13614"/>
                    <a:pt x="45802" y="12965"/>
                    <a:pt x="48144" y="12155"/>
                  </a:cubicBezTo>
                  <a:cubicBezTo>
                    <a:pt x="51958" y="10836"/>
                    <a:pt x="53573" y="7926"/>
                    <a:pt x="53574" y="7926"/>
                  </a:cubicBezTo>
                  <a:lnTo>
                    <a:pt x="53574" y="7926"/>
                  </a:lnTo>
                  <a:cubicBezTo>
                    <a:pt x="53487" y="7989"/>
                    <a:pt x="47673" y="12215"/>
                    <a:pt x="39751" y="12215"/>
                  </a:cubicBezTo>
                  <a:cubicBezTo>
                    <a:pt x="36080" y="12215"/>
                    <a:pt x="31957" y="11308"/>
                    <a:pt x="27742" y="8659"/>
                  </a:cubicBezTo>
                  <a:cubicBezTo>
                    <a:pt x="15626" y="1048"/>
                    <a:pt x="10566" y="1"/>
                    <a:pt x="7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9591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450" y="1"/>
                  </a:moveTo>
                  <a:cubicBezTo>
                    <a:pt x="1370" y="1"/>
                    <a:pt x="1288" y="7"/>
                    <a:pt x="1205" y="20"/>
                  </a:cubicBezTo>
                  <a:cubicBezTo>
                    <a:pt x="498" y="136"/>
                    <a:pt x="1" y="707"/>
                    <a:pt x="98" y="1302"/>
                  </a:cubicBezTo>
                  <a:cubicBezTo>
                    <a:pt x="180" y="1825"/>
                    <a:pt x="699" y="2191"/>
                    <a:pt x="1308" y="2191"/>
                  </a:cubicBezTo>
                  <a:cubicBezTo>
                    <a:pt x="1388" y="2191"/>
                    <a:pt x="1471" y="2185"/>
                    <a:pt x="1554" y="2171"/>
                  </a:cubicBezTo>
                  <a:cubicBezTo>
                    <a:pt x="2260" y="2059"/>
                    <a:pt x="2757" y="1483"/>
                    <a:pt x="2661" y="890"/>
                  </a:cubicBezTo>
                  <a:cubicBezTo>
                    <a:pt x="2576" y="364"/>
                    <a:pt x="2059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9446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307" y="1"/>
                  </a:moveTo>
                  <a:cubicBezTo>
                    <a:pt x="699" y="1"/>
                    <a:pt x="180" y="364"/>
                    <a:pt x="95" y="890"/>
                  </a:cubicBezTo>
                  <a:cubicBezTo>
                    <a:pt x="1" y="1483"/>
                    <a:pt x="498" y="2059"/>
                    <a:pt x="1204" y="2171"/>
                  </a:cubicBezTo>
                  <a:cubicBezTo>
                    <a:pt x="1287" y="2185"/>
                    <a:pt x="1369" y="2191"/>
                    <a:pt x="1450" y="2191"/>
                  </a:cubicBezTo>
                  <a:cubicBezTo>
                    <a:pt x="2057" y="2191"/>
                    <a:pt x="2576" y="1825"/>
                    <a:pt x="2660" y="1302"/>
                  </a:cubicBezTo>
                  <a:cubicBezTo>
                    <a:pt x="2757" y="707"/>
                    <a:pt x="2259" y="136"/>
                    <a:pt x="1551" y="20"/>
                  </a:cubicBezTo>
                  <a:cubicBezTo>
                    <a:pt x="1469" y="7"/>
                    <a:pt x="1387" y="1"/>
                    <a:pt x="1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189225" y="161300"/>
            <a:ext cx="8765700" cy="4821000"/>
            <a:chOff x="189225" y="161300"/>
            <a:chExt cx="8765700" cy="4821000"/>
          </a:xfrm>
        </p:grpSpPr>
        <p:sp>
          <p:nvSpPr>
            <p:cNvPr id="66" name="Google Shape;66;p5"/>
            <p:cNvSpPr/>
            <p:nvPr/>
          </p:nvSpPr>
          <p:spPr>
            <a:xfrm>
              <a:off x="189225" y="161300"/>
              <a:ext cx="8765700" cy="4821000"/>
            </a:xfrm>
            <a:prstGeom prst="plaque">
              <a:avLst>
                <a:gd name="adj" fmla="val 4848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 rot="10800000" flipH="1">
              <a:off x="3411537" y="161312"/>
              <a:ext cx="2321073" cy="423100"/>
              <a:chOff x="4392650" y="1508600"/>
              <a:chExt cx="3108025" cy="566550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5749525" y="1620725"/>
                <a:ext cx="1751150" cy="454425"/>
              </a:xfrm>
              <a:custGeom>
                <a:avLst/>
                <a:gdLst/>
                <a:ahLst/>
                <a:cxnLst/>
                <a:rect l="l" t="t" r="r" b="b"/>
                <a:pathLst>
                  <a:path w="70046" h="18177" extrusionOk="0">
                    <a:moveTo>
                      <a:pt x="21191" y="2562"/>
                    </a:moveTo>
                    <a:cubicBezTo>
                      <a:pt x="23007" y="3573"/>
                      <a:pt x="24670" y="5068"/>
                      <a:pt x="25966" y="6900"/>
                    </a:cubicBezTo>
                    <a:cubicBezTo>
                      <a:pt x="26887" y="8203"/>
                      <a:pt x="27382" y="9710"/>
                      <a:pt x="27418" y="11137"/>
                    </a:cubicBezTo>
                    <a:cubicBezTo>
                      <a:pt x="24261" y="10924"/>
                      <a:pt x="21635" y="10225"/>
                      <a:pt x="20127" y="8780"/>
                    </a:cubicBezTo>
                    <a:cubicBezTo>
                      <a:pt x="18465" y="7183"/>
                      <a:pt x="17983" y="5368"/>
                      <a:pt x="18870" y="4036"/>
                    </a:cubicBezTo>
                    <a:cubicBezTo>
                      <a:pt x="19319" y="3360"/>
                      <a:pt x="20107" y="2829"/>
                      <a:pt x="21191" y="2562"/>
                    </a:cubicBezTo>
                    <a:close/>
                    <a:moveTo>
                      <a:pt x="22969" y="2374"/>
                    </a:moveTo>
                    <a:cubicBezTo>
                      <a:pt x="24381" y="2394"/>
                      <a:pt x="26091" y="2762"/>
                      <a:pt x="28056" y="3615"/>
                    </a:cubicBezTo>
                    <a:cubicBezTo>
                      <a:pt x="30718" y="4772"/>
                      <a:pt x="32434" y="7390"/>
                      <a:pt x="32225" y="9985"/>
                    </a:cubicBezTo>
                    <a:cubicBezTo>
                      <a:pt x="32193" y="10393"/>
                      <a:pt x="32115" y="10779"/>
                      <a:pt x="31995" y="11144"/>
                    </a:cubicBezTo>
                    <a:cubicBezTo>
                      <a:pt x="31201" y="11185"/>
                      <a:pt x="30420" y="11206"/>
                      <a:pt x="29660" y="11206"/>
                    </a:cubicBezTo>
                    <a:cubicBezTo>
                      <a:pt x="29280" y="11206"/>
                      <a:pt x="28905" y="11201"/>
                      <a:pt x="28537" y="11190"/>
                    </a:cubicBezTo>
                    <a:cubicBezTo>
                      <a:pt x="28516" y="9530"/>
                      <a:pt x="27952" y="7791"/>
                      <a:pt x="26869" y="6262"/>
                    </a:cubicBezTo>
                    <a:cubicBezTo>
                      <a:pt x="25779" y="4719"/>
                      <a:pt x="24442" y="3400"/>
                      <a:pt x="22969" y="2374"/>
                    </a:cubicBezTo>
                    <a:close/>
                    <a:moveTo>
                      <a:pt x="31451" y="12265"/>
                    </a:moveTo>
                    <a:lnTo>
                      <a:pt x="31451" y="12265"/>
                    </a:lnTo>
                    <a:cubicBezTo>
                      <a:pt x="30744" y="13324"/>
                      <a:pt x="29581" y="14098"/>
                      <a:pt x="28058" y="14487"/>
                    </a:cubicBezTo>
                    <a:cubicBezTo>
                      <a:pt x="27942" y="14514"/>
                      <a:pt x="27826" y="14541"/>
                      <a:pt x="27712" y="14565"/>
                    </a:cubicBezTo>
                    <a:cubicBezTo>
                      <a:pt x="28107" y="13861"/>
                      <a:pt x="28358" y="13084"/>
                      <a:pt x="28469" y="12273"/>
                    </a:cubicBezTo>
                    <a:cubicBezTo>
                      <a:pt x="28905" y="12289"/>
                      <a:pt x="29350" y="12295"/>
                      <a:pt x="29799" y="12295"/>
                    </a:cubicBezTo>
                    <a:cubicBezTo>
                      <a:pt x="30341" y="12295"/>
                      <a:pt x="30894" y="12286"/>
                      <a:pt x="31451" y="12265"/>
                    </a:cubicBezTo>
                    <a:close/>
                    <a:moveTo>
                      <a:pt x="16026" y="1106"/>
                    </a:moveTo>
                    <a:cubicBezTo>
                      <a:pt x="16424" y="1106"/>
                      <a:pt x="16834" y="1135"/>
                      <a:pt x="17255" y="1195"/>
                    </a:cubicBezTo>
                    <a:cubicBezTo>
                      <a:pt x="18111" y="1316"/>
                      <a:pt x="18969" y="1555"/>
                      <a:pt x="19807" y="1895"/>
                    </a:cubicBezTo>
                    <a:cubicBezTo>
                      <a:pt x="18988" y="2273"/>
                      <a:pt x="18362" y="2802"/>
                      <a:pt x="17949" y="3424"/>
                    </a:cubicBezTo>
                    <a:cubicBezTo>
                      <a:pt x="16747" y="5228"/>
                      <a:pt x="17288" y="7587"/>
                      <a:pt x="19361" y="9576"/>
                    </a:cubicBezTo>
                    <a:cubicBezTo>
                      <a:pt x="21054" y="11199"/>
                      <a:pt x="23931" y="11980"/>
                      <a:pt x="27351" y="12216"/>
                    </a:cubicBezTo>
                    <a:cubicBezTo>
                      <a:pt x="27252" y="12883"/>
                      <a:pt x="27042" y="13514"/>
                      <a:pt x="26719" y="14077"/>
                    </a:cubicBezTo>
                    <a:cubicBezTo>
                      <a:pt x="26560" y="14356"/>
                      <a:pt x="26373" y="14616"/>
                      <a:pt x="26163" y="14858"/>
                    </a:cubicBezTo>
                    <a:cubicBezTo>
                      <a:pt x="24934" y="15052"/>
                      <a:pt x="23781" y="15142"/>
                      <a:pt x="22702" y="15142"/>
                    </a:cubicBezTo>
                    <a:cubicBezTo>
                      <a:pt x="16547" y="15142"/>
                      <a:pt x="12811" y="12228"/>
                      <a:pt x="11360" y="9225"/>
                    </a:cubicBezTo>
                    <a:cubicBezTo>
                      <a:pt x="10068" y="6550"/>
                      <a:pt x="10457" y="3753"/>
                      <a:pt x="12330" y="2261"/>
                    </a:cubicBezTo>
                    <a:cubicBezTo>
                      <a:pt x="13285" y="1501"/>
                      <a:pt x="14569" y="1106"/>
                      <a:pt x="16026" y="1106"/>
                    </a:cubicBezTo>
                    <a:close/>
                    <a:moveTo>
                      <a:pt x="16024" y="0"/>
                    </a:moveTo>
                    <a:cubicBezTo>
                      <a:pt x="14316" y="0"/>
                      <a:pt x="12793" y="480"/>
                      <a:pt x="11639" y="1398"/>
                    </a:cubicBezTo>
                    <a:cubicBezTo>
                      <a:pt x="9352" y="3220"/>
                      <a:pt x="8840" y="6558"/>
                      <a:pt x="10362" y="9707"/>
                    </a:cubicBezTo>
                    <a:cubicBezTo>
                      <a:pt x="11963" y="13018"/>
                      <a:pt x="16038" y="16247"/>
                      <a:pt x="22702" y="16247"/>
                    </a:cubicBezTo>
                    <a:cubicBezTo>
                      <a:pt x="23261" y="16247"/>
                      <a:pt x="23838" y="16224"/>
                      <a:pt x="24434" y="16177"/>
                    </a:cubicBezTo>
                    <a:lnTo>
                      <a:pt x="24434" y="16177"/>
                    </a:lnTo>
                    <a:cubicBezTo>
                      <a:pt x="23260" y="16766"/>
                      <a:pt x="21777" y="17071"/>
                      <a:pt x="20040" y="17071"/>
                    </a:cubicBezTo>
                    <a:cubicBezTo>
                      <a:pt x="19575" y="17071"/>
                      <a:pt x="19092" y="17049"/>
                      <a:pt x="18592" y="17005"/>
                    </a:cubicBezTo>
                    <a:cubicBezTo>
                      <a:pt x="6073" y="15907"/>
                      <a:pt x="61" y="3830"/>
                      <a:pt x="1" y="3708"/>
                    </a:cubicBezTo>
                    <a:lnTo>
                      <a:pt x="1" y="3708"/>
                    </a:lnTo>
                    <a:cubicBezTo>
                      <a:pt x="1" y="3709"/>
                      <a:pt x="181" y="6555"/>
                      <a:pt x="2501" y="9285"/>
                    </a:cubicBezTo>
                    <a:cubicBezTo>
                      <a:pt x="5640" y="12979"/>
                      <a:pt x="10930" y="17441"/>
                      <a:pt x="18494" y="18105"/>
                    </a:cubicBezTo>
                    <a:cubicBezTo>
                      <a:pt x="19048" y="18153"/>
                      <a:pt x="19570" y="18176"/>
                      <a:pt x="20064" y="18176"/>
                    </a:cubicBezTo>
                    <a:cubicBezTo>
                      <a:pt x="23543" y="18176"/>
                      <a:pt x="25558" y="17040"/>
                      <a:pt x="26706" y="15889"/>
                    </a:cubicBezTo>
                    <a:cubicBezTo>
                      <a:pt x="27231" y="15799"/>
                      <a:pt x="27766" y="15690"/>
                      <a:pt x="28316" y="15563"/>
                    </a:cubicBezTo>
                    <a:cubicBezTo>
                      <a:pt x="30407" y="15028"/>
                      <a:pt x="31958" y="13829"/>
                      <a:pt x="32751" y="12204"/>
                    </a:cubicBezTo>
                    <a:cubicBezTo>
                      <a:pt x="40408" y="11735"/>
                      <a:pt x="48983" y="9647"/>
                      <a:pt x="53236" y="8344"/>
                    </a:cubicBezTo>
                    <a:cubicBezTo>
                      <a:pt x="56264" y="7416"/>
                      <a:pt x="58996" y="6953"/>
                      <a:pt x="61293" y="6953"/>
                    </a:cubicBezTo>
                    <a:cubicBezTo>
                      <a:pt x="63816" y="6953"/>
                      <a:pt x="65814" y="7512"/>
                      <a:pt x="67102" y="8625"/>
                    </a:cubicBezTo>
                    <a:cubicBezTo>
                      <a:pt x="68378" y="9726"/>
                      <a:pt x="68891" y="11359"/>
                      <a:pt x="68588" y="13345"/>
                    </a:cubicBezTo>
                    <a:cubicBezTo>
                      <a:pt x="68331" y="15028"/>
                      <a:pt x="67425" y="16159"/>
                      <a:pt x="66037" y="16535"/>
                    </a:cubicBezTo>
                    <a:cubicBezTo>
                      <a:pt x="65719" y="16620"/>
                      <a:pt x="65386" y="16661"/>
                      <a:pt x="65054" y="16661"/>
                    </a:cubicBezTo>
                    <a:cubicBezTo>
                      <a:pt x="64047" y="16661"/>
                      <a:pt x="63052" y="16287"/>
                      <a:pt x="62541" y="15656"/>
                    </a:cubicBezTo>
                    <a:cubicBezTo>
                      <a:pt x="62038" y="15035"/>
                      <a:pt x="61889" y="14259"/>
                      <a:pt x="62136" y="13527"/>
                    </a:cubicBezTo>
                    <a:cubicBezTo>
                      <a:pt x="62408" y="12714"/>
                      <a:pt x="63127" y="12091"/>
                      <a:pt x="64060" y="11858"/>
                    </a:cubicBezTo>
                    <a:lnTo>
                      <a:pt x="63791" y="10785"/>
                    </a:lnTo>
                    <a:cubicBezTo>
                      <a:pt x="62490" y="11110"/>
                      <a:pt x="61479" y="12004"/>
                      <a:pt x="61087" y="13176"/>
                    </a:cubicBezTo>
                    <a:cubicBezTo>
                      <a:pt x="60720" y="14274"/>
                      <a:pt x="60937" y="15430"/>
                      <a:pt x="61683" y="16351"/>
                    </a:cubicBezTo>
                    <a:cubicBezTo>
                      <a:pt x="62410" y="17252"/>
                      <a:pt x="63702" y="17770"/>
                      <a:pt x="65034" y="17770"/>
                    </a:cubicBezTo>
                    <a:cubicBezTo>
                      <a:pt x="65467" y="17770"/>
                      <a:pt x="65904" y="17716"/>
                      <a:pt x="66327" y="17601"/>
                    </a:cubicBezTo>
                    <a:cubicBezTo>
                      <a:pt x="68137" y="17112"/>
                      <a:pt x="69357" y="15621"/>
                      <a:pt x="69680" y="13512"/>
                    </a:cubicBezTo>
                    <a:cubicBezTo>
                      <a:pt x="70045" y="11131"/>
                      <a:pt x="69402" y="9151"/>
                      <a:pt x="67825" y="7788"/>
                    </a:cubicBezTo>
                    <a:cubicBezTo>
                      <a:pt x="66322" y="6490"/>
                      <a:pt x="64097" y="5838"/>
                      <a:pt x="61300" y="5838"/>
                    </a:cubicBezTo>
                    <a:cubicBezTo>
                      <a:pt x="58895" y="5838"/>
                      <a:pt x="56067" y="6320"/>
                      <a:pt x="52913" y="7287"/>
                    </a:cubicBezTo>
                    <a:cubicBezTo>
                      <a:pt x="49045" y="8472"/>
                      <a:pt x="40659" y="10529"/>
                      <a:pt x="33162" y="11071"/>
                    </a:cubicBezTo>
                    <a:cubicBezTo>
                      <a:pt x="33240" y="10748"/>
                      <a:pt x="33295" y="10416"/>
                      <a:pt x="33323" y="10072"/>
                    </a:cubicBezTo>
                    <a:cubicBezTo>
                      <a:pt x="33572" y="6968"/>
                      <a:pt x="31632" y="3964"/>
                      <a:pt x="28493" y="2599"/>
                    </a:cubicBezTo>
                    <a:cubicBezTo>
                      <a:pt x="26358" y="1672"/>
                      <a:pt x="24469" y="1284"/>
                      <a:pt x="22882" y="1284"/>
                    </a:cubicBezTo>
                    <a:cubicBezTo>
                      <a:pt x="22346" y="1284"/>
                      <a:pt x="21845" y="1328"/>
                      <a:pt x="21380" y="1411"/>
                    </a:cubicBezTo>
                    <a:cubicBezTo>
                      <a:pt x="20101" y="743"/>
                      <a:pt x="18755" y="292"/>
                      <a:pt x="17408" y="100"/>
                    </a:cubicBezTo>
                    <a:cubicBezTo>
                      <a:pt x="16938" y="34"/>
                      <a:pt x="16475" y="0"/>
                      <a:pt x="16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281875" y="1890575"/>
                <a:ext cx="15070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5619" extrusionOk="0">
                    <a:moveTo>
                      <a:pt x="3014" y="0"/>
                    </a:moveTo>
                    <a:cubicBezTo>
                      <a:pt x="1348" y="0"/>
                      <a:pt x="0" y="1256"/>
                      <a:pt x="0" y="2810"/>
                    </a:cubicBezTo>
                    <a:cubicBezTo>
                      <a:pt x="0" y="4362"/>
                      <a:pt x="1348" y="5619"/>
                      <a:pt x="3014" y="5619"/>
                    </a:cubicBezTo>
                    <a:cubicBezTo>
                      <a:pt x="4678" y="5617"/>
                      <a:pt x="6028" y="4362"/>
                      <a:pt x="6028" y="2810"/>
                    </a:cubicBezTo>
                    <a:cubicBezTo>
                      <a:pt x="6028" y="1259"/>
                      <a:pt x="4678" y="0"/>
                      <a:pt x="3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6548200" y="1508600"/>
                <a:ext cx="265200" cy="3782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131" extrusionOk="0">
                    <a:moveTo>
                      <a:pt x="4532" y="1"/>
                    </a:moveTo>
                    <a:cubicBezTo>
                      <a:pt x="3962" y="1"/>
                      <a:pt x="3438" y="76"/>
                      <a:pt x="3014" y="204"/>
                    </a:cubicBezTo>
                    <a:cubicBezTo>
                      <a:pt x="1702" y="601"/>
                      <a:pt x="763" y="1496"/>
                      <a:pt x="371" y="2726"/>
                    </a:cubicBezTo>
                    <a:cubicBezTo>
                      <a:pt x="0" y="3891"/>
                      <a:pt x="203" y="5174"/>
                      <a:pt x="900" y="6070"/>
                    </a:cubicBezTo>
                    <a:cubicBezTo>
                      <a:pt x="1435" y="6761"/>
                      <a:pt x="2300" y="7144"/>
                      <a:pt x="3206" y="7144"/>
                    </a:cubicBezTo>
                    <a:cubicBezTo>
                      <a:pt x="3566" y="7144"/>
                      <a:pt x="3934" y="7083"/>
                      <a:pt x="4289" y="6957"/>
                    </a:cubicBezTo>
                    <a:cubicBezTo>
                      <a:pt x="4956" y="6722"/>
                      <a:pt x="5462" y="6290"/>
                      <a:pt x="5769" y="5747"/>
                    </a:cubicBezTo>
                    <a:cubicBezTo>
                      <a:pt x="5952" y="5469"/>
                      <a:pt x="6071" y="5140"/>
                      <a:pt x="6092" y="4784"/>
                    </a:cubicBezTo>
                    <a:cubicBezTo>
                      <a:pt x="6096" y="4702"/>
                      <a:pt x="6095" y="4622"/>
                      <a:pt x="6089" y="4544"/>
                    </a:cubicBezTo>
                    <a:cubicBezTo>
                      <a:pt x="6092" y="4510"/>
                      <a:pt x="6096" y="4479"/>
                      <a:pt x="6095" y="4448"/>
                    </a:cubicBezTo>
                    <a:lnTo>
                      <a:pt x="6081" y="4448"/>
                    </a:lnTo>
                    <a:cubicBezTo>
                      <a:pt x="5979" y="3518"/>
                      <a:pt x="5217" y="2767"/>
                      <a:pt x="4252" y="2711"/>
                    </a:cubicBezTo>
                    <a:cubicBezTo>
                      <a:pt x="4212" y="2709"/>
                      <a:pt x="4172" y="2708"/>
                      <a:pt x="4133" y="2708"/>
                    </a:cubicBezTo>
                    <a:cubicBezTo>
                      <a:pt x="3104" y="2708"/>
                      <a:pt x="2241" y="3510"/>
                      <a:pt x="2180" y="4552"/>
                    </a:cubicBezTo>
                    <a:cubicBezTo>
                      <a:pt x="2145" y="5125"/>
                      <a:pt x="2365" y="5656"/>
                      <a:pt x="2737" y="6037"/>
                    </a:cubicBezTo>
                    <a:cubicBezTo>
                      <a:pt x="2359" y="5955"/>
                      <a:pt x="1995" y="5764"/>
                      <a:pt x="1732" y="5424"/>
                    </a:cubicBezTo>
                    <a:cubicBezTo>
                      <a:pt x="1251" y="4807"/>
                      <a:pt x="1113" y="3871"/>
                      <a:pt x="1376" y="3045"/>
                    </a:cubicBezTo>
                    <a:cubicBezTo>
                      <a:pt x="1660" y="2157"/>
                      <a:pt x="2351" y="1505"/>
                      <a:pt x="3320" y="1212"/>
                    </a:cubicBezTo>
                    <a:cubicBezTo>
                      <a:pt x="3662" y="1108"/>
                      <a:pt x="4078" y="1051"/>
                      <a:pt x="4529" y="1051"/>
                    </a:cubicBezTo>
                    <a:cubicBezTo>
                      <a:pt x="5454" y="1051"/>
                      <a:pt x="6523" y="1291"/>
                      <a:pt x="7393" y="1855"/>
                    </a:cubicBezTo>
                    <a:cubicBezTo>
                      <a:pt x="8453" y="2545"/>
                      <a:pt x="9081" y="3596"/>
                      <a:pt x="9256" y="4978"/>
                    </a:cubicBezTo>
                    <a:cubicBezTo>
                      <a:pt x="9523" y="7092"/>
                      <a:pt x="8670" y="9380"/>
                      <a:pt x="6974" y="11094"/>
                    </a:cubicBezTo>
                    <a:cubicBezTo>
                      <a:pt x="5764" y="12318"/>
                      <a:pt x="3757" y="13634"/>
                      <a:pt x="556" y="14072"/>
                    </a:cubicBezTo>
                    <a:lnTo>
                      <a:pt x="556" y="15131"/>
                    </a:lnTo>
                    <a:cubicBezTo>
                      <a:pt x="4119" y="14673"/>
                      <a:pt x="6370" y="13205"/>
                      <a:pt x="7723" y="11836"/>
                    </a:cubicBezTo>
                    <a:cubicBezTo>
                      <a:pt x="9645" y="9892"/>
                      <a:pt x="10608" y="7280"/>
                      <a:pt x="10300" y="4846"/>
                    </a:cubicBezTo>
                    <a:cubicBezTo>
                      <a:pt x="10088" y="3165"/>
                      <a:pt x="9278" y="1826"/>
                      <a:pt x="7964" y="972"/>
                    </a:cubicBezTo>
                    <a:cubicBezTo>
                      <a:pt x="6889" y="275"/>
                      <a:pt x="5624" y="1"/>
                      <a:pt x="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6726250" y="1617150"/>
                <a:ext cx="485800" cy="236800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9472" extrusionOk="0">
                    <a:moveTo>
                      <a:pt x="4099" y="1"/>
                    </a:moveTo>
                    <a:cubicBezTo>
                      <a:pt x="4099" y="1"/>
                      <a:pt x="4642" y="7074"/>
                      <a:pt x="0" y="9471"/>
                    </a:cubicBezTo>
                    <a:cubicBezTo>
                      <a:pt x="5195" y="9229"/>
                      <a:pt x="10533" y="6964"/>
                      <a:pt x="11998" y="6204"/>
                    </a:cubicBezTo>
                    <a:cubicBezTo>
                      <a:pt x="13216" y="5571"/>
                      <a:pt x="16257" y="4606"/>
                      <a:pt x="18323" y="4606"/>
                    </a:cubicBezTo>
                    <a:cubicBezTo>
                      <a:pt x="18740" y="4606"/>
                      <a:pt x="19117" y="4646"/>
                      <a:pt x="19431" y="4734"/>
                    </a:cubicBezTo>
                    <a:cubicBezTo>
                      <a:pt x="18962" y="4323"/>
                      <a:pt x="16987" y="3937"/>
                      <a:pt x="14559" y="3937"/>
                    </a:cubicBezTo>
                    <a:cubicBezTo>
                      <a:pt x="11831" y="3937"/>
                      <a:pt x="8530" y="4425"/>
                      <a:pt x="6146" y="5911"/>
                    </a:cubicBezTo>
                    <a:cubicBezTo>
                      <a:pt x="6352" y="3192"/>
                      <a:pt x="4527" y="590"/>
                      <a:pt x="40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4392650" y="1620725"/>
                <a:ext cx="1751100" cy="454400"/>
              </a:xfrm>
              <a:custGeom>
                <a:avLst/>
                <a:gdLst/>
                <a:ahLst/>
                <a:cxnLst/>
                <a:rect l="l" t="t" r="r" b="b"/>
                <a:pathLst>
                  <a:path w="70044" h="18176" extrusionOk="0">
                    <a:moveTo>
                      <a:pt x="48858" y="2560"/>
                    </a:moveTo>
                    <a:cubicBezTo>
                      <a:pt x="49942" y="2826"/>
                      <a:pt x="50729" y="3358"/>
                      <a:pt x="51179" y="4034"/>
                    </a:cubicBezTo>
                    <a:cubicBezTo>
                      <a:pt x="52066" y="5365"/>
                      <a:pt x="51582" y="7183"/>
                      <a:pt x="49921" y="8778"/>
                    </a:cubicBezTo>
                    <a:cubicBezTo>
                      <a:pt x="48415" y="10224"/>
                      <a:pt x="45788" y="10924"/>
                      <a:pt x="42633" y="11134"/>
                    </a:cubicBezTo>
                    <a:cubicBezTo>
                      <a:pt x="42666" y="9707"/>
                      <a:pt x="43160" y="8201"/>
                      <a:pt x="44083" y="6897"/>
                    </a:cubicBezTo>
                    <a:cubicBezTo>
                      <a:pt x="45378" y="5065"/>
                      <a:pt x="47042" y="3573"/>
                      <a:pt x="48858" y="2560"/>
                    </a:cubicBezTo>
                    <a:close/>
                    <a:moveTo>
                      <a:pt x="47080" y="2374"/>
                    </a:moveTo>
                    <a:cubicBezTo>
                      <a:pt x="45607" y="3399"/>
                      <a:pt x="44270" y="4719"/>
                      <a:pt x="43178" y="6261"/>
                    </a:cubicBezTo>
                    <a:cubicBezTo>
                      <a:pt x="42098" y="7791"/>
                      <a:pt x="41532" y="9530"/>
                      <a:pt x="41512" y="11190"/>
                    </a:cubicBezTo>
                    <a:cubicBezTo>
                      <a:pt x="41145" y="11200"/>
                      <a:pt x="40772" y="11206"/>
                      <a:pt x="40394" y="11206"/>
                    </a:cubicBezTo>
                    <a:cubicBezTo>
                      <a:pt x="39632" y="11206"/>
                      <a:pt x="38849" y="11184"/>
                      <a:pt x="38052" y="11143"/>
                    </a:cubicBezTo>
                    <a:cubicBezTo>
                      <a:pt x="37932" y="10778"/>
                      <a:pt x="37856" y="10390"/>
                      <a:pt x="37824" y="9985"/>
                    </a:cubicBezTo>
                    <a:cubicBezTo>
                      <a:pt x="37615" y="7392"/>
                      <a:pt x="39329" y="4772"/>
                      <a:pt x="41993" y="3615"/>
                    </a:cubicBezTo>
                    <a:cubicBezTo>
                      <a:pt x="43955" y="2760"/>
                      <a:pt x="45668" y="2392"/>
                      <a:pt x="47080" y="2374"/>
                    </a:cubicBezTo>
                    <a:close/>
                    <a:moveTo>
                      <a:pt x="38598" y="12265"/>
                    </a:moveTo>
                    <a:lnTo>
                      <a:pt x="38598" y="12265"/>
                    </a:lnTo>
                    <a:cubicBezTo>
                      <a:pt x="39160" y="12286"/>
                      <a:pt x="39716" y="12297"/>
                      <a:pt x="40263" y="12297"/>
                    </a:cubicBezTo>
                    <a:cubicBezTo>
                      <a:pt x="40708" y="12297"/>
                      <a:pt x="41147" y="12290"/>
                      <a:pt x="41580" y="12274"/>
                    </a:cubicBezTo>
                    <a:cubicBezTo>
                      <a:pt x="41689" y="13084"/>
                      <a:pt x="41942" y="13861"/>
                      <a:pt x="42335" y="14565"/>
                    </a:cubicBezTo>
                    <a:cubicBezTo>
                      <a:pt x="42218" y="14540"/>
                      <a:pt x="42100" y="14513"/>
                      <a:pt x="41979" y="14484"/>
                    </a:cubicBezTo>
                    <a:cubicBezTo>
                      <a:pt x="40464" y="14098"/>
                      <a:pt x="39305" y="13324"/>
                      <a:pt x="38598" y="12265"/>
                    </a:cubicBezTo>
                    <a:close/>
                    <a:moveTo>
                      <a:pt x="54028" y="1105"/>
                    </a:moveTo>
                    <a:cubicBezTo>
                      <a:pt x="55484" y="1105"/>
                      <a:pt x="56768" y="1502"/>
                      <a:pt x="57722" y="2261"/>
                    </a:cubicBezTo>
                    <a:cubicBezTo>
                      <a:pt x="59595" y="3752"/>
                      <a:pt x="59986" y="6550"/>
                      <a:pt x="58692" y="9225"/>
                    </a:cubicBezTo>
                    <a:cubicBezTo>
                      <a:pt x="57240" y="12227"/>
                      <a:pt x="53506" y="15140"/>
                      <a:pt x="47348" y="15140"/>
                    </a:cubicBezTo>
                    <a:cubicBezTo>
                      <a:pt x="46269" y="15140"/>
                      <a:pt x="45116" y="15051"/>
                      <a:pt x="43887" y="14857"/>
                    </a:cubicBezTo>
                    <a:cubicBezTo>
                      <a:pt x="43677" y="14613"/>
                      <a:pt x="43491" y="14355"/>
                      <a:pt x="43331" y="14075"/>
                    </a:cubicBezTo>
                    <a:cubicBezTo>
                      <a:pt x="43007" y="13512"/>
                      <a:pt x="42797" y="12881"/>
                      <a:pt x="42699" y="12214"/>
                    </a:cubicBezTo>
                    <a:cubicBezTo>
                      <a:pt x="46120" y="11980"/>
                      <a:pt x="48997" y="11197"/>
                      <a:pt x="50687" y="9575"/>
                    </a:cubicBezTo>
                    <a:cubicBezTo>
                      <a:pt x="52760" y="7586"/>
                      <a:pt x="53301" y="5227"/>
                      <a:pt x="52099" y="3423"/>
                    </a:cubicBezTo>
                    <a:cubicBezTo>
                      <a:pt x="51686" y="2802"/>
                      <a:pt x="51059" y="2273"/>
                      <a:pt x="50245" y="1895"/>
                    </a:cubicBezTo>
                    <a:cubicBezTo>
                      <a:pt x="51083" y="1555"/>
                      <a:pt x="51940" y="1316"/>
                      <a:pt x="52797" y="1195"/>
                    </a:cubicBezTo>
                    <a:cubicBezTo>
                      <a:pt x="53218" y="1135"/>
                      <a:pt x="53630" y="1105"/>
                      <a:pt x="54028" y="1105"/>
                    </a:cubicBezTo>
                    <a:close/>
                    <a:moveTo>
                      <a:pt x="54020" y="0"/>
                    </a:moveTo>
                    <a:cubicBezTo>
                      <a:pt x="53571" y="0"/>
                      <a:pt x="53108" y="32"/>
                      <a:pt x="52638" y="100"/>
                    </a:cubicBezTo>
                    <a:cubicBezTo>
                      <a:pt x="51291" y="292"/>
                      <a:pt x="49945" y="743"/>
                      <a:pt x="48666" y="1411"/>
                    </a:cubicBezTo>
                    <a:cubicBezTo>
                      <a:pt x="48201" y="1328"/>
                      <a:pt x="47699" y="1283"/>
                      <a:pt x="47163" y="1283"/>
                    </a:cubicBezTo>
                    <a:cubicBezTo>
                      <a:pt x="45576" y="1283"/>
                      <a:pt x="43688" y="1672"/>
                      <a:pt x="41553" y="2599"/>
                    </a:cubicBezTo>
                    <a:cubicBezTo>
                      <a:pt x="38414" y="3964"/>
                      <a:pt x="36475" y="6968"/>
                      <a:pt x="36723" y="10072"/>
                    </a:cubicBezTo>
                    <a:cubicBezTo>
                      <a:pt x="36748" y="10417"/>
                      <a:pt x="36804" y="10749"/>
                      <a:pt x="36884" y="11071"/>
                    </a:cubicBezTo>
                    <a:cubicBezTo>
                      <a:pt x="29387" y="10529"/>
                      <a:pt x="21001" y="8473"/>
                      <a:pt x="17133" y="7287"/>
                    </a:cubicBezTo>
                    <a:cubicBezTo>
                      <a:pt x="13980" y="6320"/>
                      <a:pt x="11152" y="5838"/>
                      <a:pt x="8747" y="5838"/>
                    </a:cubicBezTo>
                    <a:cubicBezTo>
                      <a:pt x="5950" y="5838"/>
                      <a:pt x="3724" y="6490"/>
                      <a:pt x="2221" y="7788"/>
                    </a:cubicBezTo>
                    <a:cubicBezTo>
                      <a:pt x="644" y="9151"/>
                      <a:pt x="1" y="11131"/>
                      <a:pt x="366" y="13512"/>
                    </a:cubicBezTo>
                    <a:cubicBezTo>
                      <a:pt x="689" y="15623"/>
                      <a:pt x="1912" y="17113"/>
                      <a:pt x="3719" y="17601"/>
                    </a:cubicBezTo>
                    <a:cubicBezTo>
                      <a:pt x="4142" y="17716"/>
                      <a:pt x="4579" y="17770"/>
                      <a:pt x="5012" y="17770"/>
                    </a:cubicBezTo>
                    <a:cubicBezTo>
                      <a:pt x="6344" y="17770"/>
                      <a:pt x="7635" y="17252"/>
                      <a:pt x="8363" y="16351"/>
                    </a:cubicBezTo>
                    <a:cubicBezTo>
                      <a:pt x="9109" y="15430"/>
                      <a:pt x="9326" y="14274"/>
                      <a:pt x="8959" y="13176"/>
                    </a:cubicBezTo>
                    <a:cubicBezTo>
                      <a:pt x="8568" y="12004"/>
                      <a:pt x="7556" y="11110"/>
                      <a:pt x="6255" y="10785"/>
                    </a:cubicBezTo>
                    <a:lnTo>
                      <a:pt x="5986" y="11858"/>
                    </a:lnTo>
                    <a:cubicBezTo>
                      <a:pt x="6919" y="12091"/>
                      <a:pt x="7638" y="12714"/>
                      <a:pt x="7910" y="13527"/>
                    </a:cubicBezTo>
                    <a:cubicBezTo>
                      <a:pt x="8155" y="14259"/>
                      <a:pt x="8008" y="15035"/>
                      <a:pt x="7505" y="15656"/>
                    </a:cubicBezTo>
                    <a:cubicBezTo>
                      <a:pt x="6994" y="16287"/>
                      <a:pt x="5999" y="16661"/>
                      <a:pt x="4993" y="16661"/>
                    </a:cubicBezTo>
                    <a:cubicBezTo>
                      <a:pt x="4660" y="16661"/>
                      <a:pt x="4327" y="16620"/>
                      <a:pt x="4009" y="16535"/>
                    </a:cubicBezTo>
                    <a:cubicBezTo>
                      <a:pt x="2621" y="16159"/>
                      <a:pt x="1716" y="15025"/>
                      <a:pt x="1458" y="13345"/>
                    </a:cubicBezTo>
                    <a:cubicBezTo>
                      <a:pt x="1155" y="11358"/>
                      <a:pt x="1668" y="9726"/>
                      <a:pt x="2944" y="8624"/>
                    </a:cubicBezTo>
                    <a:cubicBezTo>
                      <a:pt x="4233" y="7510"/>
                      <a:pt x="6233" y="6951"/>
                      <a:pt x="8758" y="6951"/>
                    </a:cubicBezTo>
                    <a:cubicBezTo>
                      <a:pt x="11054" y="6951"/>
                      <a:pt x="13785" y="7414"/>
                      <a:pt x="16810" y="8343"/>
                    </a:cubicBezTo>
                    <a:cubicBezTo>
                      <a:pt x="21063" y="9647"/>
                      <a:pt x="29640" y="11733"/>
                      <a:pt x="37295" y="12201"/>
                    </a:cubicBezTo>
                    <a:cubicBezTo>
                      <a:pt x="38088" y="13826"/>
                      <a:pt x="39636" y="15025"/>
                      <a:pt x="41718" y="15557"/>
                    </a:cubicBezTo>
                    <a:cubicBezTo>
                      <a:pt x="42269" y="15684"/>
                      <a:pt x="42810" y="15796"/>
                      <a:pt x="43339" y="15886"/>
                    </a:cubicBezTo>
                    <a:cubicBezTo>
                      <a:pt x="44486" y="17038"/>
                      <a:pt x="46500" y="18175"/>
                      <a:pt x="49979" y="18175"/>
                    </a:cubicBezTo>
                    <a:cubicBezTo>
                      <a:pt x="50473" y="18175"/>
                      <a:pt x="50997" y="18152"/>
                      <a:pt x="51552" y="18103"/>
                    </a:cubicBezTo>
                    <a:cubicBezTo>
                      <a:pt x="59121" y="17441"/>
                      <a:pt x="64412" y="12971"/>
                      <a:pt x="67551" y="9276"/>
                    </a:cubicBezTo>
                    <a:cubicBezTo>
                      <a:pt x="69865" y="6549"/>
                      <a:pt x="70044" y="3706"/>
                      <a:pt x="70044" y="3705"/>
                    </a:cubicBezTo>
                    <a:lnTo>
                      <a:pt x="70044" y="3705"/>
                    </a:lnTo>
                    <a:cubicBezTo>
                      <a:pt x="69985" y="3828"/>
                      <a:pt x="63973" y="15904"/>
                      <a:pt x="51454" y="17003"/>
                    </a:cubicBezTo>
                    <a:cubicBezTo>
                      <a:pt x="50955" y="17047"/>
                      <a:pt x="50472" y="17069"/>
                      <a:pt x="50008" y="17069"/>
                    </a:cubicBezTo>
                    <a:cubicBezTo>
                      <a:pt x="48268" y="17069"/>
                      <a:pt x="46783" y="16765"/>
                      <a:pt x="45609" y="16174"/>
                    </a:cubicBezTo>
                    <a:lnTo>
                      <a:pt x="45609" y="16174"/>
                    </a:lnTo>
                    <a:cubicBezTo>
                      <a:pt x="46205" y="16221"/>
                      <a:pt x="46784" y="16244"/>
                      <a:pt x="47343" y="16244"/>
                    </a:cubicBezTo>
                    <a:cubicBezTo>
                      <a:pt x="54010" y="16244"/>
                      <a:pt x="58083" y="13018"/>
                      <a:pt x="59684" y="9707"/>
                    </a:cubicBezTo>
                    <a:cubicBezTo>
                      <a:pt x="61207" y="6558"/>
                      <a:pt x="60694" y="3220"/>
                      <a:pt x="58407" y="1398"/>
                    </a:cubicBezTo>
                    <a:cubicBezTo>
                      <a:pt x="57256" y="480"/>
                      <a:pt x="55731" y="0"/>
                      <a:pt x="54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460775" y="1890575"/>
                <a:ext cx="150750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619" extrusionOk="0">
                    <a:moveTo>
                      <a:pt x="3015" y="0"/>
                    </a:moveTo>
                    <a:cubicBezTo>
                      <a:pt x="1352" y="0"/>
                      <a:pt x="1" y="1259"/>
                      <a:pt x="1" y="2810"/>
                    </a:cubicBezTo>
                    <a:cubicBezTo>
                      <a:pt x="1" y="4362"/>
                      <a:pt x="1349" y="5617"/>
                      <a:pt x="3015" y="5619"/>
                    </a:cubicBezTo>
                    <a:cubicBezTo>
                      <a:pt x="4679" y="5619"/>
                      <a:pt x="6030" y="4362"/>
                      <a:pt x="6030" y="2810"/>
                    </a:cubicBezTo>
                    <a:cubicBezTo>
                      <a:pt x="6030" y="1256"/>
                      <a:pt x="4681" y="0"/>
                      <a:pt x="3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079950" y="1508600"/>
                <a:ext cx="265225" cy="37827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5131" extrusionOk="0">
                    <a:moveTo>
                      <a:pt x="6077" y="1"/>
                    </a:moveTo>
                    <a:cubicBezTo>
                      <a:pt x="4985" y="1"/>
                      <a:pt x="3720" y="275"/>
                      <a:pt x="2645" y="972"/>
                    </a:cubicBezTo>
                    <a:cubicBezTo>
                      <a:pt x="1330" y="1826"/>
                      <a:pt x="524" y="3165"/>
                      <a:pt x="312" y="4846"/>
                    </a:cubicBezTo>
                    <a:cubicBezTo>
                      <a:pt x="1" y="7280"/>
                      <a:pt x="965" y="9892"/>
                      <a:pt x="2885" y="11836"/>
                    </a:cubicBezTo>
                    <a:cubicBezTo>
                      <a:pt x="4240" y="13205"/>
                      <a:pt x="6489" y="14673"/>
                      <a:pt x="10056" y="15131"/>
                    </a:cubicBezTo>
                    <a:lnTo>
                      <a:pt x="10056" y="14072"/>
                    </a:lnTo>
                    <a:cubicBezTo>
                      <a:pt x="6853" y="13634"/>
                      <a:pt x="4846" y="12318"/>
                      <a:pt x="3636" y="11094"/>
                    </a:cubicBezTo>
                    <a:cubicBezTo>
                      <a:pt x="1942" y="9380"/>
                      <a:pt x="1088" y="7092"/>
                      <a:pt x="1356" y="4978"/>
                    </a:cubicBezTo>
                    <a:cubicBezTo>
                      <a:pt x="1530" y="3596"/>
                      <a:pt x="2157" y="2545"/>
                      <a:pt x="3219" y="1855"/>
                    </a:cubicBezTo>
                    <a:cubicBezTo>
                      <a:pt x="4089" y="1291"/>
                      <a:pt x="5158" y="1051"/>
                      <a:pt x="6083" y="1051"/>
                    </a:cubicBezTo>
                    <a:cubicBezTo>
                      <a:pt x="6532" y="1051"/>
                      <a:pt x="6948" y="1108"/>
                      <a:pt x="7290" y="1212"/>
                    </a:cubicBezTo>
                    <a:cubicBezTo>
                      <a:pt x="8259" y="1505"/>
                      <a:pt x="8950" y="2157"/>
                      <a:pt x="9232" y="3045"/>
                    </a:cubicBezTo>
                    <a:cubicBezTo>
                      <a:pt x="9498" y="3871"/>
                      <a:pt x="9357" y="4807"/>
                      <a:pt x="8876" y="5424"/>
                    </a:cubicBezTo>
                    <a:cubicBezTo>
                      <a:pt x="8613" y="5764"/>
                      <a:pt x="8251" y="5955"/>
                      <a:pt x="7871" y="6037"/>
                    </a:cubicBezTo>
                    <a:cubicBezTo>
                      <a:pt x="8245" y="5656"/>
                      <a:pt x="8463" y="5125"/>
                      <a:pt x="8429" y="4552"/>
                    </a:cubicBezTo>
                    <a:cubicBezTo>
                      <a:pt x="8368" y="3510"/>
                      <a:pt x="7504" y="2708"/>
                      <a:pt x="6477" y="2708"/>
                    </a:cubicBezTo>
                    <a:cubicBezTo>
                      <a:pt x="6438" y="2708"/>
                      <a:pt x="6398" y="2709"/>
                      <a:pt x="6359" y="2711"/>
                    </a:cubicBezTo>
                    <a:cubicBezTo>
                      <a:pt x="5391" y="2767"/>
                      <a:pt x="4632" y="3518"/>
                      <a:pt x="4527" y="4448"/>
                    </a:cubicBezTo>
                    <a:lnTo>
                      <a:pt x="4514" y="4448"/>
                    </a:lnTo>
                    <a:cubicBezTo>
                      <a:pt x="4514" y="4479"/>
                      <a:pt x="4520" y="4510"/>
                      <a:pt x="4520" y="4544"/>
                    </a:cubicBezTo>
                    <a:cubicBezTo>
                      <a:pt x="4514" y="4622"/>
                      <a:pt x="4512" y="4702"/>
                      <a:pt x="4518" y="4784"/>
                    </a:cubicBezTo>
                    <a:cubicBezTo>
                      <a:pt x="4538" y="5140"/>
                      <a:pt x="4656" y="5469"/>
                      <a:pt x="4841" y="5747"/>
                    </a:cubicBezTo>
                    <a:cubicBezTo>
                      <a:pt x="5146" y="6290"/>
                      <a:pt x="5654" y="6722"/>
                      <a:pt x="6321" y="6957"/>
                    </a:cubicBezTo>
                    <a:cubicBezTo>
                      <a:pt x="6677" y="7083"/>
                      <a:pt x="7044" y="7144"/>
                      <a:pt x="7405" y="7144"/>
                    </a:cubicBezTo>
                    <a:cubicBezTo>
                      <a:pt x="8310" y="7144"/>
                      <a:pt x="9174" y="6761"/>
                      <a:pt x="9710" y="6070"/>
                    </a:cubicBezTo>
                    <a:cubicBezTo>
                      <a:pt x="10407" y="5174"/>
                      <a:pt x="10609" y="3891"/>
                      <a:pt x="10237" y="2726"/>
                    </a:cubicBezTo>
                    <a:cubicBezTo>
                      <a:pt x="9845" y="1496"/>
                      <a:pt x="8908" y="601"/>
                      <a:pt x="7595" y="204"/>
                    </a:cubicBezTo>
                    <a:cubicBezTo>
                      <a:pt x="7171" y="76"/>
                      <a:pt x="6647" y="1"/>
                      <a:pt x="6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681275" y="1617150"/>
                <a:ext cx="485800" cy="236800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9472" extrusionOk="0">
                    <a:moveTo>
                      <a:pt x="15336" y="1"/>
                    </a:moveTo>
                    <a:lnTo>
                      <a:pt x="15336" y="1"/>
                    </a:lnTo>
                    <a:cubicBezTo>
                      <a:pt x="14907" y="590"/>
                      <a:pt x="13083" y="3192"/>
                      <a:pt x="13286" y="5911"/>
                    </a:cubicBezTo>
                    <a:cubicBezTo>
                      <a:pt x="10901" y="4425"/>
                      <a:pt x="7600" y="3937"/>
                      <a:pt x="4873" y="3937"/>
                    </a:cubicBezTo>
                    <a:cubicBezTo>
                      <a:pt x="2444" y="3937"/>
                      <a:pt x="470" y="4323"/>
                      <a:pt x="1" y="4734"/>
                    </a:cubicBezTo>
                    <a:cubicBezTo>
                      <a:pt x="315" y="4646"/>
                      <a:pt x="692" y="4606"/>
                      <a:pt x="1109" y="4606"/>
                    </a:cubicBezTo>
                    <a:cubicBezTo>
                      <a:pt x="3175" y="4606"/>
                      <a:pt x="6216" y="5571"/>
                      <a:pt x="7434" y="6204"/>
                    </a:cubicBezTo>
                    <a:cubicBezTo>
                      <a:pt x="8898" y="6964"/>
                      <a:pt x="14237" y="9229"/>
                      <a:pt x="19432" y="9471"/>
                    </a:cubicBezTo>
                    <a:cubicBezTo>
                      <a:pt x="14791" y="7074"/>
                      <a:pt x="15336" y="1"/>
                      <a:pt x="15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>
              <a:off x="3422469" y="4715687"/>
              <a:ext cx="2299211" cy="266608"/>
              <a:chOff x="4446925" y="2596475"/>
              <a:chExt cx="3078750" cy="3570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6978825" y="2649075"/>
                <a:ext cx="54685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21874" h="12176" extrusionOk="0">
                    <a:moveTo>
                      <a:pt x="6783" y="1"/>
                    </a:moveTo>
                    <a:cubicBezTo>
                      <a:pt x="6783" y="1"/>
                      <a:pt x="6993" y="8990"/>
                      <a:pt x="0" y="10739"/>
                    </a:cubicBezTo>
                    <a:cubicBezTo>
                      <a:pt x="1852" y="11531"/>
                      <a:pt x="3559" y="11796"/>
                      <a:pt x="5234" y="11796"/>
                    </a:cubicBezTo>
                    <a:cubicBezTo>
                      <a:pt x="7294" y="11796"/>
                      <a:pt x="9305" y="11394"/>
                      <a:pt x="11476" y="11073"/>
                    </a:cubicBezTo>
                    <a:cubicBezTo>
                      <a:pt x="12916" y="10860"/>
                      <a:pt x="14274" y="10729"/>
                      <a:pt x="15570" y="10729"/>
                    </a:cubicBezTo>
                    <a:cubicBezTo>
                      <a:pt x="17817" y="10729"/>
                      <a:pt x="19880" y="11124"/>
                      <a:pt x="21874" y="12175"/>
                    </a:cubicBezTo>
                    <a:cubicBezTo>
                      <a:pt x="20200" y="10571"/>
                      <a:pt x="16615" y="8131"/>
                      <a:pt x="11877" y="8131"/>
                    </a:cubicBezTo>
                    <a:cubicBezTo>
                      <a:pt x="10358" y="8131"/>
                      <a:pt x="8722" y="8382"/>
                      <a:pt x="6992" y="8990"/>
                    </a:cubicBezTo>
                    <a:cubicBezTo>
                      <a:pt x="9277" y="4140"/>
                      <a:pt x="6783" y="1"/>
                      <a:pt x="67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759300" y="2596475"/>
                <a:ext cx="1339325" cy="340350"/>
              </a:xfrm>
              <a:custGeom>
                <a:avLst/>
                <a:gdLst/>
                <a:ahLst/>
                <a:cxnLst/>
                <a:rect l="l" t="t" r="r" b="b"/>
                <a:pathLst>
                  <a:path w="53573" h="13614" extrusionOk="0">
                    <a:moveTo>
                      <a:pt x="45706" y="1"/>
                    </a:moveTo>
                    <a:cubicBezTo>
                      <a:pt x="43006" y="1"/>
                      <a:pt x="37947" y="1048"/>
                      <a:pt x="25832" y="8659"/>
                    </a:cubicBezTo>
                    <a:cubicBezTo>
                      <a:pt x="21616" y="11308"/>
                      <a:pt x="17493" y="12215"/>
                      <a:pt x="13823" y="12215"/>
                    </a:cubicBezTo>
                    <a:cubicBezTo>
                      <a:pt x="5900" y="12215"/>
                      <a:pt x="87" y="7989"/>
                      <a:pt x="0" y="7926"/>
                    </a:cubicBezTo>
                    <a:lnTo>
                      <a:pt x="0" y="7926"/>
                    </a:lnTo>
                    <a:cubicBezTo>
                      <a:pt x="0" y="7926"/>
                      <a:pt x="1614" y="10836"/>
                      <a:pt x="5430" y="12155"/>
                    </a:cubicBezTo>
                    <a:cubicBezTo>
                      <a:pt x="7770" y="12965"/>
                      <a:pt x="10650" y="13614"/>
                      <a:pt x="13850" y="13614"/>
                    </a:cubicBezTo>
                    <a:cubicBezTo>
                      <a:pt x="17741" y="13614"/>
                      <a:pt x="22110" y="12652"/>
                      <a:pt x="26574" y="9849"/>
                    </a:cubicBezTo>
                    <a:cubicBezTo>
                      <a:pt x="38417" y="2411"/>
                      <a:pt x="43191" y="1407"/>
                      <a:pt x="45701" y="1407"/>
                    </a:cubicBezTo>
                    <a:cubicBezTo>
                      <a:pt x="46226" y="1407"/>
                      <a:pt x="46651" y="1451"/>
                      <a:pt x="47022" y="1489"/>
                    </a:cubicBezTo>
                    <a:cubicBezTo>
                      <a:pt x="48772" y="1671"/>
                      <a:pt x="50623" y="3023"/>
                      <a:pt x="51425" y="4705"/>
                    </a:cubicBezTo>
                    <a:cubicBezTo>
                      <a:pt x="51893" y="5680"/>
                      <a:pt x="52219" y="7194"/>
                      <a:pt x="51126" y="8871"/>
                    </a:cubicBezTo>
                    <a:cubicBezTo>
                      <a:pt x="50252" y="10215"/>
                      <a:pt x="48799" y="10983"/>
                      <a:pt x="47174" y="10983"/>
                    </a:cubicBezTo>
                    <a:cubicBezTo>
                      <a:pt x="47010" y="10983"/>
                      <a:pt x="46844" y="10975"/>
                      <a:pt x="46677" y="10959"/>
                    </a:cubicBezTo>
                    <a:cubicBezTo>
                      <a:pt x="45176" y="10816"/>
                      <a:pt x="43881" y="10023"/>
                      <a:pt x="43457" y="8987"/>
                    </a:cubicBezTo>
                    <a:cubicBezTo>
                      <a:pt x="43230" y="8429"/>
                      <a:pt x="43220" y="7750"/>
                      <a:pt x="43402" y="7142"/>
                    </a:cubicBezTo>
                    <a:lnTo>
                      <a:pt x="43402" y="7142"/>
                    </a:lnTo>
                    <a:cubicBezTo>
                      <a:pt x="43732" y="8082"/>
                      <a:pt x="44618" y="8760"/>
                      <a:pt x="45673" y="8760"/>
                    </a:cubicBezTo>
                    <a:cubicBezTo>
                      <a:pt x="47007" y="8760"/>
                      <a:pt x="48089" y="7678"/>
                      <a:pt x="48089" y="6343"/>
                    </a:cubicBezTo>
                    <a:cubicBezTo>
                      <a:pt x="48089" y="5009"/>
                      <a:pt x="47009" y="3927"/>
                      <a:pt x="45673" y="3927"/>
                    </a:cubicBezTo>
                    <a:cubicBezTo>
                      <a:pt x="45350" y="3927"/>
                      <a:pt x="45042" y="3995"/>
                      <a:pt x="44761" y="4109"/>
                    </a:cubicBezTo>
                    <a:cubicBezTo>
                      <a:pt x="43795" y="4364"/>
                      <a:pt x="43002" y="4935"/>
                      <a:pt x="42487" y="5770"/>
                    </a:cubicBezTo>
                    <a:cubicBezTo>
                      <a:pt x="41808" y="6873"/>
                      <a:pt x="41680" y="8345"/>
                      <a:pt x="42161" y="9518"/>
                    </a:cubicBezTo>
                    <a:cubicBezTo>
                      <a:pt x="42787" y="11051"/>
                      <a:pt x="44509" y="12162"/>
                      <a:pt x="46547" y="12356"/>
                    </a:cubicBezTo>
                    <a:cubicBezTo>
                      <a:pt x="46760" y="12376"/>
                      <a:pt x="46971" y="12386"/>
                      <a:pt x="47179" y="12386"/>
                    </a:cubicBezTo>
                    <a:cubicBezTo>
                      <a:pt x="49281" y="12386"/>
                      <a:pt x="51164" y="11386"/>
                      <a:pt x="52304" y="9636"/>
                    </a:cubicBezTo>
                    <a:cubicBezTo>
                      <a:pt x="53432" y="7901"/>
                      <a:pt x="53572" y="5936"/>
                      <a:pt x="52695" y="4100"/>
                    </a:cubicBezTo>
                    <a:cubicBezTo>
                      <a:pt x="51679" y="1972"/>
                      <a:pt x="49406" y="323"/>
                      <a:pt x="47171" y="92"/>
                    </a:cubicBezTo>
                    <a:cubicBezTo>
                      <a:pt x="46761" y="50"/>
                      <a:pt x="46288" y="1"/>
                      <a:pt x="457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446925" y="2649075"/>
                <a:ext cx="546875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76" extrusionOk="0">
                    <a:moveTo>
                      <a:pt x="15091" y="1"/>
                    </a:moveTo>
                    <a:cubicBezTo>
                      <a:pt x="15091" y="1"/>
                      <a:pt x="12597" y="4140"/>
                      <a:pt x="14884" y="8990"/>
                    </a:cubicBezTo>
                    <a:cubicBezTo>
                      <a:pt x="13154" y="8382"/>
                      <a:pt x="11518" y="8131"/>
                      <a:pt x="9999" y="8131"/>
                    </a:cubicBezTo>
                    <a:cubicBezTo>
                      <a:pt x="5261" y="8131"/>
                      <a:pt x="1675" y="10571"/>
                      <a:pt x="1" y="12175"/>
                    </a:cubicBezTo>
                    <a:cubicBezTo>
                      <a:pt x="1994" y="11124"/>
                      <a:pt x="4058" y="10729"/>
                      <a:pt x="6305" y="10729"/>
                    </a:cubicBezTo>
                    <a:cubicBezTo>
                      <a:pt x="7602" y="10729"/>
                      <a:pt x="8959" y="10860"/>
                      <a:pt x="10400" y="11073"/>
                    </a:cubicBezTo>
                    <a:cubicBezTo>
                      <a:pt x="12571" y="11394"/>
                      <a:pt x="14582" y="11796"/>
                      <a:pt x="16642" y="11796"/>
                    </a:cubicBezTo>
                    <a:cubicBezTo>
                      <a:pt x="18316" y="11796"/>
                      <a:pt x="20023" y="11531"/>
                      <a:pt x="21874" y="10739"/>
                    </a:cubicBezTo>
                    <a:cubicBezTo>
                      <a:pt x="14881" y="8990"/>
                      <a:pt x="15091" y="1"/>
                      <a:pt x="150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4874000" y="2596475"/>
                <a:ext cx="1339350" cy="340350"/>
              </a:xfrm>
              <a:custGeom>
                <a:avLst/>
                <a:gdLst/>
                <a:ahLst/>
                <a:cxnLst/>
                <a:rect l="l" t="t" r="r" b="b"/>
                <a:pathLst>
                  <a:path w="53574" h="13614" extrusionOk="0">
                    <a:moveTo>
                      <a:pt x="7867" y="1"/>
                    </a:moveTo>
                    <a:cubicBezTo>
                      <a:pt x="7285" y="1"/>
                      <a:pt x="6813" y="50"/>
                      <a:pt x="6403" y="92"/>
                    </a:cubicBezTo>
                    <a:cubicBezTo>
                      <a:pt x="4166" y="323"/>
                      <a:pt x="1895" y="1972"/>
                      <a:pt x="878" y="4100"/>
                    </a:cubicBezTo>
                    <a:cubicBezTo>
                      <a:pt x="0" y="5936"/>
                      <a:pt x="140" y="7901"/>
                      <a:pt x="1268" y="9636"/>
                    </a:cubicBezTo>
                    <a:cubicBezTo>
                      <a:pt x="2408" y="11386"/>
                      <a:pt x="4290" y="12386"/>
                      <a:pt x="6394" y="12386"/>
                    </a:cubicBezTo>
                    <a:cubicBezTo>
                      <a:pt x="6603" y="12386"/>
                      <a:pt x="6814" y="12376"/>
                      <a:pt x="7026" y="12356"/>
                    </a:cubicBezTo>
                    <a:cubicBezTo>
                      <a:pt x="9065" y="12162"/>
                      <a:pt x="10785" y="11051"/>
                      <a:pt x="11413" y="9518"/>
                    </a:cubicBezTo>
                    <a:cubicBezTo>
                      <a:pt x="11894" y="8345"/>
                      <a:pt x="11766" y="6873"/>
                      <a:pt x="11086" y="5770"/>
                    </a:cubicBezTo>
                    <a:cubicBezTo>
                      <a:pt x="10572" y="4935"/>
                      <a:pt x="9777" y="4364"/>
                      <a:pt x="8813" y="4109"/>
                    </a:cubicBezTo>
                    <a:cubicBezTo>
                      <a:pt x="8530" y="3995"/>
                      <a:pt x="8222" y="3927"/>
                      <a:pt x="7899" y="3927"/>
                    </a:cubicBezTo>
                    <a:cubicBezTo>
                      <a:pt x="6564" y="3927"/>
                      <a:pt x="5484" y="5009"/>
                      <a:pt x="5484" y="6343"/>
                    </a:cubicBezTo>
                    <a:cubicBezTo>
                      <a:pt x="5484" y="7678"/>
                      <a:pt x="6565" y="8760"/>
                      <a:pt x="7899" y="8760"/>
                    </a:cubicBezTo>
                    <a:cubicBezTo>
                      <a:pt x="8955" y="8760"/>
                      <a:pt x="9840" y="8082"/>
                      <a:pt x="10171" y="7142"/>
                    </a:cubicBezTo>
                    <a:lnTo>
                      <a:pt x="10171" y="7142"/>
                    </a:lnTo>
                    <a:cubicBezTo>
                      <a:pt x="10354" y="7750"/>
                      <a:pt x="10342" y="8429"/>
                      <a:pt x="10115" y="8987"/>
                    </a:cubicBezTo>
                    <a:cubicBezTo>
                      <a:pt x="9693" y="10023"/>
                      <a:pt x="8397" y="10816"/>
                      <a:pt x="6897" y="10959"/>
                    </a:cubicBezTo>
                    <a:cubicBezTo>
                      <a:pt x="6730" y="10975"/>
                      <a:pt x="6564" y="10983"/>
                      <a:pt x="6400" y="10983"/>
                    </a:cubicBezTo>
                    <a:cubicBezTo>
                      <a:pt x="4774" y="10983"/>
                      <a:pt x="3321" y="10215"/>
                      <a:pt x="2446" y="8871"/>
                    </a:cubicBezTo>
                    <a:cubicBezTo>
                      <a:pt x="1355" y="7194"/>
                      <a:pt x="1680" y="5680"/>
                      <a:pt x="2147" y="4705"/>
                    </a:cubicBezTo>
                    <a:cubicBezTo>
                      <a:pt x="2949" y="3023"/>
                      <a:pt x="4800" y="1671"/>
                      <a:pt x="6552" y="1489"/>
                    </a:cubicBezTo>
                    <a:cubicBezTo>
                      <a:pt x="6922" y="1451"/>
                      <a:pt x="7348" y="1407"/>
                      <a:pt x="7873" y="1407"/>
                    </a:cubicBezTo>
                    <a:cubicBezTo>
                      <a:pt x="10382" y="1407"/>
                      <a:pt x="15156" y="2411"/>
                      <a:pt x="26999" y="9849"/>
                    </a:cubicBezTo>
                    <a:cubicBezTo>
                      <a:pt x="31463" y="12652"/>
                      <a:pt x="35833" y="13614"/>
                      <a:pt x="39724" y="13614"/>
                    </a:cubicBezTo>
                    <a:cubicBezTo>
                      <a:pt x="42924" y="13614"/>
                      <a:pt x="45802" y="12965"/>
                      <a:pt x="48144" y="12155"/>
                    </a:cubicBezTo>
                    <a:cubicBezTo>
                      <a:pt x="51958" y="10836"/>
                      <a:pt x="53573" y="7926"/>
                      <a:pt x="53574" y="7926"/>
                    </a:cubicBezTo>
                    <a:lnTo>
                      <a:pt x="53574" y="7926"/>
                    </a:lnTo>
                    <a:cubicBezTo>
                      <a:pt x="53487" y="7989"/>
                      <a:pt x="47673" y="12215"/>
                      <a:pt x="39751" y="12215"/>
                    </a:cubicBezTo>
                    <a:cubicBezTo>
                      <a:pt x="36080" y="12215"/>
                      <a:pt x="31957" y="11308"/>
                      <a:pt x="27742" y="8659"/>
                    </a:cubicBezTo>
                    <a:cubicBezTo>
                      <a:pt x="15626" y="1048"/>
                      <a:pt x="10566" y="1"/>
                      <a:pt x="7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959100" y="2852150"/>
                <a:ext cx="689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192" extrusionOk="0">
                    <a:moveTo>
                      <a:pt x="1450" y="1"/>
                    </a:moveTo>
                    <a:cubicBezTo>
                      <a:pt x="1370" y="1"/>
                      <a:pt x="1288" y="7"/>
                      <a:pt x="1205" y="20"/>
                    </a:cubicBezTo>
                    <a:cubicBezTo>
                      <a:pt x="498" y="136"/>
                      <a:pt x="1" y="707"/>
                      <a:pt x="98" y="1302"/>
                    </a:cubicBezTo>
                    <a:cubicBezTo>
                      <a:pt x="180" y="1825"/>
                      <a:pt x="699" y="2191"/>
                      <a:pt x="1308" y="2191"/>
                    </a:cubicBezTo>
                    <a:cubicBezTo>
                      <a:pt x="1388" y="2191"/>
                      <a:pt x="1471" y="2185"/>
                      <a:pt x="1554" y="2171"/>
                    </a:cubicBezTo>
                    <a:cubicBezTo>
                      <a:pt x="2260" y="2059"/>
                      <a:pt x="2757" y="1483"/>
                      <a:pt x="2661" y="890"/>
                    </a:cubicBezTo>
                    <a:cubicBezTo>
                      <a:pt x="2576" y="364"/>
                      <a:pt x="2059" y="1"/>
                      <a:pt x="1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944600" y="2852150"/>
                <a:ext cx="689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192" extrusionOk="0">
                    <a:moveTo>
                      <a:pt x="1307" y="1"/>
                    </a:moveTo>
                    <a:cubicBezTo>
                      <a:pt x="699" y="1"/>
                      <a:pt x="180" y="364"/>
                      <a:pt x="95" y="890"/>
                    </a:cubicBezTo>
                    <a:cubicBezTo>
                      <a:pt x="1" y="1483"/>
                      <a:pt x="498" y="2059"/>
                      <a:pt x="1204" y="2171"/>
                    </a:cubicBezTo>
                    <a:cubicBezTo>
                      <a:pt x="1287" y="2185"/>
                      <a:pt x="1369" y="2191"/>
                      <a:pt x="1450" y="2191"/>
                    </a:cubicBezTo>
                    <a:cubicBezTo>
                      <a:pt x="2057" y="2191"/>
                      <a:pt x="2576" y="1825"/>
                      <a:pt x="2660" y="1302"/>
                    </a:cubicBezTo>
                    <a:cubicBezTo>
                      <a:pt x="2757" y="707"/>
                      <a:pt x="2259" y="136"/>
                      <a:pt x="1551" y="20"/>
                    </a:cubicBezTo>
                    <a:cubicBezTo>
                      <a:pt x="1469" y="7"/>
                      <a:pt x="1387" y="1"/>
                      <a:pt x="1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3417946" y="161306"/>
            <a:ext cx="2308247" cy="341306"/>
            <a:chOff x="924950" y="2981275"/>
            <a:chExt cx="3090850" cy="457025"/>
          </a:xfrm>
        </p:grpSpPr>
        <p:sp>
          <p:nvSpPr>
            <p:cNvPr id="89" name="Google Shape;89;p6"/>
            <p:cNvSpPr/>
            <p:nvPr/>
          </p:nvSpPr>
          <p:spPr>
            <a:xfrm>
              <a:off x="924950" y="2999375"/>
              <a:ext cx="539675" cy="218300"/>
            </a:xfrm>
            <a:custGeom>
              <a:avLst/>
              <a:gdLst/>
              <a:ahLst/>
              <a:cxnLst/>
              <a:rect l="l" t="t" r="r" b="b"/>
              <a:pathLst>
                <a:path w="21587" h="8732" extrusionOk="0">
                  <a:moveTo>
                    <a:pt x="7512" y="1106"/>
                  </a:moveTo>
                  <a:cubicBezTo>
                    <a:pt x="9184" y="1106"/>
                    <a:pt x="10960" y="1530"/>
                    <a:pt x="12650" y="2337"/>
                  </a:cubicBezTo>
                  <a:cubicBezTo>
                    <a:pt x="15805" y="3839"/>
                    <a:pt x="18133" y="6194"/>
                    <a:pt x="19269" y="7507"/>
                  </a:cubicBezTo>
                  <a:cubicBezTo>
                    <a:pt x="17382" y="7320"/>
                    <a:pt x="13725" y="6756"/>
                    <a:pt x="11027" y="5110"/>
                  </a:cubicBezTo>
                  <a:cubicBezTo>
                    <a:pt x="8524" y="3582"/>
                    <a:pt x="6302" y="2812"/>
                    <a:pt x="4416" y="2812"/>
                  </a:cubicBezTo>
                  <a:cubicBezTo>
                    <a:pt x="3748" y="2812"/>
                    <a:pt x="3121" y="2908"/>
                    <a:pt x="2539" y="3103"/>
                  </a:cubicBezTo>
                  <a:cubicBezTo>
                    <a:pt x="3600" y="1815"/>
                    <a:pt x="5332" y="1106"/>
                    <a:pt x="7512" y="1106"/>
                  </a:cubicBezTo>
                  <a:close/>
                  <a:moveTo>
                    <a:pt x="7507" y="1"/>
                  </a:moveTo>
                  <a:cubicBezTo>
                    <a:pt x="4100" y="1"/>
                    <a:pt x="1525" y="1618"/>
                    <a:pt x="619" y="4332"/>
                  </a:cubicBezTo>
                  <a:lnTo>
                    <a:pt x="0" y="6193"/>
                  </a:lnTo>
                  <a:lnTo>
                    <a:pt x="1501" y="4930"/>
                  </a:lnTo>
                  <a:cubicBezTo>
                    <a:pt x="2312" y="4246"/>
                    <a:pt x="3268" y="3914"/>
                    <a:pt x="4419" y="3914"/>
                  </a:cubicBezTo>
                  <a:cubicBezTo>
                    <a:pt x="6095" y="3914"/>
                    <a:pt x="8123" y="4632"/>
                    <a:pt x="10449" y="6052"/>
                  </a:cubicBezTo>
                  <a:cubicBezTo>
                    <a:pt x="14483" y="8516"/>
                    <a:pt x="20238" y="8696"/>
                    <a:pt x="20480" y="8702"/>
                  </a:cubicBezTo>
                  <a:lnTo>
                    <a:pt x="21587" y="8732"/>
                  </a:lnTo>
                  <a:lnTo>
                    <a:pt x="20947" y="7830"/>
                  </a:lnTo>
                  <a:cubicBezTo>
                    <a:pt x="20824" y="7659"/>
                    <a:pt x="17920" y="3623"/>
                    <a:pt x="13124" y="1339"/>
                  </a:cubicBezTo>
                  <a:cubicBezTo>
                    <a:pt x="11289" y="463"/>
                    <a:pt x="9346" y="1"/>
                    <a:pt x="7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476175" y="2999375"/>
              <a:ext cx="539625" cy="218300"/>
            </a:xfrm>
            <a:custGeom>
              <a:avLst/>
              <a:gdLst/>
              <a:ahLst/>
              <a:cxnLst/>
              <a:rect l="l" t="t" r="r" b="b"/>
              <a:pathLst>
                <a:path w="21585" h="8732" extrusionOk="0">
                  <a:moveTo>
                    <a:pt x="14076" y="1106"/>
                  </a:moveTo>
                  <a:cubicBezTo>
                    <a:pt x="16256" y="1106"/>
                    <a:pt x="17986" y="1815"/>
                    <a:pt x="19048" y="3103"/>
                  </a:cubicBezTo>
                  <a:cubicBezTo>
                    <a:pt x="18467" y="2908"/>
                    <a:pt x="17840" y="2812"/>
                    <a:pt x="17171" y="2812"/>
                  </a:cubicBezTo>
                  <a:cubicBezTo>
                    <a:pt x="15285" y="2812"/>
                    <a:pt x="13063" y="3582"/>
                    <a:pt x="10559" y="5110"/>
                  </a:cubicBezTo>
                  <a:cubicBezTo>
                    <a:pt x="7861" y="6758"/>
                    <a:pt x="4206" y="7320"/>
                    <a:pt x="2317" y="7507"/>
                  </a:cubicBezTo>
                  <a:cubicBezTo>
                    <a:pt x="3455" y="6194"/>
                    <a:pt x="5785" y="3839"/>
                    <a:pt x="8938" y="2337"/>
                  </a:cubicBezTo>
                  <a:cubicBezTo>
                    <a:pt x="10628" y="1531"/>
                    <a:pt x="12404" y="1106"/>
                    <a:pt x="14076" y="1106"/>
                  </a:cubicBezTo>
                  <a:close/>
                  <a:moveTo>
                    <a:pt x="14076" y="1"/>
                  </a:moveTo>
                  <a:cubicBezTo>
                    <a:pt x="12243" y="1"/>
                    <a:pt x="10301" y="463"/>
                    <a:pt x="8462" y="1339"/>
                  </a:cubicBezTo>
                  <a:cubicBezTo>
                    <a:pt x="3668" y="3623"/>
                    <a:pt x="762" y="7659"/>
                    <a:pt x="641" y="7830"/>
                  </a:cubicBezTo>
                  <a:lnTo>
                    <a:pt x="1" y="8732"/>
                  </a:lnTo>
                  <a:lnTo>
                    <a:pt x="1106" y="8702"/>
                  </a:lnTo>
                  <a:cubicBezTo>
                    <a:pt x="1348" y="8694"/>
                    <a:pt x="7105" y="8514"/>
                    <a:pt x="11136" y="6052"/>
                  </a:cubicBezTo>
                  <a:cubicBezTo>
                    <a:pt x="13461" y="4632"/>
                    <a:pt x="15489" y="3914"/>
                    <a:pt x="17166" y="3914"/>
                  </a:cubicBezTo>
                  <a:cubicBezTo>
                    <a:pt x="18317" y="3914"/>
                    <a:pt x="19271" y="4246"/>
                    <a:pt x="20085" y="4930"/>
                  </a:cubicBezTo>
                  <a:lnTo>
                    <a:pt x="21584" y="6193"/>
                  </a:lnTo>
                  <a:lnTo>
                    <a:pt x="20965" y="4332"/>
                  </a:lnTo>
                  <a:cubicBezTo>
                    <a:pt x="20059" y="1618"/>
                    <a:pt x="17486" y="1"/>
                    <a:pt x="14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878575" y="3053300"/>
              <a:ext cx="688925" cy="385000"/>
            </a:xfrm>
            <a:custGeom>
              <a:avLst/>
              <a:gdLst/>
              <a:ahLst/>
              <a:cxnLst/>
              <a:rect l="l" t="t" r="r" b="b"/>
              <a:pathLst>
                <a:path w="27557" h="15400" extrusionOk="0">
                  <a:moveTo>
                    <a:pt x="14760" y="7077"/>
                  </a:moveTo>
                  <a:cubicBezTo>
                    <a:pt x="14860" y="7077"/>
                    <a:pt x="14961" y="7078"/>
                    <a:pt x="15064" y="7080"/>
                  </a:cubicBezTo>
                  <a:cubicBezTo>
                    <a:pt x="16716" y="7114"/>
                    <a:pt x="18360" y="7611"/>
                    <a:pt x="19888" y="8327"/>
                  </a:cubicBezTo>
                  <a:cubicBezTo>
                    <a:pt x="17920" y="9596"/>
                    <a:pt x="15239" y="10448"/>
                    <a:pt x="13003" y="10640"/>
                  </a:cubicBezTo>
                  <a:cubicBezTo>
                    <a:pt x="12687" y="10667"/>
                    <a:pt x="12385" y="10681"/>
                    <a:pt x="12104" y="10682"/>
                  </a:cubicBezTo>
                  <a:cubicBezTo>
                    <a:pt x="10929" y="10682"/>
                    <a:pt x="10057" y="10451"/>
                    <a:pt x="9690" y="10032"/>
                  </a:cubicBezTo>
                  <a:cubicBezTo>
                    <a:pt x="9121" y="9378"/>
                    <a:pt x="9313" y="8971"/>
                    <a:pt x="9375" y="8837"/>
                  </a:cubicBezTo>
                  <a:cubicBezTo>
                    <a:pt x="9783" y="7965"/>
                    <a:pt x="11792" y="7077"/>
                    <a:pt x="14760" y="7077"/>
                  </a:cubicBezTo>
                  <a:close/>
                  <a:moveTo>
                    <a:pt x="13112" y="1"/>
                  </a:moveTo>
                  <a:cubicBezTo>
                    <a:pt x="13110" y="1"/>
                    <a:pt x="13107" y="1"/>
                    <a:pt x="13105" y="1"/>
                  </a:cubicBezTo>
                  <a:cubicBezTo>
                    <a:pt x="11602" y="1"/>
                    <a:pt x="10073" y="159"/>
                    <a:pt x="8620" y="495"/>
                  </a:cubicBezTo>
                  <a:cubicBezTo>
                    <a:pt x="4686" y="1405"/>
                    <a:pt x="1671" y="4033"/>
                    <a:pt x="552" y="7520"/>
                  </a:cubicBezTo>
                  <a:cubicBezTo>
                    <a:pt x="150" y="8762"/>
                    <a:pt x="0" y="10027"/>
                    <a:pt x="165" y="11245"/>
                  </a:cubicBezTo>
                  <a:cubicBezTo>
                    <a:pt x="616" y="14567"/>
                    <a:pt x="3212" y="15399"/>
                    <a:pt x="3212" y="15399"/>
                  </a:cubicBezTo>
                  <a:cubicBezTo>
                    <a:pt x="1334" y="13268"/>
                    <a:pt x="748" y="10518"/>
                    <a:pt x="1603" y="7856"/>
                  </a:cubicBezTo>
                  <a:cubicBezTo>
                    <a:pt x="2602" y="4742"/>
                    <a:pt x="5318" y="2392"/>
                    <a:pt x="8870" y="1571"/>
                  </a:cubicBezTo>
                  <a:cubicBezTo>
                    <a:pt x="10248" y="1252"/>
                    <a:pt x="11664" y="1109"/>
                    <a:pt x="13038" y="1109"/>
                  </a:cubicBezTo>
                  <a:cubicBezTo>
                    <a:pt x="17155" y="1109"/>
                    <a:pt x="20888" y="2389"/>
                    <a:pt x="22076" y="4025"/>
                  </a:cubicBezTo>
                  <a:cubicBezTo>
                    <a:pt x="22577" y="4717"/>
                    <a:pt x="22601" y="5412"/>
                    <a:pt x="22152" y="6159"/>
                  </a:cubicBezTo>
                  <a:cubicBezTo>
                    <a:pt x="21847" y="6665"/>
                    <a:pt x="21418" y="7140"/>
                    <a:pt x="20900" y="7581"/>
                  </a:cubicBezTo>
                  <a:cubicBezTo>
                    <a:pt x="19105" y="6674"/>
                    <a:pt x="17116" y="6017"/>
                    <a:pt x="15086" y="5974"/>
                  </a:cubicBezTo>
                  <a:cubicBezTo>
                    <a:pt x="14977" y="5972"/>
                    <a:pt x="14868" y="5971"/>
                    <a:pt x="14760" y="5971"/>
                  </a:cubicBezTo>
                  <a:cubicBezTo>
                    <a:pt x="11606" y="5971"/>
                    <a:pt x="9055" y="6916"/>
                    <a:pt x="8374" y="8369"/>
                  </a:cubicBezTo>
                  <a:cubicBezTo>
                    <a:pt x="8165" y="8813"/>
                    <a:pt x="7952" y="9716"/>
                    <a:pt x="8856" y="10757"/>
                  </a:cubicBezTo>
                  <a:cubicBezTo>
                    <a:pt x="9560" y="11566"/>
                    <a:pt x="10869" y="11786"/>
                    <a:pt x="12092" y="11786"/>
                  </a:cubicBezTo>
                  <a:cubicBezTo>
                    <a:pt x="12440" y="11786"/>
                    <a:pt x="12781" y="11768"/>
                    <a:pt x="13099" y="11741"/>
                  </a:cubicBezTo>
                  <a:cubicBezTo>
                    <a:pt x="15654" y="11519"/>
                    <a:pt x="18800" y="10502"/>
                    <a:pt x="21008" y="8897"/>
                  </a:cubicBezTo>
                  <a:cubicBezTo>
                    <a:pt x="24731" y="10959"/>
                    <a:pt x="27515" y="14031"/>
                    <a:pt x="27557" y="14077"/>
                  </a:cubicBezTo>
                  <a:cubicBezTo>
                    <a:pt x="27557" y="14077"/>
                    <a:pt x="26666" y="11448"/>
                    <a:pt x="24288" y="9691"/>
                  </a:cubicBezTo>
                  <a:cubicBezTo>
                    <a:pt x="23568" y="9159"/>
                    <a:pt x="22778" y="8627"/>
                    <a:pt x="21932" y="8139"/>
                  </a:cubicBezTo>
                  <a:cubicBezTo>
                    <a:pt x="22399" y="7702"/>
                    <a:pt x="22796" y="7230"/>
                    <a:pt x="23098" y="6730"/>
                  </a:cubicBezTo>
                  <a:cubicBezTo>
                    <a:pt x="23772" y="5610"/>
                    <a:pt x="23727" y="4419"/>
                    <a:pt x="22970" y="3375"/>
                  </a:cubicBezTo>
                  <a:cubicBezTo>
                    <a:pt x="21451" y="1282"/>
                    <a:pt x="17386" y="1"/>
                    <a:pt x="13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421075" y="3117975"/>
              <a:ext cx="519450" cy="312200"/>
            </a:xfrm>
            <a:custGeom>
              <a:avLst/>
              <a:gdLst/>
              <a:ahLst/>
              <a:cxnLst/>
              <a:rect l="l" t="t" r="r" b="b"/>
              <a:pathLst>
                <a:path w="20778" h="12488" extrusionOk="0">
                  <a:moveTo>
                    <a:pt x="20777" y="1"/>
                  </a:moveTo>
                  <a:lnTo>
                    <a:pt x="17375" y="2742"/>
                  </a:lnTo>
                  <a:cubicBezTo>
                    <a:pt x="14450" y="5099"/>
                    <a:pt x="9783" y="7019"/>
                    <a:pt x="5757" y="7019"/>
                  </a:cubicBezTo>
                  <a:cubicBezTo>
                    <a:pt x="3495" y="7019"/>
                    <a:pt x="1435" y="6413"/>
                    <a:pt x="1" y="4936"/>
                  </a:cubicBezTo>
                  <a:lnTo>
                    <a:pt x="1" y="4936"/>
                  </a:lnTo>
                  <a:cubicBezTo>
                    <a:pt x="1" y="4936"/>
                    <a:pt x="1076" y="7692"/>
                    <a:pt x="4505" y="8076"/>
                  </a:cubicBezTo>
                  <a:cubicBezTo>
                    <a:pt x="4945" y="8125"/>
                    <a:pt x="5394" y="8149"/>
                    <a:pt x="5849" y="8149"/>
                  </a:cubicBezTo>
                  <a:cubicBezTo>
                    <a:pt x="9340" y="8149"/>
                    <a:pt x="13180" y="6760"/>
                    <a:pt x="16114" y="4969"/>
                  </a:cubicBezTo>
                  <a:lnTo>
                    <a:pt x="16114" y="4969"/>
                  </a:lnTo>
                  <a:cubicBezTo>
                    <a:pt x="15531" y="6512"/>
                    <a:pt x="15426" y="8074"/>
                    <a:pt x="15513" y="9398"/>
                  </a:cubicBezTo>
                  <a:cubicBezTo>
                    <a:pt x="15641" y="11339"/>
                    <a:pt x="17256" y="12488"/>
                    <a:pt x="17256" y="12488"/>
                  </a:cubicBezTo>
                  <a:cubicBezTo>
                    <a:pt x="17237" y="12437"/>
                    <a:pt x="15321" y="7314"/>
                    <a:pt x="18165" y="3501"/>
                  </a:cubicBezTo>
                  <a:lnTo>
                    <a:pt x="20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391325" y="2981275"/>
              <a:ext cx="1054650" cy="267975"/>
            </a:xfrm>
            <a:custGeom>
              <a:avLst/>
              <a:gdLst/>
              <a:ahLst/>
              <a:cxnLst/>
              <a:rect l="l" t="t" r="r" b="b"/>
              <a:pathLst>
                <a:path w="42186" h="10719" extrusionOk="0">
                  <a:moveTo>
                    <a:pt x="31274" y="0"/>
                  </a:moveTo>
                  <a:cubicBezTo>
                    <a:pt x="28210" y="0"/>
                    <a:pt x="24769" y="758"/>
                    <a:pt x="21254" y="2966"/>
                  </a:cubicBezTo>
                  <a:cubicBezTo>
                    <a:pt x="11932" y="8821"/>
                    <a:pt x="8172" y="9612"/>
                    <a:pt x="6196" y="9612"/>
                  </a:cubicBezTo>
                  <a:cubicBezTo>
                    <a:pt x="5782" y="9612"/>
                    <a:pt x="5446" y="9578"/>
                    <a:pt x="5154" y="9547"/>
                  </a:cubicBezTo>
                  <a:cubicBezTo>
                    <a:pt x="3776" y="9405"/>
                    <a:pt x="2319" y="8341"/>
                    <a:pt x="1686" y="7015"/>
                  </a:cubicBezTo>
                  <a:cubicBezTo>
                    <a:pt x="1320" y="6247"/>
                    <a:pt x="1063" y="5054"/>
                    <a:pt x="1924" y="3734"/>
                  </a:cubicBezTo>
                  <a:cubicBezTo>
                    <a:pt x="2613" y="2674"/>
                    <a:pt x="3757" y="2070"/>
                    <a:pt x="5037" y="2070"/>
                  </a:cubicBezTo>
                  <a:cubicBezTo>
                    <a:pt x="5166" y="2070"/>
                    <a:pt x="5296" y="2076"/>
                    <a:pt x="5427" y="2089"/>
                  </a:cubicBezTo>
                  <a:cubicBezTo>
                    <a:pt x="6608" y="2200"/>
                    <a:pt x="7628" y="2823"/>
                    <a:pt x="7963" y="3640"/>
                  </a:cubicBezTo>
                  <a:cubicBezTo>
                    <a:pt x="8143" y="4079"/>
                    <a:pt x="8151" y="4614"/>
                    <a:pt x="8008" y="5093"/>
                  </a:cubicBezTo>
                  <a:cubicBezTo>
                    <a:pt x="7748" y="4351"/>
                    <a:pt x="7050" y="3818"/>
                    <a:pt x="6220" y="3818"/>
                  </a:cubicBezTo>
                  <a:cubicBezTo>
                    <a:pt x="5170" y="3818"/>
                    <a:pt x="4317" y="4670"/>
                    <a:pt x="4317" y="5721"/>
                  </a:cubicBezTo>
                  <a:cubicBezTo>
                    <a:pt x="4317" y="6773"/>
                    <a:pt x="5169" y="7625"/>
                    <a:pt x="6220" y="7625"/>
                  </a:cubicBezTo>
                  <a:cubicBezTo>
                    <a:pt x="6473" y="7625"/>
                    <a:pt x="6716" y="7572"/>
                    <a:pt x="6937" y="7482"/>
                  </a:cubicBezTo>
                  <a:cubicBezTo>
                    <a:pt x="7697" y="7281"/>
                    <a:pt x="8321" y="6833"/>
                    <a:pt x="8726" y="6173"/>
                  </a:cubicBezTo>
                  <a:cubicBezTo>
                    <a:pt x="9263" y="5305"/>
                    <a:pt x="9362" y="4147"/>
                    <a:pt x="8983" y="3223"/>
                  </a:cubicBezTo>
                  <a:cubicBezTo>
                    <a:pt x="8492" y="2018"/>
                    <a:pt x="7137" y="1141"/>
                    <a:pt x="5531" y="989"/>
                  </a:cubicBezTo>
                  <a:cubicBezTo>
                    <a:pt x="5362" y="973"/>
                    <a:pt x="5195" y="965"/>
                    <a:pt x="5029" y="965"/>
                  </a:cubicBezTo>
                  <a:cubicBezTo>
                    <a:pt x="3375" y="965"/>
                    <a:pt x="1894" y="1753"/>
                    <a:pt x="997" y="3131"/>
                  </a:cubicBezTo>
                  <a:cubicBezTo>
                    <a:pt x="109" y="4497"/>
                    <a:pt x="1" y="6044"/>
                    <a:pt x="692" y="7489"/>
                  </a:cubicBezTo>
                  <a:cubicBezTo>
                    <a:pt x="1491" y="9167"/>
                    <a:pt x="3280" y="10464"/>
                    <a:pt x="5043" y="10647"/>
                  </a:cubicBezTo>
                  <a:cubicBezTo>
                    <a:pt x="5365" y="10680"/>
                    <a:pt x="5737" y="10719"/>
                    <a:pt x="6196" y="10719"/>
                  </a:cubicBezTo>
                  <a:cubicBezTo>
                    <a:pt x="8322" y="10719"/>
                    <a:pt x="12306" y="9893"/>
                    <a:pt x="21846" y="3902"/>
                  </a:cubicBezTo>
                  <a:cubicBezTo>
                    <a:pt x="25165" y="1817"/>
                    <a:pt x="28411" y="1102"/>
                    <a:pt x="31301" y="1102"/>
                  </a:cubicBezTo>
                  <a:cubicBezTo>
                    <a:pt x="37540" y="1102"/>
                    <a:pt x="42119" y="4430"/>
                    <a:pt x="42185" y="4480"/>
                  </a:cubicBezTo>
                  <a:cubicBezTo>
                    <a:pt x="42185" y="4480"/>
                    <a:pt x="40913" y="2189"/>
                    <a:pt x="37905" y="1150"/>
                  </a:cubicBezTo>
                  <a:cubicBezTo>
                    <a:pt x="36060" y="513"/>
                    <a:pt x="33794" y="0"/>
                    <a:pt x="3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2373300" y="3053275"/>
              <a:ext cx="688900" cy="384975"/>
            </a:xfrm>
            <a:custGeom>
              <a:avLst/>
              <a:gdLst/>
              <a:ahLst/>
              <a:cxnLst/>
              <a:rect l="l" t="t" r="r" b="b"/>
              <a:pathLst>
                <a:path w="27556" h="15399" extrusionOk="0">
                  <a:moveTo>
                    <a:pt x="12812" y="7076"/>
                  </a:moveTo>
                  <a:cubicBezTo>
                    <a:pt x="15771" y="7076"/>
                    <a:pt x="17775" y="7966"/>
                    <a:pt x="18185" y="8837"/>
                  </a:cubicBezTo>
                  <a:cubicBezTo>
                    <a:pt x="18246" y="8970"/>
                    <a:pt x="18437" y="9378"/>
                    <a:pt x="17869" y="10031"/>
                  </a:cubicBezTo>
                  <a:cubicBezTo>
                    <a:pt x="17503" y="10452"/>
                    <a:pt x="16630" y="10682"/>
                    <a:pt x="15455" y="10682"/>
                  </a:cubicBezTo>
                  <a:cubicBezTo>
                    <a:pt x="15171" y="10682"/>
                    <a:pt x="14871" y="10668"/>
                    <a:pt x="14558" y="10640"/>
                  </a:cubicBezTo>
                  <a:cubicBezTo>
                    <a:pt x="12321" y="10446"/>
                    <a:pt x="9641" y="9595"/>
                    <a:pt x="7672" y="8326"/>
                  </a:cubicBezTo>
                  <a:cubicBezTo>
                    <a:pt x="9198" y="7611"/>
                    <a:pt x="10843" y="7114"/>
                    <a:pt x="12495" y="7079"/>
                  </a:cubicBezTo>
                  <a:cubicBezTo>
                    <a:pt x="12602" y="7077"/>
                    <a:pt x="12708" y="7076"/>
                    <a:pt x="12812" y="7076"/>
                  </a:cubicBezTo>
                  <a:close/>
                  <a:moveTo>
                    <a:pt x="14453" y="0"/>
                  </a:moveTo>
                  <a:cubicBezTo>
                    <a:pt x="10174" y="0"/>
                    <a:pt x="6108" y="1282"/>
                    <a:pt x="4586" y="3374"/>
                  </a:cubicBezTo>
                  <a:cubicBezTo>
                    <a:pt x="3830" y="4419"/>
                    <a:pt x="3782" y="5608"/>
                    <a:pt x="4458" y="6728"/>
                  </a:cubicBezTo>
                  <a:cubicBezTo>
                    <a:pt x="4762" y="7229"/>
                    <a:pt x="5157" y="7701"/>
                    <a:pt x="5626" y="8138"/>
                  </a:cubicBezTo>
                  <a:cubicBezTo>
                    <a:pt x="4778" y="8626"/>
                    <a:pt x="3988" y="9158"/>
                    <a:pt x="3270" y="9690"/>
                  </a:cubicBezTo>
                  <a:cubicBezTo>
                    <a:pt x="890" y="11445"/>
                    <a:pt x="1" y="14077"/>
                    <a:pt x="1" y="14077"/>
                  </a:cubicBezTo>
                  <a:cubicBezTo>
                    <a:pt x="41" y="14029"/>
                    <a:pt x="2827" y="10955"/>
                    <a:pt x="6549" y="8897"/>
                  </a:cubicBezTo>
                  <a:cubicBezTo>
                    <a:pt x="8758" y="10501"/>
                    <a:pt x="11902" y="11518"/>
                    <a:pt x="14459" y="11741"/>
                  </a:cubicBezTo>
                  <a:cubicBezTo>
                    <a:pt x="14777" y="11768"/>
                    <a:pt x="15118" y="11786"/>
                    <a:pt x="15466" y="11786"/>
                  </a:cubicBezTo>
                  <a:cubicBezTo>
                    <a:pt x="16689" y="11786"/>
                    <a:pt x="17997" y="11565"/>
                    <a:pt x="18700" y="10757"/>
                  </a:cubicBezTo>
                  <a:cubicBezTo>
                    <a:pt x="19606" y="9714"/>
                    <a:pt x="19391" y="8813"/>
                    <a:pt x="19184" y="8368"/>
                  </a:cubicBezTo>
                  <a:cubicBezTo>
                    <a:pt x="18504" y="6916"/>
                    <a:pt x="15954" y="5970"/>
                    <a:pt x="12798" y="5970"/>
                  </a:cubicBezTo>
                  <a:cubicBezTo>
                    <a:pt x="12690" y="5970"/>
                    <a:pt x="12581" y="5971"/>
                    <a:pt x="12471" y="5973"/>
                  </a:cubicBezTo>
                  <a:cubicBezTo>
                    <a:pt x="10442" y="6017"/>
                    <a:pt x="8451" y="6673"/>
                    <a:pt x="6658" y="7581"/>
                  </a:cubicBezTo>
                  <a:cubicBezTo>
                    <a:pt x="6139" y="7139"/>
                    <a:pt x="5710" y="6664"/>
                    <a:pt x="5405" y="6157"/>
                  </a:cubicBezTo>
                  <a:cubicBezTo>
                    <a:pt x="4954" y="5412"/>
                    <a:pt x="4980" y="4714"/>
                    <a:pt x="5480" y="4023"/>
                  </a:cubicBezTo>
                  <a:cubicBezTo>
                    <a:pt x="6668" y="2387"/>
                    <a:pt x="10401" y="1108"/>
                    <a:pt x="14518" y="1108"/>
                  </a:cubicBezTo>
                  <a:cubicBezTo>
                    <a:pt x="15892" y="1108"/>
                    <a:pt x="17309" y="1251"/>
                    <a:pt x="18688" y="1570"/>
                  </a:cubicBezTo>
                  <a:cubicBezTo>
                    <a:pt x="22238" y="2392"/>
                    <a:pt x="24956" y="4742"/>
                    <a:pt x="25955" y="7854"/>
                  </a:cubicBezTo>
                  <a:cubicBezTo>
                    <a:pt x="26809" y="10518"/>
                    <a:pt x="26223" y="13267"/>
                    <a:pt x="24346" y="15399"/>
                  </a:cubicBezTo>
                  <a:cubicBezTo>
                    <a:pt x="24346" y="15399"/>
                    <a:pt x="26939" y="14568"/>
                    <a:pt x="27391" y="11245"/>
                  </a:cubicBezTo>
                  <a:cubicBezTo>
                    <a:pt x="27556" y="10028"/>
                    <a:pt x="27406" y="8763"/>
                    <a:pt x="27006" y="7519"/>
                  </a:cubicBezTo>
                  <a:cubicBezTo>
                    <a:pt x="25887" y="4031"/>
                    <a:pt x="22872" y="1405"/>
                    <a:pt x="18937" y="493"/>
                  </a:cubicBezTo>
                  <a:cubicBezTo>
                    <a:pt x="17483" y="158"/>
                    <a:pt x="15955" y="0"/>
                    <a:pt x="14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000325" y="3117975"/>
              <a:ext cx="519400" cy="312200"/>
            </a:xfrm>
            <a:custGeom>
              <a:avLst/>
              <a:gdLst/>
              <a:ahLst/>
              <a:cxnLst/>
              <a:rect l="l" t="t" r="r" b="b"/>
              <a:pathLst>
                <a:path w="20776" h="12488" extrusionOk="0">
                  <a:moveTo>
                    <a:pt x="1" y="1"/>
                  </a:moveTo>
                  <a:lnTo>
                    <a:pt x="2613" y="3501"/>
                  </a:lnTo>
                  <a:cubicBezTo>
                    <a:pt x="5457" y="7314"/>
                    <a:pt x="3540" y="12437"/>
                    <a:pt x="3522" y="12488"/>
                  </a:cubicBezTo>
                  <a:cubicBezTo>
                    <a:pt x="3522" y="12488"/>
                    <a:pt x="5137" y="11339"/>
                    <a:pt x="5265" y="9398"/>
                  </a:cubicBezTo>
                  <a:cubicBezTo>
                    <a:pt x="5352" y="8074"/>
                    <a:pt x="5247" y="6512"/>
                    <a:pt x="4664" y="4969"/>
                  </a:cubicBezTo>
                  <a:lnTo>
                    <a:pt x="4664" y="4969"/>
                  </a:lnTo>
                  <a:cubicBezTo>
                    <a:pt x="7597" y="6760"/>
                    <a:pt x="11438" y="8149"/>
                    <a:pt x="14928" y="8149"/>
                  </a:cubicBezTo>
                  <a:cubicBezTo>
                    <a:pt x="15383" y="8149"/>
                    <a:pt x="15832" y="8125"/>
                    <a:pt x="16272" y="8076"/>
                  </a:cubicBezTo>
                  <a:cubicBezTo>
                    <a:pt x="19699" y="7693"/>
                    <a:pt x="20776" y="4936"/>
                    <a:pt x="20776" y="4936"/>
                  </a:cubicBezTo>
                  <a:lnTo>
                    <a:pt x="20776" y="4936"/>
                  </a:lnTo>
                  <a:cubicBezTo>
                    <a:pt x="19342" y="6413"/>
                    <a:pt x="17283" y="7019"/>
                    <a:pt x="15021" y="7019"/>
                  </a:cubicBezTo>
                  <a:cubicBezTo>
                    <a:pt x="10995" y="7019"/>
                    <a:pt x="6328" y="5099"/>
                    <a:pt x="3403" y="27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2494875" y="2981275"/>
              <a:ext cx="1054725" cy="267975"/>
            </a:xfrm>
            <a:custGeom>
              <a:avLst/>
              <a:gdLst/>
              <a:ahLst/>
              <a:cxnLst/>
              <a:rect l="l" t="t" r="r" b="b"/>
              <a:pathLst>
                <a:path w="42189" h="10719" extrusionOk="0">
                  <a:moveTo>
                    <a:pt x="10915" y="0"/>
                  </a:moveTo>
                  <a:cubicBezTo>
                    <a:pt x="8396" y="0"/>
                    <a:pt x="6129" y="513"/>
                    <a:pt x="4284" y="1150"/>
                  </a:cubicBezTo>
                  <a:cubicBezTo>
                    <a:pt x="1270" y="2189"/>
                    <a:pt x="1" y="4480"/>
                    <a:pt x="1" y="4480"/>
                  </a:cubicBezTo>
                  <a:cubicBezTo>
                    <a:pt x="68" y="4430"/>
                    <a:pt x="4646" y="1102"/>
                    <a:pt x="10885" y="1102"/>
                  </a:cubicBezTo>
                  <a:cubicBezTo>
                    <a:pt x="13775" y="1102"/>
                    <a:pt x="17022" y="1817"/>
                    <a:pt x="20342" y="3902"/>
                  </a:cubicBezTo>
                  <a:cubicBezTo>
                    <a:pt x="29881" y="9893"/>
                    <a:pt x="33865" y="10719"/>
                    <a:pt x="35992" y="10719"/>
                  </a:cubicBezTo>
                  <a:cubicBezTo>
                    <a:pt x="36450" y="10719"/>
                    <a:pt x="36822" y="10680"/>
                    <a:pt x="37145" y="10647"/>
                  </a:cubicBezTo>
                  <a:cubicBezTo>
                    <a:pt x="38907" y="10464"/>
                    <a:pt x="40697" y="9167"/>
                    <a:pt x="41497" y="7489"/>
                  </a:cubicBezTo>
                  <a:cubicBezTo>
                    <a:pt x="42188" y="6044"/>
                    <a:pt x="42079" y="4497"/>
                    <a:pt x="41191" y="3131"/>
                  </a:cubicBezTo>
                  <a:cubicBezTo>
                    <a:pt x="40295" y="1753"/>
                    <a:pt x="38813" y="965"/>
                    <a:pt x="37158" y="965"/>
                  </a:cubicBezTo>
                  <a:cubicBezTo>
                    <a:pt x="36993" y="965"/>
                    <a:pt x="36825" y="973"/>
                    <a:pt x="36657" y="989"/>
                  </a:cubicBezTo>
                  <a:cubicBezTo>
                    <a:pt x="35052" y="1141"/>
                    <a:pt x="33696" y="2018"/>
                    <a:pt x="33205" y="3223"/>
                  </a:cubicBezTo>
                  <a:cubicBezTo>
                    <a:pt x="32826" y="4147"/>
                    <a:pt x="32927" y="5305"/>
                    <a:pt x="33461" y="6173"/>
                  </a:cubicBezTo>
                  <a:cubicBezTo>
                    <a:pt x="33867" y="6833"/>
                    <a:pt x="34491" y="7281"/>
                    <a:pt x="35252" y="7482"/>
                  </a:cubicBezTo>
                  <a:cubicBezTo>
                    <a:pt x="35475" y="7572"/>
                    <a:pt x="35716" y="7625"/>
                    <a:pt x="35972" y="7625"/>
                  </a:cubicBezTo>
                  <a:cubicBezTo>
                    <a:pt x="37023" y="7625"/>
                    <a:pt x="37874" y="6773"/>
                    <a:pt x="37874" y="5721"/>
                  </a:cubicBezTo>
                  <a:cubicBezTo>
                    <a:pt x="37874" y="4670"/>
                    <a:pt x="37023" y="3818"/>
                    <a:pt x="35972" y="3818"/>
                  </a:cubicBezTo>
                  <a:cubicBezTo>
                    <a:pt x="35143" y="3818"/>
                    <a:pt x="34444" y="4351"/>
                    <a:pt x="34183" y="5093"/>
                  </a:cubicBezTo>
                  <a:cubicBezTo>
                    <a:pt x="34040" y="4614"/>
                    <a:pt x="34049" y="4079"/>
                    <a:pt x="34228" y="3640"/>
                  </a:cubicBezTo>
                  <a:cubicBezTo>
                    <a:pt x="34561" y="2823"/>
                    <a:pt x="35581" y="2200"/>
                    <a:pt x="36762" y="2089"/>
                  </a:cubicBezTo>
                  <a:cubicBezTo>
                    <a:pt x="36893" y="2076"/>
                    <a:pt x="37023" y="2070"/>
                    <a:pt x="37152" y="2070"/>
                  </a:cubicBezTo>
                  <a:cubicBezTo>
                    <a:pt x="38434" y="2070"/>
                    <a:pt x="39577" y="2674"/>
                    <a:pt x="40267" y="3734"/>
                  </a:cubicBezTo>
                  <a:cubicBezTo>
                    <a:pt x="41126" y="5054"/>
                    <a:pt x="40869" y="6247"/>
                    <a:pt x="40503" y="7015"/>
                  </a:cubicBezTo>
                  <a:cubicBezTo>
                    <a:pt x="39870" y="8341"/>
                    <a:pt x="38413" y="9405"/>
                    <a:pt x="37037" y="9547"/>
                  </a:cubicBezTo>
                  <a:cubicBezTo>
                    <a:pt x="36744" y="9578"/>
                    <a:pt x="36408" y="9612"/>
                    <a:pt x="35994" y="9612"/>
                  </a:cubicBezTo>
                  <a:cubicBezTo>
                    <a:pt x="34017" y="9612"/>
                    <a:pt x="30257" y="8821"/>
                    <a:pt x="20935" y="2966"/>
                  </a:cubicBezTo>
                  <a:cubicBezTo>
                    <a:pt x="17420" y="758"/>
                    <a:pt x="13980" y="0"/>
                    <a:pt x="10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359475" y="3272500"/>
              <a:ext cx="48325" cy="48100"/>
            </a:xfrm>
            <a:custGeom>
              <a:avLst/>
              <a:gdLst/>
              <a:ahLst/>
              <a:cxnLst/>
              <a:rect l="l" t="t" r="r" b="b"/>
              <a:pathLst>
                <a:path w="1933" h="1924" extrusionOk="0">
                  <a:moveTo>
                    <a:pt x="967" y="0"/>
                  </a:moveTo>
                  <a:cubicBezTo>
                    <a:pt x="434" y="0"/>
                    <a:pt x="1" y="430"/>
                    <a:pt x="1" y="962"/>
                  </a:cubicBezTo>
                  <a:cubicBezTo>
                    <a:pt x="1" y="1493"/>
                    <a:pt x="434" y="1923"/>
                    <a:pt x="967" y="1923"/>
                  </a:cubicBezTo>
                  <a:cubicBezTo>
                    <a:pt x="1502" y="1922"/>
                    <a:pt x="1933" y="1493"/>
                    <a:pt x="1933" y="962"/>
                  </a:cubicBezTo>
                  <a:cubicBezTo>
                    <a:pt x="1933" y="430"/>
                    <a:pt x="1502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546125" y="3255700"/>
              <a:ext cx="48350" cy="48100"/>
            </a:xfrm>
            <a:custGeom>
              <a:avLst/>
              <a:gdLst/>
              <a:ahLst/>
              <a:cxnLst/>
              <a:rect l="l" t="t" r="r" b="b"/>
              <a:pathLst>
                <a:path w="1934" h="1924" extrusionOk="0">
                  <a:moveTo>
                    <a:pt x="966" y="1"/>
                  </a:moveTo>
                  <a:cubicBezTo>
                    <a:pt x="434" y="1"/>
                    <a:pt x="0" y="430"/>
                    <a:pt x="0" y="962"/>
                  </a:cubicBezTo>
                  <a:cubicBezTo>
                    <a:pt x="0" y="1492"/>
                    <a:pt x="433" y="1924"/>
                    <a:pt x="966" y="1924"/>
                  </a:cubicBezTo>
                  <a:cubicBezTo>
                    <a:pt x="1501" y="1924"/>
                    <a:pt x="1934" y="1492"/>
                    <a:pt x="1934" y="962"/>
                  </a:cubicBezTo>
                  <a:cubicBezTo>
                    <a:pt x="1934" y="430"/>
                    <a:pt x="1501" y="1"/>
                    <a:pt x="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6"/>
          <p:cNvGrpSpPr/>
          <p:nvPr/>
        </p:nvGrpSpPr>
        <p:grpSpPr>
          <a:xfrm rot="10800000" flipH="1">
            <a:off x="3417946" y="4641006"/>
            <a:ext cx="2308247" cy="341306"/>
            <a:chOff x="924950" y="2981275"/>
            <a:chExt cx="3090850" cy="457025"/>
          </a:xfrm>
        </p:grpSpPr>
        <p:sp>
          <p:nvSpPr>
            <p:cNvPr id="100" name="Google Shape;100;p6"/>
            <p:cNvSpPr/>
            <p:nvPr/>
          </p:nvSpPr>
          <p:spPr>
            <a:xfrm>
              <a:off x="924950" y="2999375"/>
              <a:ext cx="539675" cy="218300"/>
            </a:xfrm>
            <a:custGeom>
              <a:avLst/>
              <a:gdLst/>
              <a:ahLst/>
              <a:cxnLst/>
              <a:rect l="l" t="t" r="r" b="b"/>
              <a:pathLst>
                <a:path w="21587" h="8732" extrusionOk="0">
                  <a:moveTo>
                    <a:pt x="7512" y="1106"/>
                  </a:moveTo>
                  <a:cubicBezTo>
                    <a:pt x="9184" y="1106"/>
                    <a:pt x="10960" y="1530"/>
                    <a:pt x="12650" y="2337"/>
                  </a:cubicBezTo>
                  <a:cubicBezTo>
                    <a:pt x="15805" y="3839"/>
                    <a:pt x="18133" y="6194"/>
                    <a:pt x="19269" y="7507"/>
                  </a:cubicBezTo>
                  <a:cubicBezTo>
                    <a:pt x="17382" y="7320"/>
                    <a:pt x="13725" y="6756"/>
                    <a:pt x="11027" y="5110"/>
                  </a:cubicBezTo>
                  <a:cubicBezTo>
                    <a:pt x="8524" y="3582"/>
                    <a:pt x="6302" y="2812"/>
                    <a:pt x="4416" y="2812"/>
                  </a:cubicBezTo>
                  <a:cubicBezTo>
                    <a:pt x="3748" y="2812"/>
                    <a:pt x="3121" y="2908"/>
                    <a:pt x="2539" y="3103"/>
                  </a:cubicBezTo>
                  <a:cubicBezTo>
                    <a:pt x="3600" y="1815"/>
                    <a:pt x="5332" y="1106"/>
                    <a:pt x="7512" y="1106"/>
                  </a:cubicBezTo>
                  <a:close/>
                  <a:moveTo>
                    <a:pt x="7507" y="1"/>
                  </a:moveTo>
                  <a:cubicBezTo>
                    <a:pt x="4100" y="1"/>
                    <a:pt x="1525" y="1618"/>
                    <a:pt x="619" y="4332"/>
                  </a:cubicBezTo>
                  <a:lnTo>
                    <a:pt x="0" y="6193"/>
                  </a:lnTo>
                  <a:lnTo>
                    <a:pt x="1501" y="4930"/>
                  </a:lnTo>
                  <a:cubicBezTo>
                    <a:pt x="2312" y="4246"/>
                    <a:pt x="3268" y="3914"/>
                    <a:pt x="4419" y="3914"/>
                  </a:cubicBezTo>
                  <a:cubicBezTo>
                    <a:pt x="6095" y="3914"/>
                    <a:pt x="8123" y="4632"/>
                    <a:pt x="10449" y="6052"/>
                  </a:cubicBezTo>
                  <a:cubicBezTo>
                    <a:pt x="14483" y="8516"/>
                    <a:pt x="20238" y="8696"/>
                    <a:pt x="20480" y="8702"/>
                  </a:cubicBezTo>
                  <a:lnTo>
                    <a:pt x="21587" y="8732"/>
                  </a:lnTo>
                  <a:lnTo>
                    <a:pt x="20947" y="7830"/>
                  </a:lnTo>
                  <a:cubicBezTo>
                    <a:pt x="20824" y="7659"/>
                    <a:pt x="17920" y="3623"/>
                    <a:pt x="13124" y="1339"/>
                  </a:cubicBezTo>
                  <a:cubicBezTo>
                    <a:pt x="11289" y="463"/>
                    <a:pt x="9346" y="1"/>
                    <a:pt x="7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476175" y="2999375"/>
              <a:ext cx="539625" cy="218300"/>
            </a:xfrm>
            <a:custGeom>
              <a:avLst/>
              <a:gdLst/>
              <a:ahLst/>
              <a:cxnLst/>
              <a:rect l="l" t="t" r="r" b="b"/>
              <a:pathLst>
                <a:path w="21585" h="8732" extrusionOk="0">
                  <a:moveTo>
                    <a:pt x="14076" y="1106"/>
                  </a:moveTo>
                  <a:cubicBezTo>
                    <a:pt x="16256" y="1106"/>
                    <a:pt x="17986" y="1815"/>
                    <a:pt x="19048" y="3103"/>
                  </a:cubicBezTo>
                  <a:cubicBezTo>
                    <a:pt x="18467" y="2908"/>
                    <a:pt x="17840" y="2812"/>
                    <a:pt x="17171" y="2812"/>
                  </a:cubicBezTo>
                  <a:cubicBezTo>
                    <a:pt x="15285" y="2812"/>
                    <a:pt x="13063" y="3582"/>
                    <a:pt x="10559" y="5110"/>
                  </a:cubicBezTo>
                  <a:cubicBezTo>
                    <a:pt x="7861" y="6758"/>
                    <a:pt x="4206" y="7320"/>
                    <a:pt x="2317" y="7507"/>
                  </a:cubicBezTo>
                  <a:cubicBezTo>
                    <a:pt x="3455" y="6194"/>
                    <a:pt x="5785" y="3839"/>
                    <a:pt x="8938" y="2337"/>
                  </a:cubicBezTo>
                  <a:cubicBezTo>
                    <a:pt x="10628" y="1531"/>
                    <a:pt x="12404" y="1106"/>
                    <a:pt x="14076" y="1106"/>
                  </a:cubicBezTo>
                  <a:close/>
                  <a:moveTo>
                    <a:pt x="14076" y="1"/>
                  </a:moveTo>
                  <a:cubicBezTo>
                    <a:pt x="12243" y="1"/>
                    <a:pt x="10301" y="463"/>
                    <a:pt x="8462" y="1339"/>
                  </a:cubicBezTo>
                  <a:cubicBezTo>
                    <a:pt x="3668" y="3623"/>
                    <a:pt x="762" y="7659"/>
                    <a:pt x="641" y="7830"/>
                  </a:cubicBezTo>
                  <a:lnTo>
                    <a:pt x="1" y="8732"/>
                  </a:lnTo>
                  <a:lnTo>
                    <a:pt x="1106" y="8702"/>
                  </a:lnTo>
                  <a:cubicBezTo>
                    <a:pt x="1348" y="8694"/>
                    <a:pt x="7105" y="8514"/>
                    <a:pt x="11136" y="6052"/>
                  </a:cubicBezTo>
                  <a:cubicBezTo>
                    <a:pt x="13461" y="4632"/>
                    <a:pt x="15489" y="3914"/>
                    <a:pt x="17166" y="3914"/>
                  </a:cubicBezTo>
                  <a:cubicBezTo>
                    <a:pt x="18317" y="3914"/>
                    <a:pt x="19271" y="4246"/>
                    <a:pt x="20085" y="4930"/>
                  </a:cubicBezTo>
                  <a:lnTo>
                    <a:pt x="21584" y="6193"/>
                  </a:lnTo>
                  <a:lnTo>
                    <a:pt x="20965" y="4332"/>
                  </a:lnTo>
                  <a:cubicBezTo>
                    <a:pt x="20059" y="1618"/>
                    <a:pt x="17486" y="1"/>
                    <a:pt x="14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878575" y="3053300"/>
              <a:ext cx="688925" cy="385000"/>
            </a:xfrm>
            <a:custGeom>
              <a:avLst/>
              <a:gdLst/>
              <a:ahLst/>
              <a:cxnLst/>
              <a:rect l="l" t="t" r="r" b="b"/>
              <a:pathLst>
                <a:path w="27557" h="15400" extrusionOk="0">
                  <a:moveTo>
                    <a:pt x="14760" y="7077"/>
                  </a:moveTo>
                  <a:cubicBezTo>
                    <a:pt x="14860" y="7077"/>
                    <a:pt x="14961" y="7078"/>
                    <a:pt x="15064" y="7080"/>
                  </a:cubicBezTo>
                  <a:cubicBezTo>
                    <a:pt x="16716" y="7114"/>
                    <a:pt x="18360" y="7611"/>
                    <a:pt x="19888" y="8327"/>
                  </a:cubicBezTo>
                  <a:cubicBezTo>
                    <a:pt x="17920" y="9596"/>
                    <a:pt x="15239" y="10448"/>
                    <a:pt x="13003" y="10640"/>
                  </a:cubicBezTo>
                  <a:cubicBezTo>
                    <a:pt x="12687" y="10667"/>
                    <a:pt x="12385" y="10681"/>
                    <a:pt x="12104" y="10682"/>
                  </a:cubicBezTo>
                  <a:cubicBezTo>
                    <a:pt x="10929" y="10682"/>
                    <a:pt x="10057" y="10451"/>
                    <a:pt x="9690" y="10032"/>
                  </a:cubicBezTo>
                  <a:cubicBezTo>
                    <a:pt x="9121" y="9378"/>
                    <a:pt x="9313" y="8971"/>
                    <a:pt x="9375" y="8837"/>
                  </a:cubicBezTo>
                  <a:cubicBezTo>
                    <a:pt x="9783" y="7965"/>
                    <a:pt x="11792" y="7077"/>
                    <a:pt x="14760" y="7077"/>
                  </a:cubicBezTo>
                  <a:close/>
                  <a:moveTo>
                    <a:pt x="13112" y="1"/>
                  </a:moveTo>
                  <a:cubicBezTo>
                    <a:pt x="13110" y="1"/>
                    <a:pt x="13107" y="1"/>
                    <a:pt x="13105" y="1"/>
                  </a:cubicBezTo>
                  <a:cubicBezTo>
                    <a:pt x="11602" y="1"/>
                    <a:pt x="10073" y="159"/>
                    <a:pt x="8620" y="495"/>
                  </a:cubicBezTo>
                  <a:cubicBezTo>
                    <a:pt x="4686" y="1405"/>
                    <a:pt x="1671" y="4033"/>
                    <a:pt x="552" y="7520"/>
                  </a:cubicBezTo>
                  <a:cubicBezTo>
                    <a:pt x="150" y="8762"/>
                    <a:pt x="0" y="10027"/>
                    <a:pt x="165" y="11245"/>
                  </a:cubicBezTo>
                  <a:cubicBezTo>
                    <a:pt x="616" y="14567"/>
                    <a:pt x="3212" y="15399"/>
                    <a:pt x="3212" y="15399"/>
                  </a:cubicBezTo>
                  <a:cubicBezTo>
                    <a:pt x="1334" y="13268"/>
                    <a:pt x="748" y="10518"/>
                    <a:pt x="1603" y="7856"/>
                  </a:cubicBezTo>
                  <a:cubicBezTo>
                    <a:pt x="2602" y="4742"/>
                    <a:pt x="5318" y="2392"/>
                    <a:pt x="8870" y="1571"/>
                  </a:cubicBezTo>
                  <a:cubicBezTo>
                    <a:pt x="10248" y="1252"/>
                    <a:pt x="11664" y="1109"/>
                    <a:pt x="13038" y="1109"/>
                  </a:cubicBezTo>
                  <a:cubicBezTo>
                    <a:pt x="17155" y="1109"/>
                    <a:pt x="20888" y="2389"/>
                    <a:pt x="22076" y="4025"/>
                  </a:cubicBezTo>
                  <a:cubicBezTo>
                    <a:pt x="22577" y="4717"/>
                    <a:pt x="22601" y="5412"/>
                    <a:pt x="22152" y="6159"/>
                  </a:cubicBezTo>
                  <a:cubicBezTo>
                    <a:pt x="21847" y="6665"/>
                    <a:pt x="21418" y="7140"/>
                    <a:pt x="20900" y="7581"/>
                  </a:cubicBezTo>
                  <a:cubicBezTo>
                    <a:pt x="19105" y="6674"/>
                    <a:pt x="17116" y="6017"/>
                    <a:pt x="15086" y="5974"/>
                  </a:cubicBezTo>
                  <a:cubicBezTo>
                    <a:pt x="14977" y="5972"/>
                    <a:pt x="14868" y="5971"/>
                    <a:pt x="14760" y="5971"/>
                  </a:cubicBezTo>
                  <a:cubicBezTo>
                    <a:pt x="11606" y="5971"/>
                    <a:pt x="9055" y="6916"/>
                    <a:pt x="8374" y="8369"/>
                  </a:cubicBezTo>
                  <a:cubicBezTo>
                    <a:pt x="8165" y="8813"/>
                    <a:pt x="7952" y="9716"/>
                    <a:pt x="8856" y="10757"/>
                  </a:cubicBezTo>
                  <a:cubicBezTo>
                    <a:pt x="9560" y="11566"/>
                    <a:pt x="10869" y="11786"/>
                    <a:pt x="12092" y="11786"/>
                  </a:cubicBezTo>
                  <a:cubicBezTo>
                    <a:pt x="12440" y="11786"/>
                    <a:pt x="12781" y="11768"/>
                    <a:pt x="13099" y="11741"/>
                  </a:cubicBezTo>
                  <a:cubicBezTo>
                    <a:pt x="15654" y="11519"/>
                    <a:pt x="18800" y="10502"/>
                    <a:pt x="21008" y="8897"/>
                  </a:cubicBezTo>
                  <a:cubicBezTo>
                    <a:pt x="24731" y="10959"/>
                    <a:pt x="27515" y="14031"/>
                    <a:pt x="27557" y="14077"/>
                  </a:cubicBezTo>
                  <a:cubicBezTo>
                    <a:pt x="27557" y="14077"/>
                    <a:pt x="26666" y="11448"/>
                    <a:pt x="24288" y="9691"/>
                  </a:cubicBezTo>
                  <a:cubicBezTo>
                    <a:pt x="23568" y="9159"/>
                    <a:pt x="22778" y="8627"/>
                    <a:pt x="21932" y="8139"/>
                  </a:cubicBezTo>
                  <a:cubicBezTo>
                    <a:pt x="22399" y="7702"/>
                    <a:pt x="22796" y="7230"/>
                    <a:pt x="23098" y="6730"/>
                  </a:cubicBezTo>
                  <a:cubicBezTo>
                    <a:pt x="23772" y="5610"/>
                    <a:pt x="23727" y="4419"/>
                    <a:pt x="22970" y="3375"/>
                  </a:cubicBezTo>
                  <a:cubicBezTo>
                    <a:pt x="21451" y="1282"/>
                    <a:pt x="17386" y="1"/>
                    <a:pt x="13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421075" y="3117975"/>
              <a:ext cx="519450" cy="312200"/>
            </a:xfrm>
            <a:custGeom>
              <a:avLst/>
              <a:gdLst/>
              <a:ahLst/>
              <a:cxnLst/>
              <a:rect l="l" t="t" r="r" b="b"/>
              <a:pathLst>
                <a:path w="20778" h="12488" extrusionOk="0">
                  <a:moveTo>
                    <a:pt x="20777" y="1"/>
                  </a:moveTo>
                  <a:lnTo>
                    <a:pt x="17375" y="2742"/>
                  </a:lnTo>
                  <a:cubicBezTo>
                    <a:pt x="14450" y="5099"/>
                    <a:pt x="9783" y="7019"/>
                    <a:pt x="5757" y="7019"/>
                  </a:cubicBezTo>
                  <a:cubicBezTo>
                    <a:pt x="3495" y="7019"/>
                    <a:pt x="1435" y="6413"/>
                    <a:pt x="1" y="4936"/>
                  </a:cubicBezTo>
                  <a:lnTo>
                    <a:pt x="1" y="4936"/>
                  </a:lnTo>
                  <a:cubicBezTo>
                    <a:pt x="1" y="4936"/>
                    <a:pt x="1076" y="7692"/>
                    <a:pt x="4505" y="8076"/>
                  </a:cubicBezTo>
                  <a:cubicBezTo>
                    <a:pt x="4945" y="8125"/>
                    <a:pt x="5394" y="8149"/>
                    <a:pt x="5849" y="8149"/>
                  </a:cubicBezTo>
                  <a:cubicBezTo>
                    <a:pt x="9340" y="8149"/>
                    <a:pt x="13180" y="6760"/>
                    <a:pt x="16114" y="4969"/>
                  </a:cubicBezTo>
                  <a:lnTo>
                    <a:pt x="16114" y="4969"/>
                  </a:lnTo>
                  <a:cubicBezTo>
                    <a:pt x="15531" y="6512"/>
                    <a:pt x="15426" y="8074"/>
                    <a:pt x="15513" y="9398"/>
                  </a:cubicBezTo>
                  <a:cubicBezTo>
                    <a:pt x="15641" y="11339"/>
                    <a:pt x="17256" y="12488"/>
                    <a:pt x="17256" y="12488"/>
                  </a:cubicBezTo>
                  <a:cubicBezTo>
                    <a:pt x="17237" y="12437"/>
                    <a:pt x="15321" y="7314"/>
                    <a:pt x="18165" y="3501"/>
                  </a:cubicBezTo>
                  <a:lnTo>
                    <a:pt x="20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391325" y="2981275"/>
              <a:ext cx="1054650" cy="267975"/>
            </a:xfrm>
            <a:custGeom>
              <a:avLst/>
              <a:gdLst/>
              <a:ahLst/>
              <a:cxnLst/>
              <a:rect l="l" t="t" r="r" b="b"/>
              <a:pathLst>
                <a:path w="42186" h="10719" extrusionOk="0">
                  <a:moveTo>
                    <a:pt x="31274" y="0"/>
                  </a:moveTo>
                  <a:cubicBezTo>
                    <a:pt x="28210" y="0"/>
                    <a:pt x="24769" y="758"/>
                    <a:pt x="21254" y="2966"/>
                  </a:cubicBezTo>
                  <a:cubicBezTo>
                    <a:pt x="11932" y="8821"/>
                    <a:pt x="8172" y="9612"/>
                    <a:pt x="6196" y="9612"/>
                  </a:cubicBezTo>
                  <a:cubicBezTo>
                    <a:pt x="5782" y="9612"/>
                    <a:pt x="5446" y="9578"/>
                    <a:pt x="5154" y="9547"/>
                  </a:cubicBezTo>
                  <a:cubicBezTo>
                    <a:pt x="3776" y="9405"/>
                    <a:pt x="2319" y="8341"/>
                    <a:pt x="1686" y="7015"/>
                  </a:cubicBezTo>
                  <a:cubicBezTo>
                    <a:pt x="1320" y="6247"/>
                    <a:pt x="1063" y="5054"/>
                    <a:pt x="1924" y="3734"/>
                  </a:cubicBezTo>
                  <a:cubicBezTo>
                    <a:pt x="2613" y="2674"/>
                    <a:pt x="3757" y="2070"/>
                    <a:pt x="5037" y="2070"/>
                  </a:cubicBezTo>
                  <a:cubicBezTo>
                    <a:pt x="5166" y="2070"/>
                    <a:pt x="5296" y="2076"/>
                    <a:pt x="5427" y="2089"/>
                  </a:cubicBezTo>
                  <a:cubicBezTo>
                    <a:pt x="6608" y="2200"/>
                    <a:pt x="7628" y="2823"/>
                    <a:pt x="7963" y="3640"/>
                  </a:cubicBezTo>
                  <a:cubicBezTo>
                    <a:pt x="8143" y="4079"/>
                    <a:pt x="8151" y="4614"/>
                    <a:pt x="8008" y="5093"/>
                  </a:cubicBezTo>
                  <a:cubicBezTo>
                    <a:pt x="7748" y="4351"/>
                    <a:pt x="7050" y="3818"/>
                    <a:pt x="6220" y="3818"/>
                  </a:cubicBezTo>
                  <a:cubicBezTo>
                    <a:pt x="5170" y="3818"/>
                    <a:pt x="4317" y="4670"/>
                    <a:pt x="4317" y="5721"/>
                  </a:cubicBezTo>
                  <a:cubicBezTo>
                    <a:pt x="4317" y="6773"/>
                    <a:pt x="5169" y="7625"/>
                    <a:pt x="6220" y="7625"/>
                  </a:cubicBezTo>
                  <a:cubicBezTo>
                    <a:pt x="6473" y="7625"/>
                    <a:pt x="6716" y="7572"/>
                    <a:pt x="6937" y="7482"/>
                  </a:cubicBezTo>
                  <a:cubicBezTo>
                    <a:pt x="7697" y="7281"/>
                    <a:pt x="8321" y="6833"/>
                    <a:pt x="8726" y="6173"/>
                  </a:cubicBezTo>
                  <a:cubicBezTo>
                    <a:pt x="9263" y="5305"/>
                    <a:pt x="9362" y="4147"/>
                    <a:pt x="8983" y="3223"/>
                  </a:cubicBezTo>
                  <a:cubicBezTo>
                    <a:pt x="8492" y="2018"/>
                    <a:pt x="7137" y="1141"/>
                    <a:pt x="5531" y="989"/>
                  </a:cubicBezTo>
                  <a:cubicBezTo>
                    <a:pt x="5362" y="973"/>
                    <a:pt x="5195" y="965"/>
                    <a:pt x="5029" y="965"/>
                  </a:cubicBezTo>
                  <a:cubicBezTo>
                    <a:pt x="3375" y="965"/>
                    <a:pt x="1894" y="1753"/>
                    <a:pt x="997" y="3131"/>
                  </a:cubicBezTo>
                  <a:cubicBezTo>
                    <a:pt x="109" y="4497"/>
                    <a:pt x="1" y="6044"/>
                    <a:pt x="692" y="7489"/>
                  </a:cubicBezTo>
                  <a:cubicBezTo>
                    <a:pt x="1491" y="9167"/>
                    <a:pt x="3280" y="10464"/>
                    <a:pt x="5043" y="10647"/>
                  </a:cubicBezTo>
                  <a:cubicBezTo>
                    <a:pt x="5365" y="10680"/>
                    <a:pt x="5737" y="10719"/>
                    <a:pt x="6196" y="10719"/>
                  </a:cubicBezTo>
                  <a:cubicBezTo>
                    <a:pt x="8322" y="10719"/>
                    <a:pt x="12306" y="9893"/>
                    <a:pt x="21846" y="3902"/>
                  </a:cubicBezTo>
                  <a:cubicBezTo>
                    <a:pt x="25165" y="1817"/>
                    <a:pt x="28411" y="1102"/>
                    <a:pt x="31301" y="1102"/>
                  </a:cubicBezTo>
                  <a:cubicBezTo>
                    <a:pt x="37540" y="1102"/>
                    <a:pt x="42119" y="4430"/>
                    <a:pt x="42185" y="4480"/>
                  </a:cubicBezTo>
                  <a:cubicBezTo>
                    <a:pt x="42185" y="4480"/>
                    <a:pt x="40913" y="2189"/>
                    <a:pt x="37905" y="1150"/>
                  </a:cubicBezTo>
                  <a:cubicBezTo>
                    <a:pt x="36060" y="513"/>
                    <a:pt x="33794" y="0"/>
                    <a:pt x="3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373300" y="3053275"/>
              <a:ext cx="688900" cy="384975"/>
            </a:xfrm>
            <a:custGeom>
              <a:avLst/>
              <a:gdLst/>
              <a:ahLst/>
              <a:cxnLst/>
              <a:rect l="l" t="t" r="r" b="b"/>
              <a:pathLst>
                <a:path w="27556" h="15399" extrusionOk="0">
                  <a:moveTo>
                    <a:pt x="12812" y="7076"/>
                  </a:moveTo>
                  <a:cubicBezTo>
                    <a:pt x="15771" y="7076"/>
                    <a:pt x="17775" y="7966"/>
                    <a:pt x="18185" y="8837"/>
                  </a:cubicBezTo>
                  <a:cubicBezTo>
                    <a:pt x="18246" y="8970"/>
                    <a:pt x="18437" y="9378"/>
                    <a:pt x="17869" y="10031"/>
                  </a:cubicBezTo>
                  <a:cubicBezTo>
                    <a:pt x="17503" y="10452"/>
                    <a:pt x="16630" y="10682"/>
                    <a:pt x="15455" y="10682"/>
                  </a:cubicBezTo>
                  <a:cubicBezTo>
                    <a:pt x="15171" y="10682"/>
                    <a:pt x="14871" y="10668"/>
                    <a:pt x="14558" y="10640"/>
                  </a:cubicBezTo>
                  <a:cubicBezTo>
                    <a:pt x="12321" y="10446"/>
                    <a:pt x="9641" y="9595"/>
                    <a:pt x="7672" y="8326"/>
                  </a:cubicBezTo>
                  <a:cubicBezTo>
                    <a:pt x="9198" y="7611"/>
                    <a:pt x="10843" y="7114"/>
                    <a:pt x="12495" y="7079"/>
                  </a:cubicBezTo>
                  <a:cubicBezTo>
                    <a:pt x="12602" y="7077"/>
                    <a:pt x="12708" y="7076"/>
                    <a:pt x="12812" y="7076"/>
                  </a:cubicBezTo>
                  <a:close/>
                  <a:moveTo>
                    <a:pt x="14453" y="0"/>
                  </a:moveTo>
                  <a:cubicBezTo>
                    <a:pt x="10174" y="0"/>
                    <a:pt x="6108" y="1282"/>
                    <a:pt x="4586" y="3374"/>
                  </a:cubicBezTo>
                  <a:cubicBezTo>
                    <a:pt x="3830" y="4419"/>
                    <a:pt x="3782" y="5608"/>
                    <a:pt x="4458" y="6728"/>
                  </a:cubicBezTo>
                  <a:cubicBezTo>
                    <a:pt x="4762" y="7229"/>
                    <a:pt x="5157" y="7701"/>
                    <a:pt x="5626" y="8138"/>
                  </a:cubicBezTo>
                  <a:cubicBezTo>
                    <a:pt x="4778" y="8626"/>
                    <a:pt x="3988" y="9158"/>
                    <a:pt x="3270" y="9690"/>
                  </a:cubicBezTo>
                  <a:cubicBezTo>
                    <a:pt x="890" y="11445"/>
                    <a:pt x="1" y="14077"/>
                    <a:pt x="1" y="14077"/>
                  </a:cubicBezTo>
                  <a:cubicBezTo>
                    <a:pt x="41" y="14029"/>
                    <a:pt x="2827" y="10955"/>
                    <a:pt x="6549" y="8897"/>
                  </a:cubicBezTo>
                  <a:cubicBezTo>
                    <a:pt x="8758" y="10501"/>
                    <a:pt x="11902" y="11518"/>
                    <a:pt x="14459" y="11741"/>
                  </a:cubicBezTo>
                  <a:cubicBezTo>
                    <a:pt x="14777" y="11768"/>
                    <a:pt x="15118" y="11786"/>
                    <a:pt x="15466" y="11786"/>
                  </a:cubicBezTo>
                  <a:cubicBezTo>
                    <a:pt x="16689" y="11786"/>
                    <a:pt x="17997" y="11565"/>
                    <a:pt x="18700" y="10757"/>
                  </a:cubicBezTo>
                  <a:cubicBezTo>
                    <a:pt x="19606" y="9714"/>
                    <a:pt x="19391" y="8813"/>
                    <a:pt x="19184" y="8368"/>
                  </a:cubicBezTo>
                  <a:cubicBezTo>
                    <a:pt x="18504" y="6916"/>
                    <a:pt x="15954" y="5970"/>
                    <a:pt x="12798" y="5970"/>
                  </a:cubicBezTo>
                  <a:cubicBezTo>
                    <a:pt x="12690" y="5970"/>
                    <a:pt x="12581" y="5971"/>
                    <a:pt x="12471" y="5973"/>
                  </a:cubicBezTo>
                  <a:cubicBezTo>
                    <a:pt x="10442" y="6017"/>
                    <a:pt x="8451" y="6673"/>
                    <a:pt x="6658" y="7581"/>
                  </a:cubicBezTo>
                  <a:cubicBezTo>
                    <a:pt x="6139" y="7139"/>
                    <a:pt x="5710" y="6664"/>
                    <a:pt x="5405" y="6157"/>
                  </a:cubicBezTo>
                  <a:cubicBezTo>
                    <a:pt x="4954" y="5412"/>
                    <a:pt x="4980" y="4714"/>
                    <a:pt x="5480" y="4023"/>
                  </a:cubicBezTo>
                  <a:cubicBezTo>
                    <a:pt x="6668" y="2387"/>
                    <a:pt x="10401" y="1108"/>
                    <a:pt x="14518" y="1108"/>
                  </a:cubicBezTo>
                  <a:cubicBezTo>
                    <a:pt x="15892" y="1108"/>
                    <a:pt x="17309" y="1251"/>
                    <a:pt x="18688" y="1570"/>
                  </a:cubicBezTo>
                  <a:cubicBezTo>
                    <a:pt x="22238" y="2392"/>
                    <a:pt x="24956" y="4742"/>
                    <a:pt x="25955" y="7854"/>
                  </a:cubicBezTo>
                  <a:cubicBezTo>
                    <a:pt x="26809" y="10518"/>
                    <a:pt x="26223" y="13267"/>
                    <a:pt x="24346" y="15399"/>
                  </a:cubicBezTo>
                  <a:cubicBezTo>
                    <a:pt x="24346" y="15399"/>
                    <a:pt x="26939" y="14568"/>
                    <a:pt x="27391" y="11245"/>
                  </a:cubicBezTo>
                  <a:cubicBezTo>
                    <a:pt x="27556" y="10028"/>
                    <a:pt x="27406" y="8763"/>
                    <a:pt x="27006" y="7519"/>
                  </a:cubicBezTo>
                  <a:cubicBezTo>
                    <a:pt x="25887" y="4031"/>
                    <a:pt x="22872" y="1405"/>
                    <a:pt x="18937" y="493"/>
                  </a:cubicBezTo>
                  <a:cubicBezTo>
                    <a:pt x="17483" y="158"/>
                    <a:pt x="15955" y="0"/>
                    <a:pt x="14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3000325" y="3117975"/>
              <a:ext cx="519400" cy="312200"/>
            </a:xfrm>
            <a:custGeom>
              <a:avLst/>
              <a:gdLst/>
              <a:ahLst/>
              <a:cxnLst/>
              <a:rect l="l" t="t" r="r" b="b"/>
              <a:pathLst>
                <a:path w="20776" h="12488" extrusionOk="0">
                  <a:moveTo>
                    <a:pt x="1" y="1"/>
                  </a:moveTo>
                  <a:lnTo>
                    <a:pt x="2613" y="3501"/>
                  </a:lnTo>
                  <a:cubicBezTo>
                    <a:pt x="5457" y="7314"/>
                    <a:pt x="3540" y="12437"/>
                    <a:pt x="3522" y="12488"/>
                  </a:cubicBezTo>
                  <a:cubicBezTo>
                    <a:pt x="3522" y="12488"/>
                    <a:pt x="5137" y="11339"/>
                    <a:pt x="5265" y="9398"/>
                  </a:cubicBezTo>
                  <a:cubicBezTo>
                    <a:pt x="5352" y="8074"/>
                    <a:pt x="5247" y="6512"/>
                    <a:pt x="4664" y="4969"/>
                  </a:cubicBezTo>
                  <a:lnTo>
                    <a:pt x="4664" y="4969"/>
                  </a:lnTo>
                  <a:cubicBezTo>
                    <a:pt x="7597" y="6760"/>
                    <a:pt x="11438" y="8149"/>
                    <a:pt x="14928" y="8149"/>
                  </a:cubicBezTo>
                  <a:cubicBezTo>
                    <a:pt x="15383" y="8149"/>
                    <a:pt x="15832" y="8125"/>
                    <a:pt x="16272" y="8076"/>
                  </a:cubicBezTo>
                  <a:cubicBezTo>
                    <a:pt x="19699" y="7693"/>
                    <a:pt x="20776" y="4936"/>
                    <a:pt x="20776" y="4936"/>
                  </a:cubicBezTo>
                  <a:lnTo>
                    <a:pt x="20776" y="4936"/>
                  </a:lnTo>
                  <a:cubicBezTo>
                    <a:pt x="19342" y="6413"/>
                    <a:pt x="17283" y="7019"/>
                    <a:pt x="15021" y="7019"/>
                  </a:cubicBezTo>
                  <a:cubicBezTo>
                    <a:pt x="10995" y="7019"/>
                    <a:pt x="6328" y="5099"/>
                    <a:pt x="3403" y="27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2494875" y="2981275"/>
              <a:ext cx="1054725" cy="267975"/>
            </a:xfrm>
            <a:custGeom>
              <a:avLst/>
              <a:gdLst/>
              <a:ahLst/>
              <a:cxnLst/>
              <a:rect l="l" t="t" r="r" b="b"/>
              <a:pathLst>
                <a:path w="42189" h="10719" extrusionOk="0">
                  <a:moveTo>
                    <a:pt x="10915" y="0"/>
                  </a:moveTo>
                  <a:cubicBezTo>
                    <a:pt x="8396" y="0"/>
                    <a:pt x="6129" y="513"/>
                    <a:pt x="4284" y="1150"/>
                  </a:cubicBezTo>
                  <a:cubicBezTo>
                    <a:pt x="1270" y="2189"/>
                    <a:pt x="1" y="4480"/>
                    <a:pt x="1" y="4480"/>
                  </a:cubicBezTo>
                  <a:cubicBezTo>
                    <a:pt x="68" y="4430"/>
                    <a:pt x="4646" y="1102"/>
                    <a:pt x="10885" y="1102"/>
                  </a:cubicBezTo>
                  <a:cubicBezTo>
                    <a:pt x="13775" y="1102"/>
                    <a:pt x="17022" y="1817"/>
                    <a:pt x="20342" y="3902"/>
                  </a:cubicBezTo>
                  <a:cubicBezTo>
                    <a:pt x="29881" y="9893"/>
                    <a:pt x="33865" y="10719"/>
                    <a:pt x="35992" y="10719"/>
                  </a:cubicBezTo>
                  <a:cubicBezTo>
                    <a:pt x="36450" y="10719"/>
                    <a:pt x="36822" y="10680"/>
                    <a:pt x="37145" y="10647"/>
                  </a:cubicBezTo>
                  <a:cubicBezTo>
                    <a:pt x="38907" y="10464"/>
                    <a:pt x="40697" y="9167"/>
                    <a:pt x="41497" y="7489"/>
                  </a:cubicBezTo>
                  <a:cubicBezTo>
                    <a:pt x="42188" y="6044"/>
                    <a:pt x="42079" y="4497"/>
                    <a:pt x="41191" y="3131"/>
                  </a:cubicBezTo>
                  <a:cubicBezTo>
                    <a:pt x="40295" y="1753"/>
                    <a:pt x="38813" y="965"/>
                    <a:pt x="37158" y="965"/>
                  </a:cubicBezTo>
                  <a:cubicBezTo>
                    <a:pt x="36993" y="965"/>
                    <a:pt x="36825" y="973"/>
                    <a:pt x="36657" y="989"/>
                  </a:cubicBezTo>
                  <a:cubicBezTo>
                    <a:pt x="35052" y="1141"/>
                    <a:pt x="33696" y="2018"/>
                    <a:pt x="33205" y="3223"/>
                  </a:cubicBezTo>
                  <a:cubicBezTo>
                    <a:pt x="32826" y="4147"/>
                    <a:pt x="32927" y="5305"/>
                    <a:pt x="33461" y="6173"/>
                  </a:cubicBezTo>
                  <a:cubicBezTo>
                    <a:pt x="33867" y="6833"/>
                    <a:pt x="34491" y="7281"/>
                    <a:pt x="35252" y="7482"/>
                  </a:cubicBezTo>
                  <a:cubicBezTo>
                    <a:pt x="35475" y="7572"/>
                    <a:pt x="35716" y="7625"/>
                    <a:pt x="35972" y="7625"/>
                  </a:cubicBezTo>
                  <a:cubicBezTo>
                    <a:pt x="37023" y="7625"/>
                    <a:pt x="37874" y="6773"/>
                    <a:pt x="37874" y="5721"/>
                  </a:cubicBezTo>
                  <a:cubicBezTo>
                    <a:pt x="37874" y="4670"/>
                    <a:pt x="37023" y="3818"/>
                    <a:pt x="35972" y="3818"/>
                  </a:cubicBezTo>
                  <a:cubicBezTo>
                    <a:pt x="35143" y="3818"/>
                    <a:pt x="34444" y="4351"/>
                    <a:pt x="34183" y="5093"/>
                  </a:cubicBezTo>
                  <a:cubicBezTo>
                    <a:pt x="34040" y="4614"/>
                    <a:pt x="34049" y="4079"/>
                    <a:pt x="34228" y="3640"/>
                  </a:cubicBezTo>
                  <a:cubicBezTo>
                    <a:pt x="34561" y="2823"/>
                    <a:pt x="35581" y="2200"/>
                    <a:pt x="36762" y="2089"/>
                  </a:cubicBezTo>
                  <a:cubicBezTo>
                    <a:pt x="36893" y="2076"/>
                    <a:pt x="37023" y="2070"/>
                    <a:pt x="37152" y="2070"/>
                  </a:cubicBezTo>
                  <a:cubicBezTo>
                    <a:pt x="38434" y="2070"/>
                    <a:pt x="39577" y="2674"/>
                    <a:pt x="40267" y="3734"/>
                  </a:cubicBezTo>
                  <a:cubicBezTo>
                    <a:pt x="41126" y="5054"/>
                    <a:pt x="40869" y="6247"/>
                    <a:pt x="40503" y="7015"/>
                  </a:cubicBezTo>
                  <a:cubicBezTo>
                    <a:pt x="39870" y="8341"/>
                    <a:pt x="38413" y="9405"/>
                    <a:pt x="37037" y="9547"/>
                  </a:cubicBezTo>
                  <a:cubicBezTo>
                    <a:pt x="36744" y="9578"/>
                    <a:pt x="36408" y="9612"/>
                    <a:pt x="35994" y="9612"/>
                  </a:cubicBezTo>
                  <a:cubicBezTo>
                    <a:pt x="34017" y="9612"/>
                    <a:pt x="30257" y="8821"/>
                    <a:pt x="20935" y="2966"/>
                  </a:cubicBezTo>
                  <a:cubicBezTo>
                    <a:pt x="17420" y="758"/>
                    <a:pt x="13980" y="0"/>
                    <a:pt x="10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359475" y="3272500"/>
              <a:ext cx="48325" cy="48100"/>
            </a:xfrm>
            <a:custGeom>
              <a:avLst/>
              <a:gdLst/>
              <a:ahLst/>
              <a:cxnLst/>
              <a:rect l="l" t="t" r="r" b="b"/>
              <a:pathLst>
                <a:path w="1933" h="1924" extrusionOk="0">
                  <a:moveTo>
                    <a:pt x="967" y="0"/>
                  </a:moveTo>
                  <a:cubicBezTo>
                    <a:pt x="434" y="0"/>
                    <a:pt x="1" y="430"/>
                    <a:pt x="1" y="962"/>
                  </a:cubicBezTo>
                  <a:cubicBezTo>
                    <a:pt x="1" y="1493"/>
                    <a:pt x="434" y="1923"/>
                    <a:pt x="967" y="1923"/>
                  </a:cubicBezTo>
                  <a:cubicBezTo>
                    <a:pt x="1502" y="1922"/>
                    <a:pt x="1933" y="1493"/>
                    <a:pt x="1933" y="962"/>
                  </a:cubicBezTo>
                  <a:cubicBezTo>
                    <a:pt x="1933" y="430"/>
                    <a:pt x="1502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3546125" y="3255700"/>
              <a:ext cx="48350" cy="48100"/>
            </a:xfrm>
            <a:custGeom>
              <a:avLst/>
              <a:gdLst/>
              <a:ahLst/>
              <a:cxnLst/>
              <a:rect l="l" t="t" r="r" b="b"/>
              <a:pathLst>
                <a:path w="1934" h="1924" extrusionOk="0">
                  <a:moveTo>
                    <a:pt x="966" y="1"/>
                  </a:moveTo>
                  <a:cubicBezTo>
                    <a:pt x="434" y="1"/>
                    <a:pt x="0" y="430"/>
                    <a:pt x="0" y="962"/>
                  </a:cubicBezTo>
                  <a:cubicBezTo>
                    <a:pt x="0" y="1492"/>
                    <a:pt x="433" y="1924"/>
                    <a:pt x="966" y="1924"/>
                  </a:cubicBezTo>
                  <a:cubicBezTo>
                    <a:pt x="1501" y="1924"/>
                    <a:pt x="1934" y="1492"/>
                    <a:pt x="1934" y="962"/>
                  </a:cubicBezTo>
                  <a:cubicBezTo>
                    <a:pt x="1934" y="430"/>
                    <a:pt x="1501" y="1"/>
                    <a:pt x="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3417946" y="161306"/>
            <a:ext cx="2308247" cy="341306"/>
            <a:chOff x="924950" y="2981275"/>
            <a:chExt cx="3090850" cy="457025"/>
          </a:xfrm>
        </p:grpSpPr>
        <p:sp>
          <p:nvSpPr>
            <p:cNvPr id="114" name="Google Shape;114;p7"/>
            <p:cNvSpPr/>
            <p:nvPr/>
          </p:nvSpPr>
          <p:spPr>
            <a:xfrm>
              <a:off x="924950" y="2999375"/>
              <a:ext cx="539675" cy="218300"/>
            </a:xfrm>
            <a:custGeom>
              <a:avLst/>
              <a:gdLst/>
              <a:ahLst/>
              <a:cxnLst/>
              <a:rect l="l" t="t" r="r" b="b"/>
              <a:pathLst>
                <a:path w="21587" h="8732" extrusionOk="0">
                  <a:moveTo>
                    <a:pt x="7512" y="1106"/>
                  </a:moveTo>
                  <a:cubicBezTo>
                    <a:pt x="9184" y="1106"/>
                    <a:pt x="10960" y="1530"/>
                    <a:pt x="12650" y="2337"/>
                  </a:cubicBezTo>
                  <a:cubicBezTo>
                    <a:pt x="15805" y="3839"/>
                    <a:pt x="18133" y="6194"/>
                    <a:pt x="19269" y="7507"/>
                  </a:cubicBezTo>
                  <a:cubicBezTo>
                    <a:pt x="17382" y="7320"/>
                    <a:pt x="13725" y="6756"/>
                    <a:pt x="11027" y="5110"/>
                  </a:cubicBezTo>
                  <a:cubicBezTo>
                    <a:pt x="8524" y="3582"/>
                    <a:pt x="6302" y="2812"/>
                    <a:pt x="4416" y="2812"/>
                  </a:cubicBezTo>
                  <a:cubicBezTo>
                    <a:pt x="3748" y="2812"/>
                    <a:pt x="3121" y="2908"/>
                    <a:pt x="2539" y="3103"/>
                  </a:cubicBezTo>
                  <a:cubicBezTo>
                    <a:pt x="3600" y="1815"/>
                    <a:pt x="5332" y="1106"/>
                    <a:pt x="7512" y="1106"/>
                  </a:cubicBezTo>
                  <a:close/>
                  <a:moveTo>
                    <a:pt x="7507" y="1"/>
                  </a:moveTo>
                  <a:cubicBezTo>
                    <a:pt x="4100" y="1"/>
                    <a:pt x="1525" y="1618"/>
                    <a:pt x="619" y="4332"/>
                  </a:cubicBezTo>
                  <a:lnTo>
                    <a:pt x="0" y="6193"/>
                  </a:lnTo>
                  <a:lnTo>
                    <a:pt x="1501" y="4930"/>
                  </a:lnTo>
                  <a:cubicBezTo>
                    <a:pt x="2312" y="4246"/>
                    <a:pt x="3268" y="3914"/>
                    <a:pt x="4419" y="3914"/>
                  </a:cubicBezTo>
                  <a:cubicBezTo>
                    <a:pt x="6095" y="3914"/>
                    <a:pt x="8123" y="4632"/>
                    <a:pt x="10449" y="6052"/>
                  </a:cubicBezTo>
                  <a:cubicBezTo>
                    <a:pt x="14483" y="8516"/>
                    <a:pt x="20238" y="8696"/>
                    <a:pt x="20480" y="8702"/>
                  </a:cubicBezTo>
                  <a:lnTo>
                    <a:pt x="21587" y="8732"/>
                  </a:lnTo>
                  <a:lnTo>
                    <a:pt x="20947" y="7830"/>
                  </a:lnTo>
                  <a:cubicBezTo>
                    <a:pt x="20824" y="7659"/>
                    <a:pt x="17920" y="3623"/>
                    <a:pt x="13124" y="1339"/>
                  </a:cubicBezTo>
                  <a:cubicBezTo>
                    <a:pt x="11289" y="463"/>
                    <a:pt x="9346" y="1"/>
                    <a:pt x="7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476175" y="2999375"/>
              <a:ext cx="539625" cy="218300"/>
            </a:xfrm>
            <a:custGeom>
              <a:avLst/>
              <a:gdLst/>
              <a:ahLst/>
              <a:cxnLst/>
              <a:rect l="l" t="t" r="r" b="b"/>
              <a:pathLst>
                <a:path w="21585" h="8732" extrusionOk="0">
                  <a:moveTo>
                    <a:pt x="14076" y="1106"/>
                  </a:moveTo>
                  <a:cubicBezTo>
                    <a:pt x="16256" y="1106"/>
                    <a:pt x="17986" y="1815"/>
                    <a:pt x="19048" y="3103"/>
                  </a:cubicBezTo>
                  <a:cubicBezTo>
                    <a:pt x="18467" y="2908"/>
                    <a:pt x="17840" y="2812"/>
                    <a:pt x="17171" y="2812"/>
                  </a:cubicBezTo>
                  <a:cubicBezTo>
                    <a:pt x="15285" y="2812"/>
                    <a:pt x="13063" y="3582"/>
                    <a:pt x="10559" y="5110"/>
                  </a:cubicBezTo>
                  <a:cubicBezTo>
                    <a:pt x="7861" y="6758"/>
                    <a:pt x="4206" y="7320"/>
                    <a:pt x="2317" y="7507"/>
                  </a:cubicBezTo>
                  <a:cubicBezTo>
                    <a:pt x="3455" y="6194"/>
                    <a:pt x="5785" y="3839"/>
                    <a:pt x="8938" y="2337"/>
                  </a:cubicBezTo>
                  <a:cubicBezTo>
                    <a:pt x="10628" y="1531"/>
                    <a:pt x="12404" y="1106"/>
                    <a:pt x="14076" y="1106"/>
                  </a:cubicBezTo>
                  <a:close/>
                  <a:moveTo>
                    <a:pt x="14076" y="1"/>
                  </a:moveTo>
                  <a:cubicBezTo>
                    <a:pt x="12243" y="1"/>
                    <a:pt x="10301" y="463"/>
                    <a:pt x="8462" y="1339"/>
                  </a:cubicBezTo>
                  <a:cubicBezTo>
                    <a:pt x="3668" y="3623"/>
                    <a:pt x="762" y="7659"/>
                    <a:pt x="641" y="7830"/>
                  </a:cubicBezTo>
                  <a:lnTo>
                    <a:pt x="1" y="8732"/>
                  </a:lnTo>
                  <a:lnTo>
                    <a:pt x="1106" y="8702"/>
                  </a:lnTo>
                  <a:cubicBezTo>
                    <a:pt x="1348" y="8694"/>
                    <a:pt x="7105" y="8514"/>
                    <a:pt x="11136" y="6052"/>
                  </a:cubicBezTo>
                  <a:cubicBezTo>
                    <a:pt x="13461" y="4632"/>
                    <a:pt x="15489" y="3914"/>
                    <a:pt x="17166" y="3914"/>
                  </a:cubicBezTo>
                  <a:cubicBezTo>
                    <a:pt x="18317" y="3914"/>
                    <a:pt x="19271" y="4246"/>
                    <a:pt x="20085" y="4930"/>
                  </a:cubicBezTo>
                  <a:lnTo>
                    <a:pt x="21584" y="6193"/>
                  </a:lnTo>
                  <a:lnTo>
                    <a:pt x="20965" y="4332"/>
                  </a:lnTo>
                  <a:cubicBezTo>
                    <a:pt x="20059" y="1618"/>
                    <a:pt x="17486" y="1"/>
                    <a:pt x="14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878575" y="3053300"/>
              <a:ext cx="688925" cy="385000"/>
            </a:xfrm>
            <a:custGeom>
              <a:avLst/>
              <a:gdLst/>
              <a:ahLst/>
              <a:cxnLst/>
              <a:rect l="l" t="t" r="r" b="b"/>
              <a:pathLst>
                <a:path w="27557" h="15400" extrusionOk="0">
                  <a:moveTo>
                    <a:pt x="14760" y="7077"/>
                  </a:moveTo>
                  <a:cubicBezTo>
                    <a:pt x="14860" y="7077"/>
                    <a:pt x="14961" y="7078"/>
                    <a:pt x="15064" y="7080"/>
                  </a:cubicBezTo>
                  <a:cubicBezTo>
                    <a:pt x="16716" y="7114"/>
                    <a:pt x="18360" y="7611"/>
                    <a:pt x="19888" y="8327"/>
                  </a:cubicBezTo>
                  <a:cubicBezTo>
                    <a:pt x="17920" y="9596"/>
                    <a:pt x="15239" y="10448"/>
                    <a:pt x="13003" y="10640"/>
                  </a:cubicBezTo>
                  <a:cubicBezTo>
                    <a:pt x="12687" y="10667"/>
                    <a:pt x="12385" y="10681"/>
                    <a:pt x="12104" y="10682"/>
                  </a:cubicBezTo>
                  <a:cubicBezTo>
                    <a:pt x="10929" y="10682"/>
                    <a:pt x="10057" y="10451"/>
                    <a:pt x="9690" y="10032"/>
                  </a:cubicBezTo>
                  <a:cubicBezTo>
                    <a:pt x="9121" y="9378"/>
                    <a:pt x="9313" y="8971"/>
                    <a:pt x="9375" y="8837"/>
                  </a:cubicBezTo>
                  <a:cubicBezTo>
                    <a:pt x="9783" y="7965"/>
                    <a:pt x="11792" y="7077"/>
                    <a:pt x="14760" y="7077"/>
                  </a:cubicBezTo>
                  <a:close/>
                  <a:moveTo>
                    <a:pt x="13112" y="1"/>
                  </a:moveTo>
                  <a:cubicBezTo>
                    <a:pt x="13110" y="1"/>
                    <a:pt x="13107" y="1"/>
                    <a:pt x="13105" y="1"/>
                  </a:cubicBezTo>
                  <a:cubicBezTo>
                    <a:pt x="11602" y="1"/>
                    <a:pt x="10073" y="159"/>
                    <a:pt x="8620" y="495"/>
                  </a:cubicBezTo>
                  <a:cubicBezTo>
                    <a:pt x="4686" y="1405"/>
                    <a:pt x="1671" y="4033"/>
                    <a:pt x="552" y="7520"/>
                  </a:cubicBezTo>
                  <a:cubicBezTo>
                    <a:pt x="150" y="8762"/>
                    <a:pt x="0" y="10027"/>
                    <a:pt x="165" y="11245"/>
                  </a:cubicBezTo>
                  <a:cubicBezTo>
                    <a:pt x="616" y="14567"/>
                    <a:pt x="3212" y="15399"/>
                    <a:pt x="3212" y="15399"/>
                  </a:cubicBezTo>
                  <a:cubicBezTo>
                    <a:pt x="1334" y="13268"/>
                    <a:pt x="748" y="10518"/>
                    <a:pt x="1603" y="7856"/>
                  </a:cubicBezTo>
                  <a:cubicBezTo>
                    <a:pt x="2602" y="4742"/>
                    <a:pt x="5318" y="2392"/>
                    <a:pt x="8870" y="1571"/>
                  </a:cubicBezTo>
                  <a:cubicBezTo>
                    <a:pt x="10248" y="1252"/>
                    <a:pt x="11664" y="1109"/>
                    <a:pt x="13038" y="1109"/>
                  </a:cubicBezTo>
                  <a:cubicBezTo>
                    <a:pt x="17155" y="1109"/>
                    <a:pt x="20888" y="2389"/>
                    <a:pt x="22076" y="4025"/>
                  </a:cubicBezTo>
                  <a:cubicBezTo>
                    <a:pt x="22577" y="4717"/>
                    <a:pt x="22601" y="5412"/>
                    <a:pt x="22152" y="6159"/>
                  </a:cubicBezTo>
                  <a:cubicBezTo>
                    <a:pt x="21847" y="6665"/>
                    <a:pt x="21418" y="7140"/>
                    <a:pt x="20900" y="7581"/>
                  </a:cubicBezTo>
                  <a:cubicBezTo>
                    <a:pt x="19105" y="6674"/>
                    <a:pt x="17116" y="6017"/>
                    <a:pt x="15086" y="5974"/>
                  </a:cubicBezTo>
                  <a:cubicBezTo>
                    <a:pt x="14977" y="5972"/>
                    <a:pt x="14868" y="5971"/>
                    <a:pt x="14760" y="5971"/>
                  </a:cubicBezTo>
                  <a:cubicBezTo>
                    <a:pt x="11606" y="5971"/>
                    <a:pt x="9055" y="6916"/>
                    <a:pt x="8374" y="8369"/>
                  </a:cubicBezTo>
                  <a:cubicBezTo>
                    <a:pt x="8165" y="8813"/>
                    <a:pt x="7952" y="9716"/>
                    <a:pt x="8856" y="10757"/>
                  </a:cubicBezTo>
                  <a:cubicBezTo>
                    <a:pt x="9560" y="11566"/>
                    <a:pt x="10869" y="11786"/>
                    <a:pt x="12092" y="11786"/>
                  </a:cubicBezTo>
                  <a:cubicBezTo>
                    <a:pt x="12440" y="11786"/>
                    <a:pt x="12781" y="11768"/>
                    <a:pt x="13099" y="11741"/>
                  </a:cubicBezTo>
                  <a:cubicBezTo>
                    <a:pt x="15654" y="11519"/>
                    <a:pt x="18800" y="10502"/>
                    <a:pt x="21008" y="8897"/>
                  </a:cubicBezTo>
                  <a:cubicBezTo>
                    <a:pt x="24731" y="10959"/>
                    <a:pt x="27515" y="14031"/>
                    <a:pt x="27557" y="14077"/>
                  </a:cubicBezTo>
                  <a:cubicBezTo>
                    <a:pt x="27557" y="14077"/>
                    <a:pt x="26666" y="11448"/>
                    <a:pt x="24288" y="9691"/>
                  </a:cubicBezTo>
                  <a:cubicBezTo>
                    <a:pt x="23568" y="9159"/>
                    <a:pt x="22778" y="8627"/>
                    <a:pt x="21932" y="8139"/>
                  </a:cubicBezTo>
                  <a:cubicBezTo>
                    <a:pt x="22399" y="7702"/>
                    <a:pt x="22796" y="7230"/>
                    <a:pt x="23098" y="6730"/>
                  </a:cubicBezTo>
                  <a:cubicBezTo>
                    <a:pt x="23772" y="5610"/>
                    <a:pt x="23727" y="4419"/>
                    <a:pt x="22970" y="3375"/>
                  </a:cubicBezTo>
                  <a:cubicBezTo>
                    <a:pt x="21451" y="1282"/>
                    <a:pt x="17386" y="1"/>
                    <a:pt x="13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421075" y="3117975"/>
              <a:ext cx="519450" cy="312200"/>
            </a:xfrm>
            <a:custGeom>
              <a:avLst/>
              <a:gdLst/>
              <a:ahLst/>
              <a:cxnLst/>
              <a:rect l="l" t="t" r="r" b="b"/>
              <a:pathLst>
                <a:path w="20778" h="12488" extrusionOk="0">
                  <a:moveTo>
                    <a:pt x="20777" y="1"/>
                  </a:moveTo>
                  <a:lnTo>
                    <a:pt x="17375" y="2742"/>
                  </a:lnTo>
                  <a:cubicBezTo>
                    <a:pt x="14450" y="5099"/>
                    <a:pt x="9783" y="7019"/>
                    <a:pt x="5757" y="7019"/>
                  </a:cubicBezTo>
                  <a:cubicBezTo>
                    <a:pt x="3495" y="7019"/>
                    <a:pt x="1435" y="6413"/>
                    <a:pt x="1" y="4936"/>
                  </a:cubicBezTo>
                  <a:lnTo>
                    <a:pt x="1" y="4936"/>
                  </a:lnTo>
                  <a:cubicBezTo>
                    <a:pt x="1" y="4936"/>
                    <a:pt x="1076" y="7692"/>
                    <a:pt x="4505" y="8076"/>
                  </a:cubicBezTo>
                  <a:cubicBezTo>
                    <a:pt x="4945" y="8125"/>
                    <a:pt x="5394" y="8149"/>
                    <a:pt x="5849" y="8149"/>
                  </a:cubicBezTo>
                  <a:cubicBezTo>
                    <a:pt x="9340" y="8149"/>
                    <a:pt x="13180" y="6760"/>
                    <a:pt x="16114" y="4969"/>
                  </a:cubicBezTo>
                  <a:lnTo>
                    <a:pt x="16114" y="4969"/>
                  </a:lnTo>
                  <a:cubicBezTo>
                    <a:pt x="15531" y="6512"/>
                    <a:pt x="15426" y="8074"/>
                    <a:pt x="15513" y="9398"/>
                  </a:cubicBezTo>
                  <a:cubicBezTo>
                    <a:pt x="15641" y="11339"/>
                    <a:pt x="17256" y="12488"/>
                    <a:pt x="17256" y="12488"/>
                  </a:cubicBezTo>
                  <a:cubicBezTo>
                    <a:pt x="17237" y="12437"/>
                    <a:pt x="15321" y="7314"/>
                    <a:pt x="18165" y="3501"/>
                  </a:cubicBezTo>
                  <a:lnTo>
                    <a:pt x="20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391325" y="2981275"/>
              <a:ext cx="1054650" cy="267975"/>
            </a:xfrm>
            <a:custGeom>
              <a:avLst/>
              <a:gdLst/>
              <a:ahLst/>
              <a:cxnLst/>
              <a:rect l="l" t="t" r="r" b="b"/>
              <a:pathLst>
                <a:path w="42186" h="10719" extrusionOk="0">
                  <a:moveTo>
                    <a:pt x="31274" y="0"/>
                  </a:moveTo>
                  <a:cubicBezTo>
                    <a:pt x="28210" y="0"/>
                    <a:pt x="24769" y="758"/>
                    <a:pt x="21254" y="2966"/>
                  </a:cubicBezTo>
                  <a:cubicBezTo>
                    <a:pt x="11932" y="8821"/>
                    <a:pt x="8172" y="9612"/>
                    <a:pt x="6196" y="9612"/>
                  </a:cubicBezTo>
                  <a:cubicBezTo>
                    <a:pt x="5782" y="9612"/>
                    <a:pt x="5446" y="9578"/>
                    <a:pt x="5154" y="9547"/>
                  </a:cubicBezTo>
                  <a:cubicBezTo>
                    <a:pt x="3776" y="9405"/>
                    <a:pt x="2319" y="8341"/>
                    <a:pt x="1686" y="7015"/>
                  </a:cubicBezTo>
                  <a:cubicBezTo>
                    <a:pt x="1320" y="6247"/>
                    <a:pt x="1063" y="5054"/>
                    <a:pt x="1924" y="3734"/>
                  </a:cubicBezTo>
                  <a:cubicBezTo>
                    <a:pt x="2613" y="2674"/>
                    <a:pt x="3757" y="2070"/>
                    <a:pt x="5037" y="2070"/>
                  </a:cubicBezTo>
                  <a:cubicBezTo>
                    <a:pt x="5166" y="2070"/>
                    <a:pt x="5296" y="2076"/>
                    <a:pt x="5427" y="2089"/>
                  </a:cubicBezTo>
                  <a:cubicBezTo>
                    <a:pt x="6608" y="2200"/>
                    <a:pt x="7628" y="2823"/>
                    <a:pt x="7963" y="3640"/>
                  </a:cubicBezTo>
                  <a:cubicBezTo>
                    <a:pt x="8143" y="4079"/>
                    <a:pt x="8151" y="4614"/>
                    <a:pt x="8008" y="5093"/>
                  </a:cubicBezTo>
                  <a:cubicBezTo>
                    <a:pt x="7748" y="4351"/>
                    <a:pt x="7050" y="3818"/>
                    <a:pt x="6220" y="3818"/>
                  </a:cubicBezTo>
                  <a:cubicBezTo>
                    <a:pt x="5170" y="3818"/>
                    <a:pt x="4317" y="4670"/>
                    <a:pt x="4317" y="5721"/>
                  </a:cubicBezTo>
                  <a:cubicBezTo>
                    <a:pt x="4317" y="6773"/>
                    <a:pt x="5169" y="7625"/>
                    <a:pt x="6220" y="7625"/>
                  </a:cubicBezTo>
                  <a:cubicBezTo>
                    <a:pt x="6473" y="7625"/>
                    <a:pt x="6716" y="7572"/>
                    <a:pt x="6937" y="7482"/>
                  </a:cubicBezTo>
                  <a:cubicBezTo>
                    <a:pt x="7697" y="7281"/>
                    <a:pt x="8321" y="6833"/>
                    <a:pt x="8726" y="6173"/>
                  </a:cubicBezTo>
                  <a:cubicBezTo>
                    <a:pt x="9263" y="5305"/>
                    <a:pt x="9362" y="4147"/>
                    <a:pt x="8983" y="3223"/>
                  </a:cubicBezTo>
                  <a:cubicBezTo>
                    <a:pt x="8492" y="2018"/>
                    <a:pt x="7137" y="1141"/>
                    <a:pt x="5531" y="989"/>
                  </a:cubicBezTo>
                  <a:cubicBezTo>
                    <a:pt x="5362" y="973"/>
                    <a:pt x="5195" y="965"/>
                    <a:pt x="5029" y="965"/>
                  </a:cubicBezTo>
                  <a:cubicBezTo>
                    <a:pt x="3375" y="965"/>
                    <a:pt x="1894" y="1753"/>
                    <a:pt x="997" y="3131"/>
                  </a:cubicBezTo>
                  <a:cubicBezTo>
                    <a:pt x="109" y="4497"/>
                    <a:pt x="1" y="6044"/>
                    <a:pt x="692" y="7489"/>
                  </a:cubicBezTo>
                  <a:cubicBezTo>
                    <a:pt x="1491" y="9167"/>
                    <a:pt x="3280" y="10464"/>
                    <a:pt x="5043" y="10647"/>
                  </a:cubicBezTo>
                  <a:cubicBezTo>
                    <a:pt x="5365" y="10680"/>
                    <a:pt x="5737" y="10719"/>
                    <a:pt x="6196" y="10719"/>
                  </a:cubicBezTo>
                  <a:cubicBezTo>
                    <a:pt x="8322" y="10719"/>
                    <a:pt x="12306" y="9893"/>
                    <a:pt x="21846" y="3902"/>
                  </a:cubicBezTo>
                  <a:cubicBezTo>
                    <a:pt x="25165" y="1817"/>
                    <a:pt x="28411" y="1102"/>
                    <a:pt x="31301" y="1102"/>
                  </a:cubicBezTo>
                  <a:cubicBezTo>
                    <a:pt x="37540" y="1102"/>
                    <a:pt x="42119" y="4430"/>
                    <a:pt x="42185" y="4480"/>
                  </a:cubicBezTo>
                  <a:cubicBezTo>
                    <a:pt x="42185" y="4480"/>
                    <a:pt x="40913" y="2189"/>
                    <a:pt x="37905" y="1150"/>
                  </a:cubicBezTo>
                  <a:cubicBezTo>
                    <a:pt x="36060" y="513"/>
                    <a:pt x="33794" y="0"/>
                    <a:pt x="3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373300" y="3053275"/>
              <a:ext cx="688900" cy="384975"/>
            </a:xfrm>
            <a:custGeom>
              <a:avLst/>
              <a:gdLst/>
              <a:ahLst/>
              <a:cxnLst/>
              <a:rect l="l" t="t" r="r" b="b"/>
              <a:pathLst>
                <a:path w="27556" h="15399" extrusionOk="0">
                  <a:moveTo>
                    <a:pt x="12812" y="7076"/>
                  </a:moveTo>
                  <a:cubicBezTo>
                    <a:pt x="15771" y="7076"/>
                    <a:pt x="17775" y="7966"/>
                    <a:pt x="18185" y="8837"/>
                  </a:cubicBezTo>
                  <a:cubicBezTo>
                    <a:pt x="18246" y="8970"/>
                    <a:pt x="18437" y="9378"/>
                    <a:pt x="17869" y="10031"/>
                  </a:cubicBezTo>
                  <a:cubicBezTo>
                    <a:pt x="17503" y="10452"/>
                    <a:pt x="16630" y="10682"/>
                    <a:pt x="15455" y="10682"/>
                  </a:cubicBezTo>
                  <a:cubicBezTo>
                    <a:pt x="15171" y="10682"/>
                    <a:pt x="14871" y="10668"/>
                    <a:pt x="14558" y="10640"/>
                  </a:cubicBezTo>
                  <a:cubicBezTo>
                    <a:pt x="12321" y="10446"/>
                    <a:pt x="9641" y="9595"/>
                    <a:pt x="7672" y="8326"/>
                  </a:cubicBezTo>
                  <a:cubicBezTo>
                    <a:pt x="9198" y="7611"/>
                    <a:pt x="10843" y="7114"/>
                    <a:pt x="12495" y="7079"/>
                  </a:cubicBezTo>
                  <a:cubicBezTo>
                    <a:pt x="12602" y="7077"/>
                    <a:pt x="12708" y="7076"/>
                    <a:pt x="12812" y="7076"/>
                  </a:cubicBezTo>
                  <a:close/>
                  <a:moveTo>
                    <a:pt x="14453" y="0"/>
                  </a:moveTo>
                  <a:cubicBezTo>
                    <a:pt x="10174" y="0"/>
                    <a:pt x="6108" y="1282"/>
                    <a:pt x="4586" y="3374"/>
                  </a:cubicBezTo>
                  <a:cubicBezTo>
                    <a:pt x="3830" y="4419"/>
                    <a:pt x="3782" y="5608"/>
                    <a:pt x="4458" y="6728"/>
                  </a:cubicBezTo>
                  <a:cubicBezTo>
                    <a:pt x="4762" y="7229"/>
                    <a:pt x="5157" y="7701"/>
                    <a:pt x="5626" y="8138"/>
                  </a:cubicBezTo>
                  <a:cubicBezTo>
                    <a:pt x="4778" y="8626"/>
                    <a:pt x="3988" y="9158"/>
                    <a:pt x="3270" y="9690"/>
                  </a:cubicBezTo>
                  <a:cubicBezTo>
                    <a:pt x="890" y="11445"/>
                    <a:pt x="1" y="14077"/>
                    <a:pt x="1" y="14077"/>
                  </a:cubicBezTo>
                  <a:cubicBezTo>
                    <a:pt x="41" y="14029"/>
                    <a:pt x="2827" y="10955"/>
                    <a:pt x="6549" y="8897"/>
                  </a:cubicBezTo>
                  <a:cubicBezTo>
                    <a:pt x="8758" y="10501"/>
                    <a:pt x="11902" y="11518"/>
                    <a:pt x="14459" y="11741"/>
                  </a:cubicBezTo>
                  <a:cubicBezTo>
                    <a:pt x="14777" y="11768"/>
                    <a:pt x="15118" y="11786"/>
                    <a:pt x="15466" y="11786"/>
                  </a:cubicBezTo>
                  <a:cubicBezTo>
                    <a:pt x="16689" y="11786"/>
                    <a:pt x="17997" y="11565"/>
                    <a:pt x="18700" y="10757"/>
                  </a:cubicBezTo>
                  <a:cubicBezTo>
                    <a:pt x="19606" y="9714"/>
                    <a:pt x="19391" y="8813"/>
                    <a:pt x="19184" y="8368"/>
                  </a:cubicBezTo>
                  <a:cubicBezTo>
                    <a:pt x="18504" y="6916"/>
                    <a:pt x="15954" y="5970"/>
                    <a:pt x="12798" y="5970"/>
                  </a:cubicBezTo>
                  <a:cubicBezTo>
                    <a:pt x="12690" y="5970"/>
                    <a:pt x="12581" y="5971"/>
                    <a:pt x="12471" y="5973"/>
                  </a:cubicBezTo>
                  <a:cubicBezTo>
                    <a:pt x="10442" y="6017"/>
                    <a:pt x="8451" y="6673"/>
                    <a:pt x="6658" y="7581"/>
                  </a:cubicBezTo>
                  <a:cubicBezTo>
                    <a:pt x="6139" y="7139"/>
                    <a:pt x="5710" y="6664"/>
                    <a:pt x="5405" y="6157"/>
                  </a:cubicBezTo>
                  <a:cubicBezTo>
                    <a:pt x="4954" y="5412"/>
                    <a:pt x="4980" y="4714"/>
                    <a:pt x="5480" y="4023"/>
                  </a:cubicBezTo>
                  <a:cubicBezTo>
                    <a:pt x="6668" y="2387"/>
                    <a:pt x="10401" y="1108"/>
                    <a:pt x="14518" y="1108"/>
                  </a:cubicBezTo>
                  <a:cubicBezTo>
                    <a:pt x="15892" y="1108"/>
                    <a:pt x="17309" y="1251"/>
                    <a:pt x="18688" y="1570"/>
                  </a:cubicBezTo>
                  <a:cubicBezTo>
                    <a:pt x="22238" y="2392"/>
                    <a:pt x="24956" y="4742"/>
                    <a:pt x="25955" y="7854"/>
                  </a:cubicBezTo>
                  <a:cubicBezTo>
                    <a:pt x="26809" y="10518"/>
                    <a:pt x="26223" y="13267"/>
                    <a:pt x="24346" y="15399"/>
                  </a:cubicBezTo>
                  <a:cubicBezTo>
                    <a:pt x="24346" y="15399"/>
                    <a:pt x="26939" y="14568"/>
                    <a:pt x="27391" y="11245"/>
                  </a:cubicBezTo>
                  <a:cubicBezTo>
                    <a:pt x="27556" y="10028"/>
                    <a:pt x="27406" y="8763"/>
                    <a:pt x="27006" y="7519"/>
                  </a:cubicBezTo>
                  <a:cubicBezTo>
                    <a:pt x="25887" y="4031"/>
                    <a:pt x="22872" y="1405"/>
                    <a:pt x="18937" y="493"/>
                  </a:cubicBezTo>
                  <a:cubicBezTo>
                    <a:pt x="17483" y="158"/>
                    <a:pt x="15955" y="0"/>
                    <a:pt x="14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000325" y="3117975"/>
              <a:ext cx="519400" cy="312200"/>
            </a:xfrm>
            <a:custGeom>
              <a:avLst/>
              <a:gdLst/>
              <a:ahLst/>
              <a:cxnLst/>
              <a:rect l="l" t="t" r="r" b="b"/>
              <a:pathLst>
                <a:path w="20776" h="12488" extrusionOk="0">
                  <a:moveTo>
                    <a:pt x="1" y="1"/>
                  </a:moveTo>
                  <a:lnTo>
                    <a:pt x="2613" y="3501"/>
                  </a:lnTo>
                  <a:cubicBezTo>
                    <a:pt x="5457" y="7314"/>
                    <a:pt x="3540" y="12437"/>
                    <a:pt x="3522" y="12488"/>
                  </a:cubicBezTo>
                  <a:cubicBezTo>
                    <a:pt x="3522" y="12488"/>
                    <a:pt x="5137" y="11339"/>
                    <a:pt x="5265" y="9398"/>
                  </a:cubicBezTo>
                  <a:cubicBezTo>
                    <a:pt x="5352" y="8074"/>
                    <a:pt x="5247" y="6512"/>
                    <a:pt x="4664" y="4969"/>
                  </a:cubicBezTo>
                  <a:lnTo>
                    <a:pt x="4664" y="4969"/>
                  </a:lnTo>
                  <a:cubicBezTo>
                    <a:pt x="7597" y="6760"/>
                    <a:pt x="11438" y="8149"/>
                    <a:pt x="14928" y="8149"/>
                  </a:cubicBezTo>
                  <a:cubicBezTo>
                    <a:pt x="15383" y="8149"/>
                    <a:pt x="15832" y="8125"/>
                    <a:pt x="16272" y="8076"/>
                  </a:cubicBezTo>
                  <a:cubicBezTo>
                    <a:pt x="19699" y="7693"/>
                    <a:pt x="20776" y="4936"/>
                    <a:pt x="20776" y="4936"/>
                  </a:cubicBezTo>
                  <a:lnTo>
                    <a:pt x="20776" y="4936"/>
                  </a:lnTo>
                  <a:cubicBezTo>
                    <a:pt x="19342" y="6413"/>
                    <a:pt x="17283" y="7019"/>
                    <a:pt x="15021" y="7019"/>
                  </a:cubicBezTo>
                  <a:cubicBezTo>
                    <a:pt x="10995" y="7019"/>
                    <a:pt x="6328" y="5099"/>
                    <a:pt x="3403" y="27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494875" y="2981275"/>
              <a:ext cx="1054725" cy="267975"/>
            </a:xfrm>
            <a:custGeom>
              <a:avLst/>
              <a:gdLst/>
              <a:ahLst/>
              <a:cxnLst/>
              <a:rect l="l" t="t" r="r" b="b"/>
              <a:pathLst>
                <a:path w="42189" h="10719" extrusionOk="0">
                  <a:moveTo>
                    <a:pt x="10915" y="0"/>
                  </a:moveTo>
                  <a:cubicBezTo>
                    <a:pt x="8396" y="0"/>
                    <a:pt x="6129" y="513"/>
                    <a:pt x="4284" y="1150"/>
                  </a:cubicBezTo>
                  <a:cubicBezTo>
                    <a:pt x="1270" y="2189"/>
                    <a:pt x="1" y="4480"/>
                    <a:pt x="1" y="4480"/>
                  </a:cubicBezTo>
                  <a:cubicBezTo>
                    <a:pt x="68" y="4430"/>
                    <a:pt x="4646" y="1102"/>
                    <a:pt x="10885" y="1102"/>
                  </a:cubicBezTo>
                  <a:cubicBezTo>
                    <a:pt x="13775" y="1102"/>
                    <a:pt x="17022" y="1817"/>
                    <a:pt x="20342" y="3902"/>
                  </a:cubicBezTo>
                  <a:cubicBezTo>
                    <a:pt x="29881" y="9893"/>
                    <a:pt x="33865" y="10719"/>
                    <a:pt x="35992" y="10719"/>
                  </a:cubicBezTo>
                  <a:cubicBezTo>
                    <a:pt x="36450" y="10719"/>
                    <a:pt x="36822" y="10680"/>
                    <a:pt x="37145" y="10647"/>
                  </a:cubicBezTo>
                  <a:cubicBezTo>
                    <a:pt x="38907" y="10464"/>
                    <a:pt x="40697" y="9167"/>
                    <a:pt x="41497" y="7489"/>
                  </a:cubicBezTo>
                  <a:cubicBezTo>
                    <a:pt x="42188" y="6044"/>
                    <a:pt x="42079" y="4497"/>
                    <a:pt x="41191" y="3131"/>
                  </a:cubicBezTo>
                  <a:cubicBezTo>
                    <a:pt x="40295" y="1753"/>
                    <a:pt x="38813" y="965"/>
                    <a:pt x="37158" y="965"/>
                  </a:cubicBezTo>
                  <a:cubicBezTo>
                    <a:pt x="36993" y="965"/>
                    <a:pt x="36825" y="973"/>
                    <a:pt x="36657" y="989"/>
                  </a:cubicBezTo>
                  <a:cubicBezTo>
                    <a:pt x="35052" y="1141"/>
                    <a:pt x="33696" y="2018"/>
                    <a:pt x="33205" y="3223"/>
                  </a:cubicBezTo>
                  <a:cubicBezTo>
                    <a:pt x="32826" y="4147"/>
                    <a:pt x="32927" y="5305"/>
                    <a:pt x="33461" y="6173"/>
                  </a:cubicBezTo>
                  <a:cubicBezTo>
                    <a:pt x="33867" y="6833"/>
                    <a:pt x="34491" y="7281"/>
                    <a:pt x="35252" y="7482"/>
                  </a:cubicBezTo>
                  <a:cubicBezTo>
                    <a:pt x="35475" y="7572"/>
                    <a:pt x="35716" y="7625"/>
                    <a:pt x="35972" y="7625"/>
                  </a:cubicBezTo>
                  <a:cubicBezTo>
                    <a:pt x="37023" y="7625"/>
                    <a:pt x="37874" y="6773"/>
                    <a:pt x="37874" y="5721"/>
                  </a:cubicBezTo>
                  <a:cubicBezTo>
                    <a:pt x="37874" y="4670"/>
                    <a:pt x="37023" y="3818"/>
                    <a:pt x="35972" y="3818"/>
                  </a:cubicBezTo>
                  <a:cubicBezTo>
                    <a:pt x="35143" y="3818"/>
                    <a:pt x="34444" y="4351"/>
                    <a:pt x="34183" y="5093"/>
                  </a:cubicBezTo>
                  <a:cubicBezTo>
                    <a:pt x="34040" y="4614"/>
                    <a:pt x="34049" y="4079"/>
                    <a:pt x="34228" y="3640"/>
                  </a:cubicBezTo>
                  <a:cubicBezTo>
                    <a:pt x="34561" y="2823"/>
                    <a:pt x="35581" y="2200"/>
                    <a:pt x="36762" y="2089"/>
                  </a:cubicBezTo>
                  <a:cubicBezTo>
                    <a:pt x="36893" y="2076"/>
                    <a:pt x="37023" y="2070"/>
                    <a:pt x="37152" y="2070"/>
                  </a:cubicBezTo>
                  <a:cubicBezTo>
                    <a:pt x="38434" y="2070"/>
                    <a:pt x="39577" y="2674"/>
                    <a:pt x="40267" y="3734"/>
                  </a:cubicBezTo>
                  <a:cubicBezTo>
                    <a:pt x="41126" y="5054"/>
                    <a:pt x="40869" y="6247"/>
                    <a:pt x="40503" y="7015"/>
                  </a:cubicBezTo>
                  <a:cubicBezTo>
                    <a:pt x="39870" y="8341"/>
                    <a:pt x="38413" y="9405"/>
                    <a:pt x="37037" y="9547"/>
                  </a:cubicBezTo>
                  <a:cubicBezTo>
                    <a:pt x="36744" y="9578"/>
                    <a:pt x="36408" y="9612"/>
                    <a:pt x="35994" y="9612"/>
                  </a:cubicBezTo>
                  <a:cubicBezTo>
                    <a:pt x="34017" y="9612"/>
                    <a:pt x="30257" y="8821"/>
                    <a:pt x="20935" y="2966"/>
                  </a:cubicBezTo>
                  <a:cubicBezTo>
                    <a:pt x="17420" y="758"/>
                    <a:pt x="13980" y="0"/>
                    <a:pt x="10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359475" y="3272500"/>
              <a:ext cx="48325" cy="48100"/>
            </a:xfrm>
            <a:custGeom>
              <a:avLst/>
              <a:gdLst/>
              <a:ahLst/>
              <a:cxnLst/>
              <a:rect l="l" t="t" r="r" b="b"/>
              <a:pathLst>
                <a:path w="1933" h="1924" extrusionOk="0">
                  <a:moveTo>
                    <a:pt x="967" y="0"/>
                  </a:moveTo>
                  <a:cubicBezTo>
                    <a:pt x="434" y="0"/>
                    <a:pt x="1" y="430"/>
                    <a:pt x="1" y="962"/>
                  </a:cubicBezTo>
                  <a:cubicBezTo>
                    <a:pt x="1" y="1493"/>
                    <a:pt x="434" y="1923"/>
                    <a:pt x="967" y="1923"/>
                  </a:cubicBezTo>
                  <a:cubicBezTo>
                    <a:pt x="1502" y="1922"/>
                    <a:pt x="1933" y="1493"/>
                    <a:pt x="1933" y="962"/>
                  </a:cubicBezTo>
                  <a:cubicBezTo>
                    <a:pt x="1933" y="430"/>
                    <a:pt x="1502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3546125" y="3255700"/>
              <a:ext cx="48350" cy="48100"/>
            </a:xfrm>
            <a:custGeom>
              <a:avLst/>
              <a:gdLst/>
              <a:ahLst/>
              <a:cxnLst/>
              <a:rect l="l" t="t" r="r" b="b"/>
              <a:pathLst>
                <a:path w="1934" h="1924" extrusionOk="0">
                  <a:moveTo>
                    <a:pt x="966" y="1"/>
                  </a:moveTo>
                  <a:cubicBezTo>
                    <a:pt x="434" y="1"/>
                    <a:pt x="0" y="430"/>
                    <a:pt x="0" y="962"/>
                  </a:cubicBezTo>
                  <a:cubicBezTo>
                    <a:pt x="0" y="1492"/>
                    <a:pt x="433" y="1924"/>
                    <a:pt x="966" y="1924"/>
                  </a:cubicBezTo>
                  <a:cubicBezTo>
                    <a:pt x="1501" y="1924"/>
                    <a:pt x="1934" y="1492"/>
                    <a:pt x="1934" y="962"/>
                  </a:cubicBezTo>
                  <a:cubicBezTo>
                    <a:pt x="1934" y="430"/>
                    <a:pt x="1501" y="1"/>
                    <a:pt x="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7"/>
          <p:cNvGrpSpPr/>
          <p:nvPr/>
        </p:nvGrpSpPr>
        <p:grpSpPr>
          <a:xfrm rot="10800000" flipH="1">
            <a:off x="3417946" y="4641006"/>
            <a:ext cx="2308247" cy="341306"/>
            <a:chOff x="924950" y="2981275"/>
            <a:chExt cx="3090850" cy="457025"/>
          </a:xfrm>
        </p:grpSpPr>
        <p:sp>
          <p:nvSpPr>
            <p:cNvPr id="125" name="Google Shape;125;p7"/>
            <p:cNvSpPr/>
            <p:nvPr/>
          </p:nvSpPr>
          <p:spPr>
            <a:xfrm>
              <a:off x="924950" y="2999375"/>
              <a:ext cx="539675" cy="218300"/>
            </a:xfrm>
            <a:custGeom>
              <a:avLst/>
              <a:gdLst/>
              <a:ahLst/>
              <a:cxnLst/>
              <a:rect l="l" t="t" r="r" b="b"/>
              <a:pathLst>
                <a:path w="21587" h="8732" extrusionOk="0">
                  <a:moveTo>
                    <a:pt x="7512" y="1106"/>
                  </a:moveTo>
                  <a:cubicBezTo>
                    <a:pt x="9184" y="1106"/>
                    <a:pt x="10960" y="1530"/>
                    <a:pt x="12650" y="2337"/>
                  </a:cubicBezTo>
                  <a:cubicBezTo>
                    <a:pt x="15805" y="3839"/>
                    <a:pt x="18133" y="6194"/>
                    <a:pt x="19269" y="7507"/>
                  </a:cubicBezTo>
                  <a:cubicBezTo>
                    <a:pt x="17382" y="7320"/>
                    <a:pt x="13725" y="6756"/>
                    <a:pt x="11027" y="5110"/>
                  </a:cubicBezTo>
                  <a:cubicBezTo>
                    <a:pt x="8524" y="3582"/>
                    <a:pt x="6302" y="2812"/>
                    <a:pt x="4416" y="2812"/>
                  </a:cubicBezTo>
                  <a:cubicBezTo>
                    <a:pt x="3748" y="2812"/>
                    <a:pt x="3121" y="2908"/>
                    <a:pt x="2539" y="3103"/>
                  </a:cubicBezTo>
                  <a:cubicBezTo>
                    <a:pt x="3600" y="1815"/>
                    <a:pt x="5332" y="1106"/>
                    <a:pt x="7512" y="1106"/>
                  </a:cubicBezTo>
                  <a:close/>
                  <a:moveTo>
                    <a:pt x="7507" y="1"/>
                  </a:moveTo>
                  <a:cubicBezTo>
                    <a:pt x="4100" y="1"/>
                    <a:pt x="1525" y="1618"/>
                    <a:pt x="619" y="4332"/>
                  </a:cubicBezTo>
                  <a:lnTo>
                    <a:pt x="0" y="6193"/>
                  </a:lnTo>
                  <a:lnTo>
                    <a:pt x="1501" y="4930"/>
                  </a:lnTo>
                  <a:cubicBezTo>
                    <a:pt x="2312" y="4246"/>
                    <a:pt x="3268" y="3914"/>
                    <a:pt x="4419" y="3914"/>
                  </a:cubicBezTo>
                  <a:cubicBezTo>
                    <a:pt x="6095" y="3914"/>
                    <a:pt x="8123" y="4632"/>
                    <a:pt x="10449" y="6052"/>
                  </a:cubicBezTo>
                  <a:cubicBezTo>
                    <a:pt x="14483" y="8516"/>
                    <a:pt x="20238" y="8696"/>
                    <a:pt x="20480" y="8702"/>
                  </a:cubicBezTo>
                  <a:lnTo>
                    <a:pt x="21587" y="8732"/>
                  </a:lnTo>
                  <a:lnTo>
                    <a:pt x="20947" y="7830"/>
                  </a:lnTo>
                  <a:cubicBezTo>
                    <a:pt x="20824" y="7659"/>
                    <a:pt x="17920" y="3623"/>
                    <a:pt x="13124" y="1339"/>
                  </a:cubicBezTo>
                  <a:cubicBezTo>
                    <a:pt x="11289" y="463"/>
                    <a:pt x="9346" y="1"/>
                    <a:pt x="7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476175" y="2999375"/>
              <a:ext cx="539625" cy="218300"/>
            </a:xfrm>
            <a:custGeom>
              <a:avLst/>
              <a:gdLst/>
              <a:ahLst/>
              <a:cxnLst/>
              <a:rect l="l" t="t" r="r" b="b"/>
              <a:pathLst>
                <a:path w="21585" h="8732" extrusionOk="0">
                  <a:moveTo>
                    <a:pt x="14076" y="1106"/>
                  </a:moveTo>
                  <a:cubicBezTo>
                    <a:pt x="16256" y="1106"/>
                    <a:pt x="17986" y="1815"/>
                    <a:pt x="19048" y="3103"/>
                  </a:cubicBezTo>
                  <a:cubicBezTo>
                    <a:pt x="18467" y="2908"/>
                    <a:pt x="17840" y="2812"/>
                    <a:pt x="17171" y="2812"/>
                  </a:cubicBezTo>
                  <a:cubicBezTo>
                    <a:pt x="15285" y="2812"/>
                    <a:pt x="13063" y="3582"/>
                    <a:pt x="10559" y="5110"/>
                  </a:cubicBezTo>
                  <a:cubicBezTo>
                    <a:pt x="7861" y="6758"/>
                    <a:pt x="4206" y="7320"/>
                    <a:pt x="2317" y="7507"/>
                  </a:cubicBezTo>
                  <a:cubicBezTo>
                    <a:pt x="3455" y="6194"/>
                    <a:pt x="5785" y="3839"/>
                    <a:pt x="8938" y="2337"/>
                  </a:cubicBezTo>
                  <a:cubicBezTo>
                    <a:pt x="10628" y="1531"/>
                    <a:pt x="12404" y="1106"/>
                    <a:pt x="14076" y="1106"/>
                  </a:cubicBezTo>
                  <a:close/>
                  <a:moveTo>
                    <a:pt x="14076" y="1"/>
                  </a:moveTo>
                  <a:cubicBezTo>
                    <a:pt x="12243" y="1"/>
                    <a:pt x="10301" y="463"/>
                    <a:pt x="8462" y="1339"/>
                  </a:cubicBezTo>
                  <a:cubicBezTo>
                    <a:pt x="3668" y="3623"/>
                    <a:pt x="762" y="7659"/>
                    <a:pt x="641" y="7830"/>
                  </a:cubicBezTo>
                  <a:lnTo>
                    <a:pt x="1" y="8732"/>
                  </a:lnTo>
                  <a:lnTo>
                    <a:pt x="1106" y="8702"/>
                  </a:lnTo>
                  <a:cubicBezTo>
                    <a:pt x="1348" y="8694"/>
                    <a:pt x="7105" y="8514"/>
                    <a:pt x="11136" y="6052"/>
                  </a:cubicBezTo>
                  <a:cubicBezTo>
                    <a:pt x="13461" y="4632"/>
                    <a:pt x="15489" y="3914"/>
                    <a:pt x="17166" y="3914"/>
                  </a:cubicBezTo>
                  <a:cubicBezTo>
                    <a:pt x="18317" y="3914"/>
                    <a:pt x="19271" y="4246"/>
                    <a:pt x="20085" y="4930"/>
                  </a:cubicBezTo>
                  <a:lnTo>
                    <a:pt x="21584" y="6193"/>
                  </a:lnTo>
                  <a:lnTo>
                    <a:pt x="20965" y="4332"/>
                  </a:lnTo>
                  <a:cubicBezTo>
                    <a:pt x="20059" y="1618"/>
                    <a:pt x="17486" y="1"/>
                    <a:pt x="14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1878575" y="3053300"/>
              <a:ext cx="688925" cy="385000"/>
            </a:xfrm>
            <a:custGeom>
              <a:avLst/>
              <a:gdLst/>
              <a:ahLst/>
              <a:cxnLst/>
              <a:rect l="l" t="t" r="r" b="b"/>
              <a:pathLst>
                <a:path w="27557" h="15400" extrusionOk="0">
                  <a:moveTo>
                    <a:pt x="14760" y="7077"/>
                  </a:moveTo>
                  <a:cubicBezTo>
                    <a:pt x="14860" y="7077"/>
                    <a:pt x="14961" y="7078"/>
                    <a:pt x="15064" y="7080"/>
                  </a:cubicBezTo>
                  <a:cubicBezTo>
                    <a:pt x="16716" y="7114"/>
                    <a:pt x="18360" y="7611"/>
                    <a:pt x="19888" y="8327"/>
                  </a:cubicBezTo>
                  <a:cubicBezTo>
                    <a:pt x="17920" y="9596"/>
                    <a:pt x="15239" y="10448"/>
                    <a:pt x="13003" y="10640"/>
                  </a:cubicBezTo>
                  <a:cubicBezTo>
                    <a:pt x="12687" y="10667"/>
                    <a:pt x="12385" y="10681"/>
                    <a:pt x="12104" y="10682"/>
                  </a:cubicBezTo>
                  <a:cubicBezTo>
                    <a:pt x="10929" y="10682"/>
                    <a:pt x="10057" y="10451"/>
                    <a:pt x="9690" y="10032"/>
                  </a:cubicBezTo>
                  <a:cubicBezTo>
                    <a:pt x="9121" y="9378"/>
                    <a:pt x="9313" y="8971"/>
                    <a:pt x="9375" y="8837"/>
                  </a:cubicBezTo>
                  <a:cubicBezTo>
                    <a:pt x="9783" y="7965"/>
                    <a:pt x="11792" y="7077"/>
                    <a:pt x="14760" y="7077"/>
                  </a:cubicBezTo>
                  <a:close/>
                  <a:moveTo>
                    <a:pt x="13112" y="1"/>
                  </a:moveTo>
                  <a:cubicBezTo>
                    <a:pt x="13110" y="1"/>
                    <a:pt x="13107" y="1"/>
                    <a:pt x="13105" y="1"/>
                  </a:cubicBezTo>
                  <a:cubicBezTo>
                    <a:pt x="11602" y="1"/>
                    <a:pt x="10073" y="159"/>
                    <a:pt x="8620" y="495"/>
                  </a:cubicBezTo>
                  <a:cubicBezTo>
                    <a:pt x="4686" y="1405"/>
                    <a:pt x="1671" y="4033"/>
                    <a:pt x="552" y="7520"/>
                  </a:cubicBezTo>
                  <a:cubicBezTo>
                    <a:pt x="150" y="8762"/>
                    <a:pt x="0" y="10027"/>
                    <a:pt x="165" y="11245"/>
                  </a:cubicBezTo>
                  <a:cubicBezTo>
                    <a:pt x="616" y="14567"/>
                    <a:pt x="3212" y="15399"/>
                    <a:pt x="3212" y="15399"/>
                  </a:cubicBezTo>
                  <a:cubicBezTo>
                    <a:pt x="1334" y="13268"/>
                    <a:pt x="748" y="10518"/>
                    <a:pt x="1603" y="7856"/>
                  </a:cubicBezTo>
                  <a:cubicBezTo>
                    <a:pt x="2602" y="4742"/>
                    <a:pt x="5318" y="2392"/>
                    <a:pt x="8870" y="1571"/>
                  </a:cubicBezTo>
                  <a:cubicBezTo>
                    <a:pt x="10248" y="1252"/>
                    <a:pt x="11664" y="1109"/>
                    <a:pt x="13038" y="1109"/>
                  </a:cubicBezTo>
                  <a:cubicBezTo>
                    <a:pt x="17155" y="1109"/>
                    <a:pt x="20888" y="2389"/>
                    <a:pt x="22076" y="4025"/>
                  </a:cubicBezTo>
                  <a:cubicBezTo>
                    <a:pt x="22577" y="4717"/>
                    <a:pt x="22601" y="5412"/>
                    <a:pt x="22152" y="6159"/>
                  </a:cubicBezTo>
                  <a:cubicBezTo>
                    <a:pt x="21847" y="6665"/>
                    <a:pt x="21418" y="7140"/>
                    <a:pt x="20900" y="7581"/>
                  </a:cubicBezTo>
                  <a:cubicBezTo>
                    <a:pt x="19105" y="6674"/>
                    <a:pt x="17116" y="6017"/>
                    <a:pt x="15086" y="5974"/>
                  </a:cubicBezTo>
                  <a:cubicBezTo>
                    <a:pt x="14977" y="5972"/>
                    <a:pt x="14868" y="5971"/>
                    <a:pt x="14760" y="5971"/>
                  </a:cubicBezTo>
                  <a:cubicBezTo>
                    <a:pt x="11606" y="5971"/>
                    <a:pt x="9055" y="6916"/>
                    <a:pt x="8374" y="8369"/>
                  </a:cubicBezTo>
                  <a:cubicBezTo>
                    <a:pt x="8165" y="8813"/>
                    <a:pt x="7952" y="9716"/>
                    <a:pt x="8856" y="10757"/>
                  </a:cubicBezTo>
                  <a:cubicBezTo>
                    <a:pt x="9560" y="11566"/>
                    <a:pt x="10869" y="11786"/>
                    <a:pt x="12092" y="11786"/>
                  </a:cubicBezTo>
                  <a:cubicBezTo>
                    <a:pt x="12440" y="11786"/>
                    <a:pt x="12781" y="11768"/>
                    <a:pt x="13099" y="11741"/>
                  </a:cubicBezTo>
                  <a:cubicBezTo>
                    <a:pt x="15654" y="11519"/>
                    <a:pt x="18800" y="10502"/>
                    <a:pt x="21008" y="8897"/>
                  </a:cubicBezTo>
                  <a:cubicBezTo>
                    <a:pt x="24731" y="10959"/>
                    <a:pt x="27515" y="14031"/>
                    <a:pt x="27557" y="14077"/>
                  </a:cubicBezTo>
                  <a:cubicBezTo>
                    <a:pt x="27557" y="14077"/>
                    <a:pt x="26666" y="11448"/>
                    <a:pt x="24288" y="9691"/>
                  </a:cubicBezTo>
                  <a:cubicBezTo>
                    <a:pt x="23568" y="9159"/>
                    <a:pt x="22778" y="8627"/>
                    <a:pt x="21932" y="8139"/>
                  </a:cubicBezTo>
                  <a:cubicBezTo>
                    <a:pt x="22399" y="7702"/>
                    <a:pt x="22796" y="7230"/>
                    <a:pt x="23098" y="6730"/>
                  </a:cubicBezTo>
                  <a:cubicBezTo>
                    <a:pt x="23772" y="5610"/>
                    <a:pt x="23727" y="4419"/>
                    <a:pt x="22970" y="3375"/>
                  </a:cubicBezTo>
                  <a:cubicBezTo>
                    <a:pt x="21451" y="1282"/>
                    <a:pt x="17386" y="1"/>
                    <a:pt x="13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1421075" y="3117975"/>
              <a:ext cx="519450" cy="312200"/>
            </a:xfrm>
            <a:custGeom>
              <a:avLst/>
              <a:gdLst/>
              <a:ahLst/>
              <a:cxnLst/>
              <a:rect l="l" t="t" r="r" b="b"/>
              <a:pathLst>
                <a:path w="20778" h="12488" extrusionOk="0">
                  <a:moveTo>
                    <a:pt x="20777" y="1"/>
                  </a:moveTo>
                  <a:lnTo>
                    <a:pt x="17375" y="2742"/>
                  </a:lnTo>
                  <a:cubicBezTo>
                    <a:pt x="14450" y="5099"/>
                    <a:pt x="9783" y="7019"/>
                    <a:pt x="5757" y="7019"/>
                  </a:cubicBezTo>
                  <a:cubicBezTo>
                    <a:pt x="3495" y="7019"/>
                    <a:pt x="1435" y="6413"/>
                    <a:pt x="1" y="4936"/>
                  </a:cubicBezTo>
                  <a:lnTo>
                    <a:pt x="1" y="4936"/>
                  </a:lnTo>
                  <a:cubicBezTo>
                    <a:pt x="1" y="4936"/>
                    <a:pt x="1076" y="7692"/>
                    <a:pt x="4505" y="8076"/>
                  </a:cubicBezTo>
                  <a:cubicBezTo>
                    <a:pt x="4945" y="8125"/>
                    <a:pt x="5394" y="8149"/>
                    <a:pt x="5849" y="8149"/>
                  </a:cubicBezTo>
                  <a:cubicBezTo>
                    <a:pt x="9340" y="8149"/>
                    <a:pt x="13180" y="6760"/>
                    <a:pt x="16114" y="4969"/>
                  </a:cubicBezTo>
                  <a:lnTo>
                    <a:pt x="16114" y="4969"/>
                  </a:lnTo>
                  <a:cubicBezTo>
                    <a:pt x="15531" y="6512"/>
                    <a:pt x="15426" y="8074"/>
                    <a:pt x="15513" y="9398"/>
                  </a:cubicBezTo>
                  <a:cubicBezTo>
                    <a:pt x="15641" y="11339"/>
                    <a:pt x="17256" y="12488"/>
                    <a:pt x="17256" y="12488"/>
                  </a:cubicBezTo>
                  <a:cubicBezTo>
                    <a:pt x="17237" y="12437"/>
                    <a:pt x="15321" y="7314"/>
                    <a:pt x="18165" y="3501"/>
                  </a:cubicBezTo>
                  <a:lnTo>
                    <a:pt x="20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391325" y="2981275"/>
              <a:ext cx="1054650" cy="267975"/>
            </a:xfrm>
            <a:custGeom>
              <a:avLst/>
              <a:gdLst/>
              <a:ahLst/>
              <a:cxnLst/>
              <a:rect l="l" t="t" r="r" b="b"/>
              <a:pathLst>
                <a:path w="42186" h="10719" extrusionOk="0">
                  <a:moveTo>
                    <a:pt x="31274" y="0"/>
                  </a:moveTo>
                  <a:cubicBezTo>
                    <a:pt x="28210" y="0"/>
                    <a:pt x="24769" y="758"/>
                    <a:pt x="21254" y="2966"/>
                  </a:cubicBezTo>
                  <a:cubicBezTo>
                    <a:pt x="11932" y="8821"/>
                    <a:pt x="8172" y="9612"/>
                    <a:pt x="6196" y="9612"/>
                  </a:cubicBezTo>
                  <a:cubicBezTo>
                    <a:pt x="5782" y="9612"/>
                    <a:pt x="5446" y="9578"/>
                    <a:pt x="5154" y="9547"/>
                  </a:cubicBezTo>
                  <a:cubicBezTo>
                    <a:pt x="3776" y="9405"/>
                    <a:pt x="2319" y="8341"/>
                    <a:pt x="1686" y="7015"/>
                  </a:cubicBezTo>
                  <a:cubicBezTo>
                    <a:pt x="1320" y="6247"/>
                    <a:pt x="1063" y="5054"/>
                    <a:pt x="1924" y="3734"/>
                  </a:cubicBezTo>
                  <a:cubicBezTo>
                    <a:pt x="2613" y="2674"/>
                    <a:pt x="3757" y="2070"/>
                    <a:pt x="5037" y="2070"/>
                  </a:cubicBezTo>
                  <a:cubicBezTo>
                    <a:pt x="5166" y="2070"/>
                    <a:pt x="5296" y="2076"/>
                    <a:pt x="5427" y="2089"/>
                  </a:cubicBezTo>
                  <a:cubicBezTo>
                    <a:pt x="6608" y="2200"/>
                    <a:pt x="7628" y="2823"/>
                    <a:pt x="7963" y="3640"/>
                  </a:cubicBezTo>
                  <a:cubicBezTo>
                    <a:pt x="8143" y="4079"/>
                    <a:pt x="8151" y="4614"/>
                    <a:pt x="8008" y="5093"/>
                  </a:cubicBezTo>
                  <a:cubicBezTo>
                    <a:pt x="7748" y="4351"/>
                    <a:pt x="7050" y="3818"/>
                    <a:pt x="6220" y="3818"/>
                  </a:cubicBezTo>
                  <a:cubicBezTo>
                    <a:pt x="5170" y="3818"/>
                    <a:pt x="4317" y="4670"/>
                    <a:pt x="4317" y="5721"/>
                  </a:cubicBezTo>
                  <a:cubicBezTo>
                    <a:pt x="4317" y="6773"/>
                    <a:pt x="5169" y="7625"/>
                    <a:pt x="6220" y="7625"/>
                  </a:cubicBezTo>
                  <a:cubicBezTo>
                    <a:pt x="6473" y="7625"/>
                    <a:pt x="6716" y="7572"/>
                    <a:pt x="6937" y="7482"/>
                  </a:cubicBezTo>
                  <a:cubicBezTo>
                    <a:pt x="7697" y="7281"/>
                    <a:pt x="8321" y="6833"/>
                    <a:pt x="8726" y="6173"/>
                  </a:cubicBezTo>
                  <a:cubicBezTo>
                    <a:pt x="9263" y="5305"/>
                    <a:pt x="9362" y="4147"/>
                    <a:pt x="8983" y="3223"/>
                  </a:cubicBezTo>
                  <a:cubicBezTo>
                    <a:pt x="8492" y="2018"/>
                    <a:pt x="7137" y="1141"/>
                    <a:pt x="5531" y="989"/>
                  </a:cubicBezTo>
                  <a:cubicBezTo>
                    <a:pt x="5362" y="973"/>
                    <a:pt x="5195" y="965"/>
                    <a:pt x="5029" y="965"/>
                  </a:cubicBezTo>
                  <a:cubicBezTo>
                    <a:pt x="3375" y="965"/>
                    <a:pt x="1894" y="1753"/>
                    <a:pt x="997" y="3131"/>
                  </a:cubicBezTo>
                  <a:cubicBezTo>
                    <a:pt x="109" y="4497"/>
                    <a:pt x="1" y="6044"/>
                    <a:pt x="692" y="7489"/>
                  </a:cubicBezTo>
                  <a:cubicBezTo>
                    <a:pt x="1491" y="9167"/>
                    <a:pt x="3280" y="10464"/>
                    <a:pt x="5043" y="10647"/>
                  </a:cubicBezTo>
                  <a:cubicBezTo>
                    <a:pt x="5365" y="10680"/>
                    <a:pt x="5737" y="10719"/>
                    <a:pt x="6196" y="10719"/>
                  </a:cubicBezTo>
                  <a:cubicBezTo>
                    <a:pt x="8322" y="10719"/>
                    <a:pt x="12306" y="9893"/>
                    <a:pt x="21846" y="3902"/>
                  </a:cubicBezTo>
                  <a:cubicBezTo>
                    <a:pt x="25165" y="1817"/>
                    <a:pt x="28411" y="1102"/>
                    <a:pt x="31301" y="1102"/>
                  </a:cubicBezTo>
                  <a:cubicBezTo>
                    <a:pt x="37540" y="1102"/>
                    <a:pt x="42119" y="4430"/>
                    <a:pt x="42185" y="4480"/>
                  </a:cubicBezTo>
                  <a:cubicBezTo>
                    <a:pt x="42185" y="4480"/>
                    <a:pt x="40913" y="2189"/>
                    <a:pt x="37905" y="1150"/>
                  </a:cubicBezTo>
                  <a:cubicBezTo>
                    <a:pt x="36060" y="513"/>
                    <a:pt x="33794" y="0"/>
                    <a:pt x="3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373300" y="3053275"/>
              <a:ext cx="688900" cy="384975"/>
            </a:xfrm>
            <a:custGeom>
              <a:avLst/>
              <a:gdLst/>
              <a:ahLst/>
              <a:cxnLst/>
              <a:rect l="l" t="t" r="r" b="b"/>
              <a:pathLst>
                <a:path w="27556" h="15399" extrusionOk="0">
                  <a:moveTo>
                    <a:pt x="12812" y="7076"/>
                  </a:moveTo>
                  <a:cubicBezTo>
                    <a:pt x="15771" y="7076"/>
                    <a:pt x="17775" y="7966"/>
                    <a:pt x="18185" y="8837"/>
                  </a:cubicBezTo>
                  <a:cubicBezTo>
                    <a:pt x="18246" y="8970"/>
                    <a:pt x="18437" y="9378"/>
                    <a:pt x="17869" y="10031"/>
                  </a:cubicBezTo>
                  <a:cubicBezTo>
                    <a:pt x="17503" y="10452"/>
                    <a:pt x="16630" y="10682"/>
                    <a:pt x="15455" y="10682"/>
                  </a:cubicBezTo>
                  <a:cubicBezTo>
                    <a:pt x="15171" y="10682"/>
                    <a:pt x="14871" y="10668"/>
                    <a:pt x="14558" y="10640"/>
                  </a:cubicBezTo>
                  <a:cubicBezTo>
                    <a:pt x="12321" y="10446"/>
                    <a:pt x="9641" y="9595"/>
                    <a:pt x="7672" y="8326"/>
                  </a:cubicBezTo>
                  <a:cubicBezTo>
                    <a:pt x="9198" y="7611"/>
                    <a:pt x="10843" y="7114"/>
                    <a:pt x="12495" y="7079"/>
                  </a:cubicBezTo>
                  <a:cubicBezTo>
                    <a:pt x="12602" y="7077"/>
                    <a:pt x="12708" y="7076"/>
                    <a:pt x="12812" y="7076"/>
                  </a:cubicBezTo>
                  <a:close/>
                  <a:moveTo>
                    <a:pt x="14453" y="0"/>
                  </a:moveTo>
                  <a:cubicBezTo>
                    <a:pt x="10174" y="0"/>
                    <a:pt x="6108" y="1282"/>
                    <a:pt x="4586" y="3374"/>
                  </a:cubicBezTo>
                  <a:cubicBezTo>
                    <a:pt x="3830" y="4419"/>
                    <a:pt x="3782" y="5608"/>
                    <a:pt x="4458" y="6728"/>
                  </a:cubicBezTo>
                  <a:cubicBezTo>
                    <a:pt x="4762" y="7229"/>
                    <a:pt x="5157" y="7701"/>
                    <a:pt x="5626" y="8138"/>
                  </a:cubicBezTo>
                  <a:cubicBezTo>
                    <a:pt x="4778" y="8626"/>
                    <a:pt x="3988" y="9158"/>
                    <a:pt x="3270" y="9690"/>
                  </a:cubicBezTo>
                  <a:cubicBezTo>
                    <a:pt x="890" y="11445"/>
                    <a:pt x="1" y="14077"/>
                    <a:pt x="1" y="14077"/>
                  </a:cubicBezTo>
                  <a:cubicBezTo>
                    <a:pt x="41" y="14029"/>
                    <a:pt x="2827" y="10955"/>
                    <a:pt x="6549" y="8897"/>
                  </a:cubicBezTo>
                  <a:cubicBezTo>
                    <a:pt x="8758" y="10501"/>
                    <a:pt x="11902" y="11518"/>
                    <a:pt x="14459" y="11741"/>
                  </a:cubicBezTo>
                  <a:cubicBezTo>
                    <a:pt x="14777" y="11768"/>
                    <a:pt x="15118" y="11786"/>
                    <a:pt x="15466" y="11786"/>
                  </a:cubicBezTo>
                  <a:cubicBezTo>
                    <a:pt x="16689" y="11786"/>
                    <a:pt x="17997" y="11565"/>
                    <a:pt x="18700" y="10757"/>
                  </a:cubicBezTo>
                  <a:cubicBezTo>
                    <a:pt x="19606" y="9714"/>
                    <a:pt x="19391" y="8813"/>
                    <a:pt x="19184" y="8368"/>
                  </a:cubicBezTo>
                  <a:cubicBezTo>
                    <a:pt x="18504" y="6916"/>
                    <a:pt x="15954" y="5970"/>
                    <a:pt x="12798" y="5970"/>
                  </a:cubicBezTo>
                  <a:cubicBezTo>
                    <a:pt x="12690" y="5970"/>
                    <a:pt x="12581" y="5971"/>
                    <a:pt x="12471" y="5973"/>
                  </a:cubicBezTo>
                  <a:cubicBezTo>
                    <a:pt x="10442" y="6017"/>
                    <a:pt x="8451" y="6673"/>
                    <a:pt x="6658" y="7581"/>
                  </a:cubicBezTo>
                  <a:cubicBezTo>
                    <a:pt x="6139" y="7139"/>
                    <a:pt x="5710" y="6664"/>
                    <a:pt x="5405" y="6157"/>
                  </a:cubicBezTo>
                  <a:cubicBezTo>
                    <a:pt x="4954" y="5412"/>
                    <a:pt x="4980" y="4714"/>
                    <a:pt x="5480" y="4023"/>
                  </a:cubicBezTo>
                  <a:cubicBezTo>
                    <a:pt x="6668" y="2387"/>
                    <a:pt x="10401" y="1108"/>
                    <a:pt x="14518" y="1108"/>
                  </a:cubicBezTo>
                  <a:cubicBezTo>
                    <a:pt x="15892" y="1108"/>
                    <a:pt x="17309" y="1251"/>
                    <a:pt x="18688" y="1570"/>
                  </a:cubicBezTo>
                  <a:cubicBezTo>
                    <a:pt x="22238" y="2392"/>
                    <a:pt x="24956" y="4742"/>
                    <a:pt x="25955" y="7854"/>
                  </a:cubicBezTo>
                  <a:cubicBezTo>
                    <a:pt x="26809" y="10518"/>
                    <a:pt x="26223" y="13267"/>
                    <a:pt x="24346" y="15399"/>
                  </a:cubicBezTo>
                  <a:cubicBezTo>
                    <a:pt x="24346" y="15399"/>
                    <a:pt x="26939" y="14568"/>
                    <a:pt x="27391" y="11245"/>
                  </a:cubicBezTo>
                  <a:cubicBezTo>
                    <a:pt x="27556" y="10028"/>
                    <a:pt x="27406" y="8763"/>
                    <a:pt x="27006" y="7519"/>
                  </a:cubicBezTo>
                  <a:cubicBezTo>
                    <a:pt x="25887" y="4031"/>
                    <a:pt x="22872" y="1405"/>
                    <a:pt x="18937" y="493"/>
                  </a:cubicBezTo>
                  <a:cubicBezTo>
                    <a:pt x="17483" y="158"/>
                    <a:pt x="15955" y="0"/>
                    <a:pt x="14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3000325" y="3117975"/>
              <a:ext cx="519400" cy="312200"/>
            </a:xfrm>
            <a:custGeom>
              <a:avLst/>
              <a:gdLst/>
              <a:ahLst/>
              <a:cxnLst/>
              <a:rect l="l" t="t" r="r" b="b"/>
              <a:pathLst>
                <a:path w="20776" h="12488" extrusionOk="0">
                  <a:moveTo>
                    <a:pt x="1" y="1"/>
                  </a:moveTo>
                  <a:lnTo>
                    <a:pt x="2613" y="3501"/>
                  </a:lnTo>
                  <a:cubicBezTo>
                    <a:pt x="5457" y="7314"/>
                    <a:pt x="3540" y="12437"/>
                    <a:pt x="3522" y="12488"/>
                  </a:cubicBezTo>
                  <a:cubicBezTo>
                    <a:pt x="3522" y="12488"/>
                    <a:pt x="5137" y="11339"/>
                    <a:pt x="5265" y="9398"/>
                  </a:cubicBezTo>
                  <a:cubicBezTo>
                    <a:pt x="5352" y="8074"/>
                    <a:pt x="5247" y="6512"/>
                    <a:pt x="4664" y="4969"/>
                  </a:cubicBezTo>
                  <a:lnTo>
                    <a:pt x="4664" y="4969"/>
                  </a:lnTo>
                  <a:cubicBezTo>
                    <a:pt x="7597" y="6760"/>
                    <a:pt x="11438" y="8149"/>
                    <a:pt x="14928" y="8149"/>
                  </a:cubicBezTo>
                  <a:cubicBezTo>
                    <a:pt x="15383" y="8149"/>
                    <a:pt x="15832" y="8125"/>
                    <a:pt x="16272" y="8076"/>
                  </a:cubicBezTo>
                  <a:cubicBezTo>
                    <a:pt x="19699" y="7693"/>
                    <a:pt x="20776" y="4936"/>
                    <a:pt x="20776" y="4936"/>
                  </a:cubicBezTo>
                  <a:lnTo>
                    <a:pt x="20776" y="4936"/>
                  </a:lnTo>
                  <a:cubicBezTo>
                    <a:pt x="19342" y="6413"/>
                    <a:pt x="17283" y="7019"/>
                    <a:pt x="15021" y="7019"/>
                  </a:cubicBezTo>
                  <a:cubicBezTo>
                    <a:pt x="10995" y="7019"/>
                    <a:pt x="6328" y="5099"/>
                    <a:pt x="3403" y="27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494875" y="2981275"/>
              <a:ext cx="1054725" cy="267975"/>
            </a:xfrm>
            <a:custGeom>
              <a:avLst/>
              <a:gdLst/>
              <a:ahLst/>
              <a:cxnLst/>
              <a:rect l="l" t="t" r="r" b="b"/>
              <a:pathLst>
                <a:path w="42189" h="10719" extrusionOk="0">
                  <a:moveTo>
                    <a:pt x="10915" y="0"/>
                  </a:moveTo>
                  <a:cubicBezTo>
                    <a:pt x="8396" y="0"/>
                    <a:pt x="6129" y="513"/>
                    <a:pt x="4284" y="1150"/>
                  </a:cubicBezTo>
                  <a:cubicBezTo>
                    <a:pt x="1270" y="2189"/>
                    <a:pt x="1" y="4480"/>
                    <a:pt x="1" y="4480"/>
                  </a:cubicBezTo>
                  <a:cubicBezTo>
                    <a:pt x="68" y="4430"/>
                    <a:pt x="4646" y="1102"/>
                    <a:pt x="10885" y="1102"/>
                  </a:cubicBezTo>
                  <a:cubicBezTo>
                    <a:pt x="13775" y="1102"/>
                    <a:pt x="17022" y="1817"/>
                    <a:pt x="20342" y="3902"/>
                  </a:cubicBezTo>
                  <a:cubicBezTo>
                    <a:pt x="29881" y="9893"/>
                    <a:pt x="33865" y="10719"/>
                    <a:pt x="35992" y="10719"/>
                  </a:cubicBezTo>
                  <a:cubicBezTo>
                    <a:pt x="36450" y="10719"/>
                    <a:pt x="36822" y="10680"/>
                    <a:pt x="37145" y="10647"/>
                  </a:cubicBezTo>
                  <a:cubicBezTo>
                    <a:pt x="38907" y="10464"/>
                    <a:pt x="40697" y="9167"/>
                    <a:pt x="41497" y="7489"/>
                  </a:cubicBezTo>
                  <a:cubicBezTo>
                    <a:pt x="42188" y="6044"/>
                    <a:pt x="42079" y="4497"/>
                    <a:pt x="41191" y="3131"/>
                  </a:cubicBezTo>
                  <a:cubicBezTo>
                    <a:pt x="40295" y="1753"/>
                    <a:pt x="38813" y="965"/>
                    <a:pt x="37158" y="965"/>
                  </a:cubicBezTo>
                  <a:cubicBezTo>
                    <a:pt x="36993" y="965"/>
                    <a:pt x="36825" y="973"/>
                    <a:pt x="36657" y="989"/>
                  </a:cubicBezTo>
                  <a:cubicBezTo>
                    <a:pt x="35052" y="1141"/>
                    <a:pt x="33696" y="2018"/>
                    <a:pt x="33205" y="3223"/>
                  </a:cubicBezTo>
                  <a:cubicBezTo>
                    <a:pt x="32826" y="4147"/>
                    <a:pt x="32927" y="5305"/>
                    <a:pt x="33461" y="6173"/>
                  </a:cubicBezTo>
                  <a:cubicBezTo>
                    <a:pt x="33867" y="6833"/>
                    <a:pt x="34491" y="7281"/>
                    <a:pt x="35252" y="7482"/>
                  </a:cubicBezTo>
                  <a:cubicBezTo>
                    <a:pt x="35475" y="7572"/>
                    <a:pt x="35716" y="7625"/>
                    <a:pt x="35972" y="7625"/>
                  </a:cubicBezTo>
                  <a:cubicBezTo>
                    <a:pt x="37023" y="7625"/>
                    <a:pt x="37874" y="6773"/>
                    <a:pt x="37874" y="5721"/>
                  </a:cubicBezTo>
                  <a:cubicBezTo>
                    <a:pt x="37874" y="4670"/>
                    <a:pt x="37023" y="3818"/>
                    <a:pt x="35972" y="3818"/>
                  </a:cubicBezTo>
                  <a:cubicBezTo>
                    <a:pt x="35143" y="3818"/>
                    <a:pt x="34444" y="4351"/>
                    <a:pt x="34183" y="5093"/>
                  </a:cubicBezTo>
                  <a:cubicBezTo>
                    <a:pt x="34040" y="4614"/>
                    <a:pt x="34049" y="4079"/>
                    <a:pt x="34228" y="3640"/>
                  </a:cubicBezTo>
                  <a:cubicBezTo>
                    <a:pt x="34561" y="2823"/>
                    <a:pt x="35581" y="2200"/>
                    <a:pt x="36762" y="2089"/>
                  </a:cubicBezTo>
                  <a:cubicBezTo>
                    <a:pt x="36893" y="2076"/>
                    <a:pt x="37023" y="2070"/>
                    <a:pt x="37152" y="2070"/>
                  </a:cubicBezTo>
                  <a:cubicBezTo>
                    <a:pt x="38434" y="2070"/>
                    <a:pt x="39577" y="2674"/>
                    <a:pt x="40267" y="3734"/>
                  </a:cubicBezTo>
                  <a:cubicBezTo>
                    <a:pt x="41126" y="5054"/>
                    <a:pt x="40869" y="6247"/>
                    <a:pt x="40503" y="7015"/>
                  </a:cubicBezTo>
                  <a:cubicBezTo>
                    <a:pt x="39870" y="8341"/>
                    <a:pt x="38413" y="9405"/>
                    <a:pt x="37037" y="9547"/>
                  </a:cubicBezTo>
                  <a:cubicBezTo>
                    <a:pt x="36744" y="9578"/>
                    <a:pt x="36408" y="9612"/>
                    <a:pt x="35994" y="9612"/>
                  </a:cubicBezTo>
                  <a:cubicBezTo>
                    <a:pt x="34017" y="9612"/>
                    <a:pt x="30257" y="8821"/>
                    <a:pt x="20935" y="2966"/>
                  </a:cubicBezTo>
                  <a:cubicBezTo>
                    <a:pt x="17420" y="758"/>
                    <a:pt x="13980" y="0"/>
                    <a:pt x="10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359475" y="3272500"/>
              <a:ext cx="48325" cy="48100"/>
            </a:xfrm>
            <a:custGeom>
              <a:avLst/>
              <a:gdLst/>
              <a:ahLst/>
              <a:cxnLst/>
              <a:rect l="l" t="t" r="r" b="b"/>
              <a:pathLst>
                <a:path w="1933" h="1924" extrusionOk="0">
                  <a:moveTo>
                    <a:pt x="967" y="0"/>
                  </a:moveTo>
                  <a:cubicBezTo>
                    <a:pt x="434" y="0"/>
                    <a:pt x="1" y="430"/>
                    <a:pt x="1" y="962"/>
                  </a:cubicBezTo>
                  <a:cubicBezTo>
                    <a:pt x="1" y="1493"/>
                    <a:pt x="434" y="1923"/>
                    <a:pt x="967" y="1923"/>
                  </a:cubicBezTo>
                  <a:cubicBezTo>
                    <a:pt x="1502" y="1922"/>
                    <a:pt x="1933" y="1493"/>
                    <a:pt x="1933" y="962"/>
                  </a:cubicBezTo>
                  <a:cubicBezTo>
                    <a:pt x="1933" y="430"/>
                    <a:pt x="1502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3546125" y="3255700"/>
              <a:ext cx="48350" cy="48100"/>
            </a:xfrm>
            <a:custGeom>
              <a:avLst/>
              <a:gdLst/>
              <a:ahLst/>
              <a:cxnLst/>
              <a:rect l="l" t="t" r="r" b="b"/>
              <a:pathLst>
                <a:path w="1934" h="1924" extrusionOk="0">
                  <a:moveTo>
                    <a:pt x="966" y="1"/>
                  </a:moveTo>
                  <a:cubicBezTo>
                    <a:pt x="434" y="1"/>
                    <a:pt x="0" y="430"/>
                    <a:pt x="0" y="962"/>
                  </a:cubicBezTo>
                  <a:cubicBezTo>
                    <a:pt x="0" y="1492"/>
                    <a:pt x="433" y="1924"/>
                    <a:pt x="966" y="1924"/>
                  </a:cubicBezTo>
                  <a:cubicBezTo>
                    <a:pt x="1501" y="1924"/>
                    <a:pt x="1934" y="1492"/>
                    <a:pt x="1934" y="962"/>
                  </a:cubicBezTo>
                  <a:cubicBezTo>
                    <a:pt x="1934" y="430"/>
                    <a:pt x="1501" y="1"/>
                    <a:pt x="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417946" y="161306"/>
            <a:ext cx="2308247" cy="341306"/>
            <a:chOff x="924950" y="2981275"/>
            <a:chExt cx="3090850" cy="457025"/>
          </a:xfrm>
        </p:grpSpPr>
        <p:sp>
          <p:nvSpPr>
            <p:cNvPr id="140" name="Google Shape;140;p8"/>
            <p:cNvSpPr/>
            <p:nvPr/>
          </p:nvSpPr>
          <p:spPr>
            <a:xfrm>
              <a:off x="924950" y="2999375"/>
              <a:ext cx="539675" cy="218300"/>
            </a:xfrm>
            <a:custGeom>
              <a:avLst/>
              <a:gdLst/>
              <a:ahLst/>
              <a:cxnLst/>
              <a:rect l="l" t="t" r="r" b="b"/>
              <a:pathLst>
                <a:path w="21587" h="8732" extrusionOk="0">
                  <a:moveTo>
                    <a:pt x="7512" y="1106"/>
                  </a:moveTo>
                  <a:cubicBezTo>
                    <a:pt x="9184" y="1106"/>
                    <a:pt x="10960" y="1530"/>
                    <a:pt x="12650" y="2337"/>
                  </a:cubicBezTo>
                  <a:cubicBezTo>
                    <a:pt x="15805" y="3839"/>
                    <a:pt x="18133" y="6194"/>
                    <a:pt x="19269" y="7507"/>
                  </a:cubicBezTo>
                  <a:cubicBezTo>
                    <a:pt x="17382" y="7320"/>
                    <a:pt x="13725" y="6756"/>
                    <a:pt x="11027" y="5110"/>
                  </a:cubicBezTo>
                  <a:cubicBezTo>
                    <a:pt x="8524" y="3582"/>
                    <a:pt x="6302" y="2812"/>
                    <a:pt x="4416" y="2812"/>
                  </a:cubicBezTo>
                  <a:cubicBezTo>
                    <a:pt x="3748" y="2812"/>
                    <a:pt x="3121" y="2908"/>
                    <a:pt x="2539" y="3103"/>
                  </a:cubicBezTo>
                  <a:cubicBezTo>
                    <a:pt x="3600" y="1815"/>
                    <a:pt x="5332" y="1106"/>
                    <a:pt x="7512" y="1106"/>
                  </a:cubicBezTo>
                  <a:close/>
                  <a:moveTo>
                    <a:pt x="7507" y="1"/>
                  </a:moveTo>
                  <a:cubicBezTo>
                    <a:pt x="4100" y="1"/>
                    <a:pt x="1525" y="1618"/>
                    <a:pt x="619" y="4332"/>
                  </a:cubicBezTo>
                  <a:lnTo>
                    <a:pt x="0" y="6193"/>
                  </a:lnTo>
                  <a:lnTo>
                    <a:pt x="1501" y="4930"/>
                  </a:lnTo>
                  <a:cubicBezTo>
                    <a:pt x="2312" y="4246"/>
                    <a:pt x="3268" y="3914"/>
                    <a:pt x="4419" y="3914"/>
                  </a:cubicBezTo>
                  <a:cubicBezTo>
                    <a:pt x="6095" y="3914"/>
                    <a:pt x="8123" y="4632"/>
                    <a:pt x="10449" y="6052"/>
                  </a:cubicBezTo>
                  <a:cubicBezTo>
                    <a:pt x="14483" y="8516"/>
                    <a:pt x="20238" y="8696"/>
                    <a:pt x="20480" y="8702"/>
                  </a:cubicBezTo>
                  <a:lnTo>
                    <a:pt x="21587" y="8732"/>
                  </a:lnTo>
                  <a:lnTo>
                    <a:pt x="20947" y="7830"/>
                  </a:lnTo>
                  <a:cubicBezTo>
                    <a:pt x="20824" y="7659"/>
                    <a:pt x="17920" y="3623"/>
                    <a:pt x="13124" y="1339"/>
                  </a:cubicBezTo>
                  <a:cubicBezTo>
                    <a:pt x="11289" y="463"/>
                    <a:pt x="9346" y="1"/>
                    <a:pt x="7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476175" y="2999375"/>
              <a:ext cx="539625" cy="218300"/>
            </a:xfrm>
            <a:custGeom>
              <a:avLst/>
              <a:gdLst/>
              <a:ahLst/>
              <a:cxnLst/>
              <a:rect l="l" t="t" r="r" b="b"/>
              <a:pathLst>
                <a:path w="21585" h="8732" extrusionOk="0">
                  <a:moveTo>
                    <a:pt x="14076" y="1106"/>
                  </a:moveTo>
                  <a:cubicBezTo>
                    <a:pt x="16256" y="1106"/>
                    <a:pt x="17986" y="1815"/>
                    <a:pt x="19048" y="3103"/>
                  </a:cubicBezTo>
                  <a:cubicBezTo>
                    <a:pt x="18467" y="2908"/>
                    <a:pt x="17840" y="2812"/>
                    <a:pt x="17171" y="2812"/>
                  </a:cubicBezTo>
                  <a:cubicBezTo>
                    <a:pt x="15285" y="2812"/>
                    <a:pt x="13063" y="3582"/>
                    <a:pt x="10559" y="5110"/>
                  </a:cubicBezTo>
                  <a:cubicBezTo>
                    <a:pt x="7861" y="6758"/>
                    <a:pt x="4206" y="7320"/>
                    <a:pt x="2317" y="7507"/>
                  </a:cubicBezTo>
                  <a:cubicBezTo>
                    <a:pt x="3455" y="6194"/>
                    <a:pt x="5785" y="3839"/>
                    <a:pt x="8938" y="2337"/>
                  </a:cubicBezTo>
                  <a:cubicBezTo>
                    <a:pt x="10628" y="1531"/>
                    <a:pt x="12404" y="1106"/>
                    <a:pt x="14076" y="1106"/>
                  </a:cubicBezTo>
                  <a:close/>
                  <a:moveTo>
                    <a:pt x="14076" y="1"/>
                  </a:moveTo>
                  <a:cubicBezTo>
                    <a:pt x="12243" y="1"/>
                    <a:pt x="10301" y="463"/>
                    <a:pt x="8462" y="1339"/>
                  </a:cubicBezTo>
                  <a:cubicBezTo>
                    <a:pt x="3668" y="3623"/>
                    <a:pt x="762" y="7659"/>
                    <a:pt x="641" y="7830"/>
                  </a:cubicBezTo>
                  <a:lnTo>
                    <a:pt x="1" y="8732"/>
                  </a:lnTo>
                  <a:lnTo>
                    <a:pt x="1106" y="8702"/>
                  </a:lnTo>
                  <a:cubicBezTo>
                    <a:pt x="1348" y="8694"/>
                    <a:pt x="7105" y="8514"/>
                    <a:pt x="11136" y="6052"/>
                  </a:cubicBezTo>
                  <a:cubicBezTo>
                    <a:pt x="13461" y="4632"/>
                    <a:pt x="15489" y="3914"/>
                    <a:pt x="17166" y="3914"/>
                  </a:cubicBezTo>
                  <a:cubicBezTo>
                    <a:pt x="18317" y="3914"/>
                    <a:pt x="19271" y="4246"/>
                    <a:pt x="20085" y="4930"/>
                  </a:cubicBezTo>
                  <a:lnTo>
                    <a:pt x="21584" y="6193"/>
                  </a:lnTo>
                  <a:lnTo>
                    <a:pt x="20965" y="4332"/>
                  </a:lnTo>
                  <a:cubicBezTo>
                    <a:pt x="20059" y="1618"/>
                    <a:pt x="17486" y="1"/>
                    <a:pt x="14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878575" y="3053300"/>
              <a:ext cx="688925" cy="385000"/>
            </a:xfrm>
            <a:custGeom>
              <a:avLst/>
              <a:gdLst/>
              <a:ahLst/>
              <a:cxnLst/>
              <a:rect l="l" t="t" r="r" b="b"/>
              <a:pathLst>
                <a:path w="27557" h="15400" extrusionOk="0">
                  <a:moveTo>
                    <a:pt x="14760" y="7077"/>
                  </a:moveTo>
                  <a:cubicBezTo>
                    <a:pt x="14860" y="7077"/>
                    <a:pt x="14961" y="7078"/>
                    <a:pt x="15064" y="7080"/>
                  </a:cubicBezTo>
                  <a:cubicBezTo>
                    <a:pt x="16716" y="7114"/>
                    <a:pt x="18360" y="7611"/>
                    <a:pt x="19888" y="8327"/>
                  </a:cubicBezTo>
                  <a:cubicBezTo>
                    <a:pt x="17920" y="9596"/>
                    <a:pt x="15239" y="10448"/>
                    <a:pt x="13003" y="10640"/>
                  </a:cubicBezTo>
                  <a:cubicBezTo>
                    <a:pt x="12687" y="10667"/>
                    <a:pt x="12385" y="10681"/>
                    <a:pt x="12104" y="10682"/>
                  </a:cubicBezTo>
                  <a:cubicBezTo>
                    <a:pt x="10929" y="10682"/>
                    <a:pt x="10057" y="10451"/>
                    <a:pt x="9690" y="10032"/>
                  </a:cubicBezTo>
                  <a:cubicBezTo>
                    <a:pt x="9121" y="9378"/>
                    <a:pt x="9313" y="8971"/>
                    <a:pt x="9375" y="8837"/>
                  </a:cubicBezTo>
                  <a:cubicBezTo>
                    <a:pt x="9783" y="7965"/>
                    <a:pt x="11792" y="7077"/>
                    <a:pt x="14760" y="7077"/>
                  </a:cubicBezTo>
                  <a:close/>
                  <a:moveTo>
                    <a:pt x="13112" y="1"/>
                  </a:moveTo>
                  <a:cubicBezTo>
                    <a:pt x="13110" y="1"/>
                    <a:pt x="13107" y="1"/>
                    <a:pt x="13105" y="1"/>
                  </a:cubicBezTo>
                  <a:cubicBezTo>
                    <a:pt x="11602" y="1"/>
                    <a:pt x="10073" y="159"/>
                    <a:pt x="8620" y="495"/>
                  </a:cubicBezTo>
                  <a:cubicBezTo>
                    <a:pt x="4686" y="1405"/>
                    <a:pt x="1671" y="4033"/>
                    <a:pt x="552" y="7520"/>
                  </a:cubicBezTo>
                  <a:cubicBezTo>
                    <a:pt x="150" y="8762"/>
                    <a:pt x="0" y="10027"/>
                    <a:pt x="165" y="11245"/>
                  </a:cubicBezTo>
                  <a:cubicBezTo>
                    <a:pt x="616" y="14567"/>
                    <a:pt x="3212" y="15399"/>
                    <a:pt x="3212" y="15399"/>
                  </a:cubicBezTo>
                  <a:cubicBezTo>
                    <a:pt x="1334" y="13268"/>
                    <a:pt x="748" y="10518"/>
                    <a:pt x="1603" y="7856"/>
                  </a:cubicBezTo>
                  <a:cubicBezTo>
                    <a:pt x="2602" y="4742"/>
                    <a:pt x="5318" y="2392"/>
                    <a:pt x="8870" y="1571"/>
                  </a:cubicBezTo>
                  <a:cubicBezTo>
                    <a:pt x="10248" y="1252"/>
                    <a:pt x="11664" y="1109"/>
                    <a:pt x="13038" y="1109"/>
                  </a:cubicBezTo>
                  <a:cubicBezTo>
                    <a:pt x="17155" y="1109"/>
                    <a:pt x="20888" y="2389"/>
                    <a:pt x="22076" y="4025"/>
                  </a:cubicBezTo>
                  <a:cubicBezTo>
                    <a:pt x="22577" y="4717"/>
                    <a:pt x="22601" y="5412"/>
                    <a:pt x="22152" y="6159"/>
                  </a:cubicBezTo>
                  <a:cubicBezTo>
                    <a:pt x="21847" y="6665"/>
                    <a:pt x="21418" y="7140"/>
                    <a:pt x="20900" y="7581"/>
                  </a:cubicBezTo>
                  <a:cubicBezTo>
                    <a:pt x="19105" y="6674"/>
                    <a:pt x="17116" y="6017"/>
                    <a:pt x="15086" y="5974"/>
                  </a:cubicBezTo>
                  <a:cubicBezTo>
                    <a:pt x="14977" y="5972"/>
                    <a:pt x="14868" y="5971"/>
                    <a:pt x="14760" y="5971"/>
                  </a:cubicBezTo>
                  <a:cubicBezTo>
                    <a:pt x="11606" y="5971"/>
                    <a:pt x="9055" y="6916"/>
                    <a:pt x="8374" y="8369"/>
                  </a:cubicBezTo>
                  <a:cubicBezTo>
                    <a:pt x="8165" y="8813"/>
                    <a:pt x="7952" y="9716"/>
                    <a:pt x="8856" y="10757"/>
                  </a:cubicBezTo>
                  <a:cubicBezTo>
                    <a:pt x="9560" y="11566"/>
                    <a:pt x="10869" y="11786"/>
                    <a:pt x="12092" y="11786"/>
                  </a:cubicBezTo>
                  <a:cubicBezTo>
                    <a:pt x="12440" y="11786"/>
                    <a:pt x="12781" y="11768"/>
                    <a:pt x="13099" y="11741"/>
                  </a:cubicBezTo>
                  <a:cubicBezTo>
                    <a:pt x="15654" y="11519"/>
                    <a:pt x="18800" y="10502"/>
                    <a:pt x="21008" y="8897"/>
                  </a:cubicBezTo>
                  <a:cubicBezTo>
                    <a:pt x="24731" y="10959"/>
                    <a:pt x="27515" y="14031"/>
                    <a:pt x="27557" y="14077"/>
                  </a:cubicBezTo>
                  <a:cubicBezTo>
                    <a:pt x="27557" y="14077"/>
                    <a:pt x="26666" y="11448"/>
                    <a:pt x="24288" y="9691"/>
                  </a:cubicBezTo>
                  <a:cubicBezTo>
                    <a:pt x="23568" y="9159"/>
                    <a:pt x="22778" y="8627"/>
                    <a:pt x="21932" y="8139"/>
                  </a:cubicBezTo>
                  <a:cubicBezTo>
                    <a:pt x="22399" y="7702"/>
                    <a:pt x="22796" y="7230"/>
                    <a:pt x="23098" y="6730"/>
                  </a:cubicBezTo>
                  <a:cubicBezTo>
                    <a:pt x="23772" y="5610"/>
                    <a:pt x="23727" y="4419"/>
                    <a:pt x="22970" y="3375"/>
                  </a:cubicBezTo>
                  <a:cubicBezTo>
                    <a:pt x="21451" y="1282"/>
                    <a:pt x="17386" y="1"/>
                    <a:pt x="13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421075" y="3117975"/>
              <a:ext cx="519450" cy="312200"/>
            </a:xfrm>
            <a:custGeom>
              <a:avLst/>
              <a:gdLst/>
              <a:ahLst/>
              <a:cxnLst/>
              <a:rect l="l" t="t" r="r" b="b"/>
              <a:pathLst>
                <a:path w="20778" h="12488" extrusionOk="0">
                  <a:moveTo>
                    <a:pt x="20777" y="1"/>
                  </a:moveTo>
                  <a:lnTo>
                    <a:pt x="17375" y="2742"/>
                  </a:lnTo>
                  <a:cubicBezTo>
                    <a:pt x="14450" y="5099"/>
                    <a:pt x="9783" y="7019"/>
                    <a:pt x="5757" y="7019"/>
                  </a:cubicBezTo>
                  <a:cubicBezTo>
                    <a:pt x="3495" y="7019"/>
                    <a:pt x="1435" y="6413"/>
                    <a:pt x="1" y="4936"/>
                  </a:cubicBezTo>
                  <a:lnTo>
                    <a:pt x="1" y="4936"/>
                  </a:lnTo>
                  <a:cubicBezTo>
                    <a:pt x="1" y="4936"/>
                    <a:pt x="1076" y="7692"/>
                    <a:pt x="4505" y="8076"/>
                  </a:cubicBezTo>
                  <a:cubicBezTo>
                    <a:pt x="4945" y="8125"/>
                    <a:pt x="5394" y="8149"/>
                    <a:pt x="5849" y="8149"/>
                  </a:cubicBezTo>
                  <a:cubicBezTo>
                    <a:pt x="9340" y="8149"/>
                    <a:pt x="13180" y="6760"/>
                    <a:pt x="16114" y="4969"/>
                  </a:cubicBezTo>
                  <a:lnTo>
                    <a:pt x="16114" y="4969"/>
                  </a:lnTo>
                  <a:cubicBezTo>
                    <a:pt x="15531" y="6512"/>
                    <a:pt x="15426" y="8074"/>
                    <a:pt x="15513" y="9398"/>
                  </a:cubicBezTo>
                  <a:cubicBezTo>
                    <a:pt x="15641" y="11339"/>
                    <a:pt x="17256" y="12488"/>
                    <a:pt x="17256" y="12488"/>
                  </a:cubicBezTo>
                  <a:cubicBezTo>
                    <a:pt x="17237" y="12437"/>
                    <a:pt x="15321" y="7314"/>
                    <a:pt x="18165" y="3501"/>
                  </a:cubicBezTo>
                  <a:lnTo>
                    <a:pt x="20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391325" y="2981275"/>
              <a:ext cx="1054650" cy="267975"/>
            </a:xfrm>
            <a:custGeom>
              <a:avLst/>
              <a:gdLst/>
              <a:ahLst/>
              <a:cxnLst/>
              <a:rect l="l" t="t" r="r" b="b"/>
              <a:pathLst>
                <a:path w="42186" h="10719" extrusionOk="0">
                  <a:moveTo>
                    <a:pt x="31274" y="0"/>
                  </a:moveTo>
                  <a:cubicBezTo>
                    <a:pt x="28210" y="0"/>
                    <a:pt x="24769" y="758"/>
                    <a:pt x="21254" y="2966"/>
                  </a:cubicBezTo>
                  <a:cubicBezTo>
                    <a:pt x="11932" y="8821"/>
                    <a:pt x="8172" y="9612"/>
                    <a:pt x="6196" y="9612"/>
                  </a:cubicBezTo>
                  <a:cubicBezTo>
                    <a:pt x="5782" y="9612"/>
                    <a:pt x="5446" y="9578"/>
                    <a:pt x="5154" y="9547"/>
                  </a:cubicBezTo>
                  <a:cubicBezTo>
                    <a:pt x="3776" y="9405"/>
                    <a:pt x="2319" y="8341"/>
                    <a:pt x="1686" y="7015"/>
                  </a:cubicBezTo>
                  <a:cubicBezTo>
                    <a:pt x="1320" y="6247"/>
                    <a:pt x="1063" y="5054"/>
                    <a:pt x="1924" y="3734"/>
                  </a:cubicBezTo>
                  <a:cubicBezTo>
                    <a:pt x="2613" y="2674"/>
                    <a:pt x="3757" y="2070"/>
                    <a:pt x="5037" y="2070"/>
                  </a:cubicBezTo>
                  <a:cubicBezTo>
                    <a:pt x="5166" y="2070"/>
                    <a:pt x="5296" y="2076"/>
                    <a:pt x="5427" y="2089"/>
                  </a:cubicBezTo>
                  <a:cubicBezTo>
                    <a:pt x="6608" y="2200"/>
                    <a:pt x="7628" y="2823"/>
                    <a:pt x="7963" y="3640"/>
                  </a:cubicBezTo>
                  <a:cubicBezTo>
                    <a:pt x="8143" y="4079"/>
                    <a:pt x="8151" y="4614"/>
                    <a:pt x="8008" y="5093"/>
                  </a:cubicBezTo>
                  <a:cubicBezTo>
                    <a:pt x="7748" y="4351"/>
                    <a:pt x="7050" y="3818"/>
                    <a:pt x="6220" y="3818"/>
                  </a:cubicBezTo>
                  <a:cubicBezTo>
                    <a:pt x="5170" y="3818"/>
                    <a:pt x="4317" y="4670"/>
                    <a:pt x="4317" y="5721"/>
                  </a:cubicBezTo>
                  <a:cubicBezTo>
                    <a:pt x="4317" y="6773"/>
                    <a:pt x="5169" y="7625"/>
                    <a:pt x="6220" y="7625"/>
                  </a:cubicBezTo>
                  <a:cubicBezTo>
                    <a:pt x="6473" y="7625"/>
                    <a:pt x="6716" y="7572"/>
                    <a:pt x="6937" y="7482"/>
                  </a:cubicBezTo>
                  <a:cubicBezTo>
                    <a:pt x="7697" y="7281"/>
                    <a:pt x="8321" y="6833"/>
                    <a:pt x="8726" y="6173"/>
                  </a:cubicBezTo>
                  <a:cubicBezTo>
                    <a:pt x="9263" y="5305"/>
                    <a:pt x="9362" y="4147"/>
                    <a:pt x="8983" y="3223"/>
                  </a:cubicBezTo>
                  <a:cubicBezTo>
                    <a:pt x="8492" y="2018"/>
                    <a:pt x="7137" y="1141"/>
                    <a:pt x="5531" y="989"/>
                  </a:cubicBezTo>
                  <a:cubicBezTo>
                    <a:pt x="5362" y="973"/>
                    <a:pt x="5195" y="965"/>
                    <a:pt x="5029" y="965"/>
                  </a:cubicBezTo>
                  <a:cubicBezTo>
                    <a:pt x="3375" y="965"/>
                    <a:pt x="1894" y="1753"/>
                    <a:pt x="997" y="3131"/>
                  </a:cubicBezTo>
                  <a:cubicBezTo>
                    <a:pt x="109" y="4497"/>
                    <a:pt x="1" y="6044"/>
                    <a:pt x="692" y="7489"/>
                  </a:cubicBezTo>
                  <a:cubicBezTo>
                    <a:pt x="1491" y="9167"/>
                    <a:pt x="3280" y="10464"/>
                    <a:pt x="5043" y="10647"/>
                  </a:cubicBezTo>
                  <a:cubicBezTo>
                    <a:pt x="5365" y="10680"/>
                    <a:pt x="5737" y="10719"/>
                    <a:pt x="6196" y="10719"/>
                  </a:cubicBezTo>
                  <a:cubicBezTo>
                    <a:pt x="8322" y="10719"/>
                    <a:pt x="12306" y="9893"/>
                    <a:pt x="21846" y="3902"/>
                  </a:cubicBezTo>
                  <a:cubicBezTo>
                    <a:pt x="25165" y="1817"/>
                    <a:pt x="28411" y="1102"/>
                    <a:pt x="31301" y="1102"/>
                  </a:cubicBezTo>
                  <a:cubicBezTo>
                    <a:pt x="37540" y="1102"/>
                    <a:pt x="42119" y="4430"/>
                    <a:pt x="42185" y="4480"/>
                  </a:cubicBezTo>
                  <a:cubicBezTo>
                    <a:pt x="42185" y="4480"/>
                    <a:pt x="40913" y="2189"/>
                    <a:pt x="37905" y="1150"/>
                  </a:cubicBezTo>
                  <a:cubicBezTo>
                    <a:pt x="36060" y="513"/>
                    <a:pt x="33794" y="0"/>
                    <a:pt x="3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373300" y="3053275"/>
              <a:ext cx="688900" cy="384975"/>
            </a:xfrm>
            <a:custGeom>
              <a:avLst/>
              <a:gdLst/>
              <a:ahLst/>
              <a:cxnLst/>
              <a:rect l="l" t="t" r="r" b="b"/>
              <a:pathLst>
                <a:path w="27556" h="15399" extrusionOk="0">
                  <a:moveTo>
                    <a:pt x="12812" y="7076"/>
                  </a:moveTo>
                  <a:cubicBezTo>
                    <a:pt x="15771" y="7076"/>
                    <a:pt x="17775" y="7966"/>
                    <a:pt x="18185" y="8837"/>
                  </a:cubicBezTo>
                  <a:cubicBezTo>
                    <a:pt x="18246" y="8970"/>
                    <a:pt x="18437" y="9378"/>
                    <a:pt x="17869" y="10031"/>
                  </a:cubicBezTo>
                  <a:cubicBezTo>
                    <a:pt x="17503" y="10452"/>
                    <a:pt x="16630" y="10682"/>
                    <a:pt x="15455" y="10682"/>
                  </a:cubicBezTo>
                  <a:cubicBezTo>
                    <a:pt x="15171" y="10682"/>
                    <a:pt x="14871" y="10668"/>
                    <a:pt x="14558" y="10640"/>
                  </a:cubicBezTo>
                  <a:cubicBezTo>
                    <a:pt x="12321" y="10446"/>
                    <a:pt x="9641" y="9595"/>
                    <a:pt x="7672" y="8326"/>
                  </a:cubicBezTo>
                  <a:cubicBezTo>
                    <a:pt x="9198" y="7611"/>
                    <a:pt x="10843" y="7114"/>
                    <a:pt x="12495" y="7079"/>
                  </a:cubicBezTo>
                  <a:cubicBezTo>
                    <a:pt x="12602" y="7077"/>
                    <a:pt x="12708" y="7076"/>
                    <a:pt x="12812" y="7076"/>
                  </a:cubicBezTo>
                  <a:close/>
                  <a:moveTo>
                    <a:pt x="14453" y="0"/>
                  </a:moveTo>
                  <a:cubicBezTo>
                    <a:pt x="10174" y="0"/>
                    <a:pt x="6108" y="1282"/>
                    <a:pt x="4586" y="3374"/>
                  </a:cubicBezTo>
                  <a:cubicBezTo>
                    <a:pt x="3830" y="4419"/>
                    <a:pt x="3782" y="5608"/>
                    <a:pt x="4458" y="6728"/>
                  </a:cubicBezTo>
                  <a:cubicBezTo>
                    <a:pt x="4762" y="7229"/>
                    <a:pt x="5157" y="7701"/>
                    <a:pt x="5626" y="8138"/>
                  </a:cubicBezTo>
                  <a:cubicBezTo>
                    <a:pt x="4778" y="8626"/>
                    <a:pt x="3988" y="9158"/>
                    <a:pt x="3270" y="9690"/>
                  </a:cubicBezTo>
                  <a:cubicBezTo>
                    <a:pt x="890" y="11445"/>
                    <a:pt x="1" y="14077"/>
                    <a:pt x="1" y="14077"/>
                  </a:cubicBezTo>
                  <a:cubicBezTo>
                    <a:pt x="41" y="14029"/>
                    <a:pt x="2827" y="10955"/>
                    <a:pt x="6549" y="8897"/>
                  </a:cubicBezTo>
                  <a:cubicBezTo>
                    <a:pt x="8758" y="10501"/>
                    <a:pt x="11902" y="11518"/>
                    <a:pt x="14459" y="11741"/>
                  </a:cubicBezTo>
                  <a:cubicBezTo>
                    <a:pt x="14777" y="11768"/>
                    <a:pt x="15118" y="11786"/>
                    <a:pt x="15466" y="11786"/>
                  </a:cubicBezTo>
                  <a:cubicBezTo>
                    <a:pt x="16689" y="11786"/>
                    <a:pt x="17997" y="11565"/>
                    <a:pt x="18700" y="10757"/>
                  </a:cubicBezTo>
                  <a:cubicBezTo>
                    <a:pt x="19606" y="9714"/>
                    <a:pt x="19391" y="8813"/>
                    <a:pt x="19184" y="8368"/>
                  </a:cubicBezTo>
                  <a:cubicBezTo>
                    <a:pt x="18504" y="6916"/>
                    <a:pt x="15954" y="5970"/>
                    <a:pt x="12798" y="5970"/>
                  </a:cubicBezTo>
                  <a:cubicBezTo>
                    <a:pt x="12690" y="5970"/>
                    <a:pt x="12581" y="5971"/>
                    <a:pt x="12471" y="5973"/>
                  </a:cubicBezTo>
                  <a:cubicBezTo>
                    <a:pt x="10442" y="6017"/>
                    <a:pt x="8451" y="6673"/>
                    <a:pt x="6658" y="7581"/>
                  </a:cubicBezTo>
                  <a:cubicBezTo>
                    <a:pt x="6139" y="7139"/>
                    <a:pt x="5710" y="6664"/>
                    <a:pt x="5405" y="6157"/>
                  </a:cubicBezTo>
                  <a:cubicBezTo>
                    <a:pt x="4954" y="5412"/>
                    <a:pt x="4980" y="4714"/>
                    <a:pt x="5480" y="4023"/>
                  </a:cubicBezTo>
                  <a:cubicBezTo>
                    <a:pt x="6668" y="2387"/>
                    <a:pt x="10401" y="1108"/>
                    <a:pt x="14518" y="1108"/>
                  </a:cubicBezTo>
                  <a:cubicBezTo>
                    <a:pt x="15892" y="1108"/>
                    <a:pt x="17309" y="1251"/>
                    <a:pt x="18688" y="1570"/>
                  </a:cubicBezTo>
                  <a:cubicBezTo>
                    <a:pt x="22238" y="2392"/>
                    <a:pt x="24956" y="4742"/>
                    <a:pt x="25955" y="7854"/>
                  </a:cubicBezTo>
                  <a:cubicBezTo>
                    <a:pt x="26809" y="10518"/>
                    <a:pt x="26223" y="13267"/>
                    <a:pt x="24346" y="15399"/>
                  </a:cubicBezTo>
                  <a:cubicBezTo>
                    <a:pt x="24346" y="15399"/>
                    <a:pt x="26939" y="14568"/>
                    <a:pt x="27391" y="11245"/>
                  </a:cubicBezTo>
                  <a:cubicBezTo>
                    <a:pt x="27556" y="10028"/>
                    <a:pt x="27406" y="8763"/>
                    <a:pt x="27006" y="7519"/>
                  </a:cubicBezTo>
                  <a:cubicBezTo>
                    <a:pt x="25887" y="4031"/>
                    <a:pt x="22872" y="1405"/>
                    <a:pt x="18937" y="493"/>
                  </a:cubicBezTo>
                  <a:cubicBezTo>
                    <a:pt x="17483" y="158"/>
                    <a:pt x="15955" y="0"/>
                    <a:pt x="14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000325" y="3117975"/>
              <a:ext cx="519400" cy="312200"/>
            </a:xfrm>
            <a:custGeom>
              <a:avLst/>
              <a:gdLst/>
              <a:ahLst/>
              <a:cxnLst/>
              <a:rect l="l" t="t" r="r" b="b"/>
              <a:pathLst>
                <a:path w="20776" h="12488" extrusionOk="0">
                  <a:moveTo>
                    <a:pt x="1" y="1"/>
                  </a:moveTo>
                  <a:lnTo>
                    <a:pt x="2613" y="3501"/>
                  </a:lnTo>
                  <a:cubicBezTo>
                    <a:pt x="5457" y="7314"/>
                    <a:pt x="3540" y="12437"/>
                    <a:pt x="3522" y="12488"/>
                  </a:cubicBezTo>
                  <a:cubicBezTo>
                    <a:pt x="3522" y="12488"/>
                    <a:pt x="5137" y="11339"/>
                    <a:pt x="5265" y="9398"/>
                  </a:cubicBezTo>
                  <a:cubicBezTo>
                    <a:pt x="5352" y="8074"/>
                    <a:pt x="5247" y="6512"/>
                    <a:pt x="4664" y="4969"/>
                  </a:cubicBezTo>
                  <a:lnTo>
                    <a:pt x="4664" y="4969"/>
                  </a:lnTo>
                  <a:cubicBezTo>
                    <a:pt x="7597" y="6760"/>
                    <a:pt x="11438" y="8149"/>
                    <a:pt x="14928" y="8149"/>
                  </a:cubicBezTo>
                  <a:cubicBezTo>
                    <a:pt x="15383" y="8149"/>
                    <a:pt x="15832" y="8125"/>
                    <a:pt x="16272" y="8076"/>
                  </a:cubicBezTo>
                  <a:cubicBezTo>
                    <a:pt x="19699" y="7693"/>
                    <a:pt x="20776" y="4936"/>
                    <a:pt x="20776" y="4936"/>
                  </a:cubicBezTo>
                  <a:lnTo>
                    <a:pt x="20776" y="4936"/>
                  </a:lnTo>
                  <a:cubicBezTo>
                    <a:pt x="19342" y="6413"/>
                    <a:pt x="17283" y="7019"/>
                    <a:pt x="15021" y="7019"/>
                  </a:cubicBezTo>
                  <a:cubicBezTo>
                    <a:pt x="10995" y="7019"/>
                    <a:pt x="6328" y="5099"/>
                    <a:pt x="3403" y="27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494875" y="2981275"/>
              <a:ext cx="1054725" cy="267975"/>
            </a:xfrm>
            <a:custGeom>
              <a:avLst/>
              <a:gdLst/>
              <a:ahLst/>
              <a:cxnLst/>
              <a:rect l="l" t="t" r="r" b="b"/>
              <a:pathLst>
                <a:path w="42189" h="10719" extrusionOk="0">
                  <a:moveTo>
                    <a:pt x="10915" y="0"/>
                  </a:moveTo>
                  <a:cubicBezTo>
                    <a:pt x="8396" y="0"/>
                    <a:pt x="6129" y="513"/>
                    <a:pt x="4284" y="1150"/>
                  </a:cubicBezTo>
                  <a:cubicBezTo>
                    <a:pt x="1270" y="2189"/>
                    <a:pt x="1" y="4480"/>
                    <a:pt x="1" y="4480"/>
                  </a:cubicBezTo>
                  <a:cubicBezTo>
                    <a:pt x="68" y="4430"/>
                    <a:pt x="4646" y="1102"/>
                    <a:pt x="10885" y="1102"/>
                  </a:cubicBezTo>
                  <a:cubicBezTo>
                    <a:pt x="13775" y="1102"/>
                    <a:pt x="17022" y="1817"/>
                    <a:pt x="20342" y="3902"/>
                  </a:cubicBezTo>
                  <a:cubicBezTo>
                    <a:pt x="29881" y="9893"/>
                    <a:pt x="33865" y="10719"/>
                    <a:pt x="35992" y="10719"/>
                  </a:cubicBezTo>
                  <a:cubicBezTo>
                    <a:pt x="36450" y="10719"/>
                    <a:pt x="36822" y="10680"/>
                    <a:pt x="37145" y="10647"/>
                  </a:cubicBezTo>
                  <a:cubicBezTo>
                    <a:pt x="38907" y="10464"/>
                    <a:pt x="40697" y="9167"/>
                    <a:pt x="41497" y="7489"/>
                  </a:cubicBezTo>
                  <a:cubicBezTo>
                    <a:pt x="42188" y="6044"/>
                    <a:pt x="42079" y="4497"/>
                    <a:pt x="41191" y="3131"/>
                  </a:cubicBezTo>
                  <a:cubicBezTo>
                    <a:pt x="40295" y="1753"/>
                    <a:pt x="38813" y="965"/>
                    <a:pt x="37158" y="965"/>
                  </a:cubicBezTo>
                  <a:cubicBezTo>
                    <a:pt x="36993" y="965"/>
                    <a:pt x="36825" y="973"/>
                    <a:pt x="36657" y="989"/>
                  </a:cubicBezTo>
                  <a:cubicBezTo>
                    <a:pt x="35052" y="1141"/>
                    <a:pt x="33696" y="2018"/>
                    <a:pt x="33205" y="3223"/>
                  </a:cubicBezTo>
                  <a:cubicBezTo>
                    <a:pt x="32826" y="4147"/>
                    <a:pt x="32927" y="5305"/>
                    <a:pt x="33461" y="6173"/>
                  </a:cubicBezTo>
                  <a:cubicBezTo>
                    <a:pt x="33867" y="6833"/>
                    <a:pt x="34491" y="7281"/>
                    <a:pt x="35252" y="7482"/>
                  </a:cubicBezTo>
                  <a:cubicBezTo>
                    <a:pt x="35475" y="7572"/>
                    <a:pt x="35716" y="7625"/>
                    <a:pt x="35972" y="7625"/>
                  </a:cubicBezTo>
                  <a:cubicBezTo>
                    <a:pt x="37023" y="7625"/>
                    <a:pt x="37874" y="6773"/>
                    <a:pt x="37874" y="5721"/>
                  </a:cubicBezTo>
                  <a:cubicBezTo>
                    <a:pt x="37874" y="4670"/>
                    <a:pt x="37023" y="3818"/>
                    <a:pt x="35972" y="3818"/>
                  </a:cubicBezTo>
                  <a:cubicBezTo>
                    <a:pt x="35143" y="3818"/>
                    <a:pt x="34444" y="4351"/>
                    <a:pt x="34183" y="5093"/>
                  </a:cubicBezTo>
                  <a:cubicBezTo>
                    <a:pt x="34040" y="4614"/>
                    <a:pt x="34049" y="4079"/>
                    <a:pt x="34228" y="3640"/>
                  </a:cubicBezTo>
                  <a:cubicBezTo>
                    <a:pt x="34561" y="2823"/>
                    <a:pt x="35581" y="2200"/>
                    <a:pt x="36762" y="2089"/>
                  </a:cubicBezTo>
                  <a:cubicBezTo>
                    <a:pt x="36893" y="2076"/>
                    <a:pt x="37023" y="2070"/>
                    <a:pt x="37152" y="2070"/>
                  </a:cubicBezTo>
                  <a:cubicBezTo>
                    <a:pt x="38434" y="2070"/>
                    <a:pt x="39577" y="2674"/>
                    <a:pt x="40267" y="3734"/>
                  </a:cubicBezTo>
                  <a:cubicBezTo>
                    <a:pt x="41126" y="5054"/>
                    <a:pt x="40869" y="6247"/>
                    <a:pt x="40503" y="7015"/>
                  </a:cubicBezTo>
                  <a:cubicBezTo>
                    <a:pt x="39870" y="8341"/>
                    <a:pt x="38413" y="9405"/>
                    <a:pt x="37037" y="9547"/>
                  </a:cubicBezTo>
                  <a:cubicBezTo>
                    <a:pt x="36744" y="9578"/>
                    <a:pt x="36408" y="9612"/>
                    <a:pt x="35994" y="9612"/>
                  </a:cubicBezTo>
                  <a:cubicBezTo>
                    <a:pt x="34017" y="9612"/>
                    <a:pt x="30257" y="8821"/>
                    <a:pt x="20935" y="2966"/>
                  </a:cubicBezTo>
                  <a:cubicBezTo>
                    <a:pt x="17420" y="758"/>
                    <a:pt x="13980" y="0"/>
                    <a:pt x="10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359475" y="3272500"/>
              <a:ext cx="48325" cy="48100"/>
            </a:xfrm>
            <a:custGeom>
              <a:avLst/>
              <a:gdLst/>
              <a:ahLst/>
              <a:cxnLst/>
              <a:rect l="l" t="t" r="r" b="b"/>
              <a:pathLst>
                <a:path w="1933" h="1924" extrusionOk="0">
                  <a:moveTo>
                    <a:pt x="967" y="0"/>
                  </a:moveTo>
                  <a:cubicBezTo>
                    <a:pt x="434" y="0"/>
                    <a:pt x="1" y="430"/>
                    <a:pt x="1" y="962"/>
                  </a:cubicBezTo>
                  <a:cubicBezTo>
                    <a:pt x="1" y="1493"/>
                    <a:pt x="434" y="1923"/>
                    <a:pt x="967" y="1923"/>
                  </a:cubicBezTo>
                  <a:cubicBezTo>
                    <a:pt x="1502" y="1922"/>
                    <a:pt x="1933" y="1493"/>
                    <a:pt x="1933" y="962"/>
                  </a:cubicBezTo>
                  <a:cubicBezTo>
                    <a:pt x="1933" y="430"/>
                    <a:pt x="1502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546125" y="3255700"/>
              <a:ext cx="48350" cy="48100"/>
            </a:xfrm>
            <a:custGeom>
              <a:avLst/>
              <a:gdLst/>
              <a:ahLst/>
              <a:cxnLst/>
              <a:rect l="l" t="t" r="r" b="b"/>
              <a:pathLst>
                <a:path w="1934" h="1924" extrusionOk="0">
                  <a:moveTo>
                    <a:pt x="966" y="1"/>
                  </a:moveTo>
                  <a:cubicBezTo>
                    <a:pt x="434" y="1"/>
                    <a:pt x="0" y="430"/>
                    <a:pt x="0" y="962"/>
                  </a:cubicBezTo>
                  <a:cubicBezTo>
                    <a:pt x="0" y="1492"/>
                    <a:pt x="433" y="1924"/>
                    <a:pt x="966" y="1924"/>
                  </a:cubicBezTo>
                  <a:cubicBezTo>
                    <a:pt x="1501" y="1924"/>
                    <a:pt x="1934" y="1492"/>
                    <a:pt x="1934" y="962"/>
                  </a:cubicBezTo>
                  <a:cubicBezTo>
                    <a:pt x="1934" y="430"/>
                    <a:pt x="1501" y="1"/>
                    <a:pt x="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8"/>
          <p:cNvGrpSpPr/>
          <p:nvPr/>
        </p:nvGrpSpPr>
        <p:grpSpPr>
          <a:xfrm rot="10800000" flipH="1">
            <a:off x="3417946" y="4641006"/>
            <a:ext cx="2308247" cy="341306"/>
            <a:chOff x="924950" y="2981275"/>
            <a:chExt cx="3090850" cy="457025"/>
          </a:xfrm>
        </p:grpSpPr>
        <p:sp>
          <p:nvSpPr>
            <p:cNvPr id="151" name="Google Shape;151;p8"/>
            <p:cNvSpPr/>
            <p:nvPr/>
          </p:nvSpPr>
          <p:spPr>
            <a:xfrm>
              <a:off x="924950" y="2999375"/>
              <a:ext cx="539675" cy="218300"/>
            </a:xfrm>
            <a:custGeom>
              <a:avLst/>
              <a:gdLst/>
              <a:ahLst/>
              <a:cxnLst/>
              <a:rect l="l" t="t" r="r" b="b"/>
              <a:pathLst>
                <a:path w="21587" h="8732" extrusionOk="0">
                  <a:moveTo>
                    <a:pt x="7512" y="1106"/>
                  </a:moveTo>
                  <a:cubicBezTo>
                    <a:pt x="9184" y="1106"/>
                    <a:pt x="10960" y="1530"/>
                    <a:pt x="12650" y="2337"/>
                  </a:cubicBezTo>
                  <a:cubicBezTo>
                    <a:pt x="15805" y="3839"/>
                    <a:pt x="18133" y="6194"/>
                    <a:pt x="19269" y="7507"/>
                  </a:cubicBezTo>
                  <a:cubicBezTo>
                    <a:pt x="17382" y="7320"/>
                    <a:pt x="13725" y="6756"/>
                    <a:pt x="11027" y="5110"/>
                  </a:cubicBezTo>
                  <a:cubicBezTo>
                    <a:pt x="8524" y="3582"/>
                    <a:pt x="6302" y="2812"/>
                    <a:pt x="4416" y="2812"/>
                  </a:cubicBezTo>
                  <a:cubicBezTo>
                    <a:pt x="3748" y="2812"/>
                    <a:pt x="3121" y="2908"/>
                    <a:pt x="2539" y="3103"/>
                  </a:cubicBezTo>
                  <a:cubicBezTo>
                    <a:pt x="3600" y="1815"/>
                    <a:pt x="5332" y="1106"/>
                    <a:pt x="7512" y="1106"/>
                  </a:cubicBezTo>
                  <a:close/>
                  <a:moveTo>
                    <a:pt x="7507" y="1"/>
                  </a:moveTo>
                  <a:cubicBezTo>
                    <a:pt x="4100" y="1"/>
                    <a:pt x="1525" y="1618"/>
                    <a:pt x="619" y="4332"/>
                  </a:cubicBezTo>
                  <a:lnTo>
                    <a:pt x="0" y="6193"/>
                  </a:lnTo>
                  <a:lnTo>
                    <a:pt x="1501" y="4930"/>
                  </a:lnTo>
                  <a:cubicBezTo>
                    <a:pt x="2312" y="4246"/>
                    <a:pt x="3268" y="3914"/>
                    <a:pt x="4419" y="3914"/>
                  </a:cubicBezTo>
                  <a:cubicBezTo>
                    <a:pt x="6095" y="3914"/>
                    <a:pt x="8123" y="4632"/>
                    <a:pt x="10449" y="6052"/>
                  </a:cubicBezTo>
                  <a:cubicBezTo>
                    <a:pt x="14483" y="8516"/>
                    <a:pt x="20238" y="8696"/>
                    <a:pt x="20480" y="8702"/>
                  </a:cubicBezTo>
                  <a:lnTo>
                    <a:pt x="21587" y="8732"/>
                  </a:lnTo>
                  <a:lnTo>
                    <a:pt x="20947" y="7830"/>
                  </a:lnTo>
                  <a:cubicBezTo>
                    <a:pt x="20824" y="7659"/>
                    <a:pt x="17920" y="3623"/>
                    <a:pt x="13124" y="1339"/>
                  </a:cubicBezTo>
                  <a:cubicBezTo>
                    <a:pt x="11289" y="463"/>
                    <a:pt x="9346" y="1"/>
                    <a:pt x="7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76175" y="2999375"/>
              <a:ext cx="539625" cy="218300"/>
            </a:xfrm>
            <a:custGeom>
              <a:avLst/>
              <a:gdLst/>
              <a:ahLst/>
              <a:cxnLst/>
              <a:rect l="l" t="t" r="r" b="b"/>
              <a:pathLst>
                <a:path w="21585" h="8732" extrusionOk="0">
                  <a:moveTo>
                    <a:pt x="14076" y="1106"/>
                  </a:moveTo>
                  <a:cubicBezTo>
                    <a:pt x="16256" y="1106"/>
                    <a:pt x="17986" y="1815"/>
                    <a:pt x="19048" y="3103"/>
                  </a:cubicBezTo>
                  <a:cubicBezTo>
                    <a:pt x="18467" y="2908"/>
                    <a:pt x="17840" y="2812"/>
                    <a:pt x="17171" y="2812"/>
                  </a:cubicBezTo>
                  <a:cubicBezTo>
                    <a:pt x="15285" y="2812"/>
                    <a:pt x="13063" y="3582"/>
                    <a:pt x="10559" y="5110"/>
                  </a:cubicBezTo>
                  <a:cubicBezTo>
                    <a:pt x="7861" y="6758"/>
                    <a:pt x="4206" y="7320"/>
                    <a:pt x="2317" y="7507"/>
                  </a:cubicBezTo>
                  <a:cubicBezTo>
                    <a:pt x="3455" y="6194"/>
                    <a:pt x="5785" y="3839"/>
                    <a:pt x="8938" y="2337"/>
                  </a:cubicBezTo>
                  <a:cubicBezTo>
                    <a:pt x="10628" y="1531"/>
                    <a:pt x="12404" y="1106"/>
                    <a:pt x="14076" y="1106"/>
                  </a:cubicBezTo>
                  <a:close/>
                  <a:moveTo>
                    <a:pt x="14076" y="1"/>
                  </a:moveTo>
                  <a:cubicBezTo>
                    <a:pt x="12243" y="1"/>
                    <a:pt x="10301" y="463"/>
                    <a:pt x="8462" y="1339"/>
                  </a:cubicBezTo>
                  <a:cubicBezTo>
                    <a:pt x="3668" y="3623"/>
                    <a:pt x="762" y="7659"/>
                    <a:pt x="641" y="7830"/>
                  </a:cubicBezTo>
                  <a:lnTo>
                    <a:pt x="1" y="8732"/>
                  </a:lnTo>
                  <a:lnTo>
                    <a:pt x="1106" y="8702"/>
                  </a:lnTo>
                  <a:cubicBezTo>
                    <a:pt x="1348" y="8694"/>
                    <a:pt x="7105" y="8514"/>
                    <a:pt x="11136" y="6052"/>
                  </a:cubicBezTo>
                  <a:cubicBezTo>
                    <a:pt x="13461" y="4632"/>
                    <a:pt x="15489" y="3914"/>
                    <a:pt x="17166" y="3914"/>
                  </a:cubicBezTo>
                  <a:cubicBezTo>
                    <a:pt x="18317" y="3914"/>
                    <a:pt x="19271" y="4246"/>
                    <a:pt x="20085" y="4930"/>
                  </a:cubicBezTo>
                  <a:lnTo>
                    <a:pt x="21584" y="6193"/>
                  </a:lnTo>
                  <a:lnTo>
                    <a:pt x="20965" y="4332"/>
                  </a:lnTo>
                  <a:cubicBezTo>
                    <a:pt x="20059" y="1618"/>
                    <a:pt x="17486" y="1"/>
                    <a:pt x="14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878575" y="3053300"/>
              <a:ext cx="688925" cy="385000"/>
            </a:xfrm>
            <a:custGeom>
              <a:avLst/>
              <a:gdLst/>
              <a:ahLst/>
              <a:cxnLst/>
              <a:rect l="l" t="t" r="r" b="b"/>
              <a:pathLst>
                <a:path w="27557" h="15400" extrusionOk="0">
                  <a:moveTo>
                    <a:pt x="14760" y="7077"/>
                  </a:moveTo>
                  <a:cubicBezTo>
                    <a:pt x="14860" y="7077"/>
                    <a:pt x="14961" y="7078"/>
                    <a:pt x="15064" y="7080"/>
                  </a:cubicBezTo>
                  <a:cubicBezTo>
                    <a:pt x="16716" y="7114"/>
                    <a:pt x="18360" y="7611"/>
                    <a:pt x="19888" y="8327"/>
                  </a:cubicBezTo>
                  <a:cubicBezTo>
                    <a:pt x="17920" y="9596"/>
                    <a:pt x="15239" y="10448"/>
                    <a:pt x="13003" y="10640"/>
                  </a:cubicBezTo>
                  <a:cubicBezTo>
                    <a:pt x="12687" y="10667"/>
                    <a:pt x="12385" y="10681"/>
                    <a:pt x="12104" y="10682"/>
                  </a:cubicBezTo>
                  <a:cubicBezTo>
                    <a:pt x="10929" y="10682"/>
                    <a:pt x="10057" y="10451"/>
                    <a:pt x="9690" y="10032"/>
                  </a:cubicBezTo>
                  <a:cubicBezTo>
                    <a:pt x="9121" y="9378"/>
                    <a:pt x="9313" y="8971"/>
                    <a:pt x="9375" y="8837"/>
                  </a:cubicBezTo>
                  <a:cubicBezTo>
                    <a:pt x="9783" y="7965"/>
                    <a:pt x="11792" y="7077"/>
                    <a:pt x="14760" y="7077"/>
                  </a:cubicBezTo>
                  <a:close/>
                  <a:moveTo>
                    <a:pt x="13112" y="1"/>
                  </a:moveTo>
                  <a:cubicBezTo>
                    <a:pt x="13110" y="1"/>
                    <a:pt x="13107" y="1"/>
                    <a:pt x="13105" y="1"/>
                  </a:cubicBezTo>
                  <a:cubicBezTo>
                    <a:pt x="11602" y="1"/>
                    <a:pt x="10073" y="159"/>
                    <a:pt x="8620" y="495"/>
                  </a:cubicBezTo>
                  <a:cubicBezTo>
                    <a:pt x="4686" y="1405"/>
                    <a:pt x="1671" y="4033"/>
                    <a:pt x="552" y="7520"/>
                  </a:cubicBezTo>
                  <a:cubicBezTo>
                    <a:pt x="150" y="8762"/>
                    <a:pt x="0" y="10027"/>
                    <a:pt x="165" y="11245"/>
                  </a:cubicBezTo>
                  <a:cubicBezTo>
                    <a:pt x="616" y="14567"/>
                    <a:pt x="3212" y="15399"/>
                    <a:pt x="3212" y="15399"/>
                  </a:cubicBezTo>
                  <a:cubicBezTo>
                    <a:pt x="1334" y="13268"/>
                    <a:pt x="748" y="10518"/>
                    <a:pt x="1603" y="7856"/>
                  </a:cubicBezTo>
                  <a:cubicBezTo>
                    <a:pt x="2602" y="4742"/>
                    <a:pt x="5318" y="2392"/>
                    <a:pt x="8870" y="1571"/>
                  </a:cubicBezTo>
                  <a:cubicBezTo>
                    <a:pt x="10248" y="1252"/>
                    <a:pt x="11664" y="1109"/>
                    <a:pt x="13038" y="1109"/>
                  </a:cubicBezTo>
                  <a:cubicBezTo>
                    <a:pt x="17155" y="1109"/>
                    <a:pt x="20888" y="2389"/>
                    <a:pt x="22076" y="4025"/>
                  </a:cubicBezTo>
                  <a:cubicBezTo>
                    <a:pt x="22577" y="4717"/>
                    <a:pt x="22601" y="5412"/>
                    <a:pt x="22152" y="6159"/>
                  </a:cubicBezTo>
                  <a:cubicBezTo>
                    <a:pt x="21847" y="6665"/>
                    <a:pt x="21418" y="7140"/>
                    <a:pt x="20900" y="7581"/>
                  </a:cubicBezTo>
                  <a:cubicBezTo>
                    <a:pt x="19105" y="6674"/>
                    <a:pt x="17116" y="6017"/>
                    <a:pt x="15086" y="5974"/>
                  </a:cubicBezTo>
                  <a:cubicBezTo>
                    <a:pt x="14977" y="5972"/>
                    <a:pt x="14868" y="5971"/>
                    <a:pt x="14760" y="5971"/>
                  </a:cubicBezTo>
                  <a:cubicBezTo>
                    <a:pt x="11606" y="5971"/>
                    <a:pt x="9055" y="6916"/>
                    <a:pt x="8374" y="8369"/>
                  </a:cubicBezTo>
                  <a:cubicBezTo>
                    <a:pt x="8165" y="8813"/>
                    <a:pt x="7952" y="9716"/>
                    <a:pt x="8856" y="10757"/>
                  </a:cubicBezTo>
                  <a:cubicBezTo>
                    <a:pt x="9560" y="11566"/>
                    <a:pt x="10869" y="11786"/>
                    <a:pt x="12092" y="11786"/>
                  </a:cubicBezTo>
                  <a:cubicBezTo>
                    <a:pt x="12440" y="11786"/>
                    <a:pt x="12781" y="11768"/>
                    <a:pt x="13099" y="11741"/>
                  </a:cubicBezTo>
                  <a:cubicBezTo>
                    <a:pt x="15654" y="11519"/>
                    <a:pt x="18800" y="10502"/>
                    <a:pt x="21008" y="8897"/>
                  </a:cubicBezTo>
                  <a:cubicBezTo>
                    <a:pt x="24731" y="10959"/>
                    <a:pt x="27515" y="14031"/>
                    <a:pt x="27557" y="14077"/>
                  </a:cubicBezTo>
                  <a:cubicBezTo>
                    <a:pt x="27557" y="14077"/>
                    <a:pt x="26666" y="11448"/>
                    <a:pt x="24288" y="9691"/>
                  </a:cubicBezTo>
                  <a:cubicBezTo>
                    <a:pt x="23568" y="9159"/>
                    <a:pt x="22778" y="8627"/>
                    <a:pt x="21932" y="8139"/>
                  </a:cubicBezTo>
                  <a:cubicBezTo>
                    <a:pt x="22399" y="7702"/>
                    <a:pt x="22796" y="7230"/>
                    <a:pt x="23098" y="6730"/>
                  </a:cubicBezTo>
                  <a:cubicBezTo>
                    <a:pt x="23772" y="5610"/>
                    <a:pt x="23727" y="4419"/>
                    <a:pt x="22970" y="3375"/>
                  </a:cubicBezTo>
                  <a:cubicBezTo>
                    <a:pt x="21451" y="1282"/>
                    <a:pt x="17386" y="1"/>
                    <a:pt x="13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421075" y="3117975"/>
              <a:ext cx="519450" cy="312200"/>
            </a:xfrm>
            <a:custGeom>
              <a:avLst/>
              <a:gdLst/>
              <a:ahLst/>
              <a:cxnLst/>
              <a:rect l="l" t="t" r="r" b="b"/>
              <a:pathLst>
                <a:path w="20778" h="12488" extrusionOk="0">
                  <a:moveTo>
                    <a:pt x="20777" y="1"/>
                  </a:moveTo>
                  <a:lnTo>
                    <a:pt x="17375" y="2742"/>
                  </a:lnTo>
                  <a:cubicBezTo>
                    <a:pt x="14450" y="5099"/>
                    <a:pt x="9783" y="7019"/>
                    <a:pt x="5757" y="7019"/>
                  </a:cubicBezTo>
                  <a:cubicBezTo>
                    <a:pt x="3495" y="7019"/>
                    <a:pt x="1435" y="6413"/>
                    <a:pt x="1" y="4936"/>
                  </a:cubicBezTo>
                  <a:lnTo>
                    <a:pt x="1" y="4936"/>
                  </a:lnTo>
                  <a:cubicBezTo>
                    <a:pt x="1" y="4936"/>
                    <a:pt x="1076" y="7692"/>
                    <a:pt x="4505" y="8076"/>
                  </a:cubicBezTo>
                  <a:cubicBezTo>
                    <a:pt x="4945" y="8125"/>
                    <a:pt x="5394" y="8149"/>
                    <a:pt x="5849" y="8149"/>
                  </a:cubicBezTo>
                  <a:cubicBezTo>
                    <a:pt x="9340" y="8149"/>
                    <a:pt x="13180" y="6760"/>
                    <a:pt x="16114" y="4969"/>
                  </a:cubicBezTo>
                  <a:lnTo>
                    <a:pt x="16114" y="4969"/>
                  </a:lnTo>
                  <a:cubicBezTo>
                    <a:pt x="15531" y="6512"/>
                    <a:pt x="15426" y="8074"/>
                    <a:pt x="15513" y="9398"/>
                  </a:cubicBezTo>
                  <a:cubicBezTo>
                    <a:pt x="15641" y="11339"/>
                    <a:pt x="17256" y="12488"/>
                    <a:pt x="17256" y="12488"/>
                  </a:cubicBezTo>
                  <a:cubicBezTo>
                    <a:pt x="17237" y="12437"/>
                    <a:pt x="15321" y="7314"/>
                    <a:pt x="18165" y="3501"/>
                  </a:cubicBezTo>
                  <a:lnTo>
                    <a:pt x="20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391325" y="2981275"/>
              <a:ext cx="1054650" cy="267975"/>
            </a:xfrm>
            <a:custGeom>
              <a:avLst/>
              <a:gdLst/>
              <a:ahLst/>
              <a:cxnLst/>
              <a:rect l="l" t="t" r="r" b="b"/>
              <a:pathLst>
                <a:path w="42186" h="10719" extrusionOk="0">
                  <a:moveTo>
                    <a:pt x="31274" y="0"/>
                  </a:moveTo>
                  <a:cubicBezTo>
                    <a:pt x="28210" y="0"/>
                    <a:pt x="24769" y="758"/>
                    <a:pt x="21254" y="2966"/>
                  </a:cubicBezTo>
                  <a:cubicBezTo>
                    <a:pt x="11932" y="8821"/>
                    <a:pt x="8172" y="9612"/>
                    <a:pt x="6196" y="9612"/>
                  </a:cubicBezTo>
                  <a:cubicBezTo>
                    <a:pt x="5782" y="9612"/>
                    <a:pt x="5446" y="9578"/>
                    <a:pt x="5154" y="9547"/>
                  </a:cubicBezTo>
                  <a:cubicBezTo>
                    <a:pt x="3776" y="9405"/>
                    <a:pt x="2319" y="8341"/>
                    <a:pt x="1686" y="7015"/>
                  </a:cubicBezTo>
                  <a:cubicBezTo>
                    <a:pt x="1320" y="6247"/>
                    <a:pt x="1063" y="5054"/>
                    <a:pt x="1924" y="3734"/>
                  </a:cubicBezTo>
                  <a:cubicBezTo>
                    <a:pt x="2613" y="2674"/>
                    <a:pt x="3757" y="2070"/>
                    <a:pt x="5037" y="2070"/>
                  </a:cubicBezTo>
                  <a:cubicBezTo>
                    <a:pt x="5166" y="2070"/>
                    <a:pt x="5296" y="2076"/>
                    <a:pt x="5427" y="2089"/>
                  </a:cubicBezTo>
                  <a:cubicBezTo>
                    <a:pt x="6608" y="2200"/>
                    <a:pt x="7628" y="2823"/>
                    <a:pt x="7963" y="3640"/>
                  </a:cubicBezTo>
                  <a:cubicBezTo>
                    <a:pt x="8143" y="4079"/>
                    <a:pt x="8151" y="4614"/>
                    <a:pt x="8008" y="5093"/>
                  </a:cubicBezTo>
                  <a:cubicBezTo>
                    <a:pt x="7748" y="4351"/>
                    <a:pt x="7050" y="3818"/>
                    <a:pt x="6220" y="3818"/>
                  </a:cubicBezTo>
                  <a:cubicBezTo>
                    <a:pt x="5170" y="3818"/>
                    <a:pt x="4317" y="4670"/>
                    <a:pt x="4317" y="5721"/>
                  </a:cubicBezTo>
                  <a:cubicBezTo>
                    <a:pt x="4317" y="6773"/>
                    <a:pt x="5169" y="7625"/>
                    <a:pt x="6220" y="7625"/>
                  </a:cubicBezTo>
                  <a:cubicBezTo>
                    <a:pt x="6473" y="7625"/>
                    <a:pt x="6716" y="7572"/>
                    <a:pt x="6937" y="7482"/>
                  </a:cubicBezTo>
                  <a:cubicBezTo>
                    <a:pt x="7697" y="7281"/>
                    <a:pt x="8321" y="6833"/>
                    <a:pt x="8726" y="6173"/>
                  </a:cubicBezTo>
                  <a:cubicBezTo>
                    <a:pt x="9263" y="5305"/>
                    <a:pt x="9362" y="4147"/>
                    <a:pt x="8983" y="3223"/>
                  </a:cubicBezTo>
                  <a:cubicBezTo>
                    <a:pt x="8492" y="2018"/>
                    <a:pt x="7137" y="1141"/>
                    <a:pt x="5531" y="989"/>
                  </a:cubicBezTo>
                  <a:cubicBezTo>
                    <a:pt x="5362" y="973"/>
                    <a:pt x="5195" y="965"/>
                    <a:pt x="5029" y="965"/>
                  </a:cubicBezTo>
                  <a:cubicBezTo>
                    <a:pt x="3375" y="965"/>
                    <a:pt x="1894" y="1753"/>
                    <a:pt x="997" y="3131"/>
                  </a:cubicBezTo>
                  <a:cubicBezTo>
                    <a:pt x="109" y="4497"/>
                    <a:pt x="1" y="6044"/>
                    <a:pt x="692" y="7489"/>
                  </a:cubicBezTo>
                  <a:cubicBezTo>
                    <a:pt x="1491" y="9167"/>
                    <a:pt x="3280" y="10464"/>
                    <a:pt x="5043" y="10647"/>
                  </a:cubicBezTo>
                  <a:cubicBezTo>
                    <a:pt x="5365" y="10680"/>
                    <a:pt x="5737" y="10719"/>
                    <a:pt x="6196" y="10719"/>
                  </a:cubicBezTo>
                  <a:cubicBezTo>
                    <a:pt x="8322" y="10719"/>
                    <a:pt x="12306" y="9893"/>
                    <a:pt x="21846" y="3902"/>
                  </a:cubicBezTo>
                  <a:cubicBezTo>
                    <a:pt x="25165" y="1817"/>
                    <a:pt x="28411" y="1102"/>
                    <a:pt x="31301" y="1102"/>
                  </a:cubicBezTo>
                  <a:cubicBezTo>
                    <a:pt x="37540" y="1102"/>
                    <a:pt x="42119" y="4430"/>
                    <a:pt x="42185" y="4480"/>
                  </a:cubicBezTo>
                  <a:cubicBezTo>
                    <a:pt x="42185" y="4480"/>
                    <a:pt x="40913" y="2189"/>
                    <a:pt x="37905" y="1150"/>
                  </a:cubicBezTo>
                  <a:cubicBezTo>
                    <a:pt x="36060" y="513"/>
                    <a:pt x="33794" y="0"/>
                    <a:pt x="3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373300" y="3053275"/>
              <a:ext cx="688900" cy="384975"/>
            </a:xfrm>
            <a:custGeom>
              <a:avLst/>
              <a:gdLst/>
              <a:ahLst/>
              <a:cxnLst/>
              <a:rect l="l" t="t" r="r" b="b"/>
              <a:pathLst>
                <a:path w="27556" h="15399" extrusionOk="0">
                  <a:moveTo>
                    <a:pt x="12812" y="7076"/>
                  </a:moveTo>
                  <a:cubicBezTo>
                    <a:pt x="15771" y="7076"/>
                    <a:pt x="17775" y="7966"/>
                    <a:pt x="18185" y="8837"/>
                  </a:cubicBezTo>
                  <a:cubicBezTo>
                    <a:pt x="18246" y="8970"/>
                    <a:pt x="18437" y="9378"/>
                    <a:pt x="17869" y="10031"/>
                  </a:cubicBezTo>
                  <a:cubicBezTo>
                    <a:pt x="17503" y="10452"/>
                    <a:pt x="16630" y="10682"/>
                    <a:pt x="15455" y="10682"/>
                  </a:cubicBezTo>
                  <a:cubicBezTo>
                    <a:pt x="15171" y="10682"/>
                    <a:pt x="14871" y="10668"/>
                    <a:pt x="14558" y="10640"/>
                  </a:cubicBezTo>
                  <a:cubicBezTo>
                    <a:pt x="12321" y="10446"/>
                    <a:pt x="9641" y="9595"/>
                    <a:pt x="7672" y="8326"/>
                  </a:cubicBezTo>
                  <a:cubicBezTo>
                    <a:pt x="9198" y="7611"/>
                    <a:pt x="10843" y="7114"/>
                    <a:pt x="12495" y="7079"/>
                  </a:cubicBezTo>
                  <a:cubicBezTo>
                    <a:pt x="12602" y="7077"/>
                    <a:pt x="12708" y="7076"/>
                    <a:pt x="12812" y="7076"/>
                  </a:cubicBezTo>
                  <a:close/>
                  <a:moveTo>
                    <a:pt x="14453" y="0"/>
                  </a:moveTo>
                  <a:cubicBezTo>
                    <a:pt x="10174" y="0"/>
                    <a:pt x="6108" y="1282"/>
                    <a:pt x="4586" y="3374"/>
                  </a:cubicBezTo>
                  <a:cubicBezTo>
                    <a:pt x="3830" y="4419"/>
                    <a:pt x="3782" y="5608"/>
                    <a:pt x="4458" y="6728"/>
                  </a:cubicBezTo>
                  <a:cubicBezTo>
                    <a:pt x="4762" y="7229"/>
                    <a:pt x="5157" y="7701"/>
                    <a:pt x="5626" y="8138"/>
                  </a:cubicBezTo>
                  <a:cubicBezTo>
                    <a:pt x="4778" y="8626"/>
                    <a:pt x="3988" y="9158"/>
                    <a:pt x="3270" y="9690"/>
                  </a:cubicBezTo>
                  <a:cubicBezTo>
                    <a:pt x="890" y="11445"/>
                    <a:pt x="1" y="14077"/>
                    <a:pt x="1" y="14077"/>
                  </a:cubicBezTo>
                  <a:cubicBezTo>
                    <a:pt x="41" y="14029"/>
                    <a:pt x="2827" y="10955"/>
                    <a:pt x="6549" y="8897"/>
                  </a:cubicBezTo>
                  <a:cubicBezTo>
                    <a:pt x="8758" y="10501"/>
                    <a:pt x="11902" y="11518"/>
                    <a:pt x="14459" y="11741"/>
                  </a:cubicBezTo>
                  <a:cubicBezTo>
                    <a:pt x="14777" y="11768"/>
                    <a:pt x="15118" y="11786"/>
                    <a:pt x="15466" y="11786"/>
                  </a:cubicBezTo>
                  <a:cubicBezTo>
                    <a:pt x="16689" y="11786"/>
                    <a:pt x="17997" y="11565"/>
                    <a:pt x="18700" y="10757"/>
                  </a:cubicBezTo>
                  <a:cubicBezTo>
                    <a:pt x="19606" y="9714"/>
                    <a:pt x="19391" y="8813"/>
                    <a:pt x="19184" y="8368"/>
                  </a:cubicBezTo>
                  <a:cubicBezTo>
                    <a:pt x="18504" y="6916"/>
                    <a:pt x="15954" y="5970"/>
                    <a:pt x="12798" y="5970"/>
                  </a:cubicBezTo>
                  <a:cubicBezTo>
                    <a:pt x="12690" y="5970"/>
                    <a:pt x="12581" y="5971"/>
                    <a:pt x="12471" y="5973"/>
                  </a:cubicBezTo>
                  <a:cubicBezTo>
                    <a:pt x="10442" y="6017"/>
                    <a:pt x="8451" y="6673"/>
                    <a:pt x="6658" y="7581"/>
                  </a:cubicBezTo>
                  <a:cubicBezTo>
                    <a:pt x="6139" y="7139"/>
                    <a:pt x="5710" y="6664"/>
                    <a:pt x="5405" y="6157"/>
                  </a:cubicBezTo>
                  <a:cubicBezTo>
                    <a:pt x="4954" y="5412"/>
                    <a:pt x="4980" y="4714"/>
                    <a:pt x="5480" y="4023"/>
                  </a:cubicBezTo>
                  <a:cubicBezTo>
                    <a:pt x="6668" y="2387"/>
                    <a:pt x="10401" y="1108"/>
                    <a:pt x="14518" y="1108"/>
                  </a:cubicBezTo>
                  <a:cubicBezTo>
                    <a:pt x="15892" y="1108"/>
                    <a:pt x="17309" y="1251"/>
                    <a:pt x="18688" y="1570"/>
                  </a:cubicBezTo>
                  <a:cubicBezTo>
                    <a:pt x="22238" y="2392"/>
                    <a:pt x="24956" y="4742"/>
                    <a:pt x="25955" y="7854"/>
                  </a:cubicBezTo>
                  <a:cubicBezTo>
                    <a:pt x="26809" y="10518"/>
                    <a:pt x="26223" y="13267"/>
                    <a:pt x="24346" y="15399"/>
                  </a:cubicBezTo>
                  <a:cubicBezTo>
                    <a:pt x="24346" y="15399"/>
                    <a:pt x="26939" y="14568"/>
                    <a:pt x="27391" y="11245"/>
                  </a:cubicBezTo>
                  <a:cubicBezTo>
                    <a:pt x="27556" y="10028"/>
                    <a:pt x="27406" y="8763"/>
                    <a:pt x="27006" y="7519"/>
                  </a:cubicBezTo>
                  <a:cubicBezTo>
                    <a:pt x="25887" y="4031"/>
                    <a:pt x="22872" y="1405"/>
                    <a:pt x="18937" y="493"/>
                  </a:cubicBezTo>
                  <a:cubicBezTo>
                    <a:pt x="17483" y="158"/>
                    <a:pt x="15955" y="0"/>
                    <a:pt x="14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000325" y="3117975"/>
              <a:ext cx="519400" cy="312200"/>
            </a:xfrm>
            <a:custGeom>
              <a:avLst/>
              <a:gdLst/>
              <a:ahLst/>
              <a:cxnLst/>
              <a:rect l="l" t="t" r="r" b="b"/>
              <a:pathLst>
                <a:path w="20776" h="12488" extrusionOk="0">
                  <a:moveTo>
                    <a:pt x="1" y="1"/>
                  </a:moveTo>
                  <a:lnTo>
                    <a:pt x="2613" y="3501"/>
                  </a:lnTo>
                  <a:cubicBezTo>
                    <a:pt x="5457" y="7314"/>
                    <a:pt x="3540" y="12437"/>
                    <a:pt x="3522" y="12488"/>
                  </a:cubicBezTo>
                  <a:cubicBezTo>
                    <a:pt x="3522" y="12488"/>
                    <a:pt x="5137" y="11339"/>
                    <a:pt x="5265" y="9398"/>
                  </a:cubicBezTo>
                  <a:cubicBezTo>
                    <a:pt x="5352" y="8074"/>
                    <a:pt x="5247" y="6512"/>
                    <a:pt x="4664" y="4969"/>
                  </a:cubicBezTo>
                  <a:lnTo>
                    <a:pt x="4664" y="4969"/>
                  </a:lnTo>
                  <a:cubicBezTo>
                    <a:pt x="7597" y="6760"/>
                    <a:pt x="11438" y="8149"/>
                    <a:pt x="14928" y="8149"/>
                  </a:cubicBezTo>
                  <a:cubicBezTo>
                    <a:pt x="15383" y="8149"/>
                    <a:pt x="15832" y="8125"/>
                    <a:pt x="16272" y="8076"/>
                  </a:cubicBezTo>
                  <a:cubicBezTo>
                    <a:pt x="19699" y="7693"/>
                    <a:pt x="20776" y="4936"/>
                    <a:pt x="20776" y="4936"/>
                  </a:cubicBezTo>
                  <a:lnTo>
                    <a:pt x="20776" y="4936"/>
                  </a:lnTo>
                  <a:cubicBezTo>
                    <a:pt x="19342" y="6413"/>
                    <a:pt x="17283" y="7019"/>
                    <a:pt x="15021" y="7019"/>
                  </a:cubicBezTo>
                  <a:cubicBezTo>
                    <a:pt x="10995" y="7019"/>
                    <a:pt x="6328" y="5099"/>
                    <a:pt x="3403" y="27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494875" y="2981275"/>
              <a:ext cx="1054725" cy="267975"/>
            </a:xfrm>
            <a:custGeom>
              <a:avLst/>
              <a:gdLst/>
              <a:ahLst/>
              <a:cxnLst/>
              <a:rect l="l" t="t" r="r" b="b"/>
              <a:pathLst>
                <a:path w="42189" h="10719" extrusionOk="0">
                  <a:moveTo>
                    <a:pt x="10915" y="0"/>
                  </a:moveTo>
                  <a:cubicBezTo>
                    <a:pt x="8396" y="0"/>
                    <a:pt x="6129" y="513"/>
                    <a:pt x="4284" y="1150"/>
                  </a:cubicBezTo>
                  <a:cubicBezTo>
                    <a:pt x="1270" y="2189"/>
                    <a:pt x="1" y="4480"/>
                    <a:pt x="1" y="4480"/>
                  </a:cubicBezTo>
                  <a:cubicBezTo>
                    <a:pt x="68" y="4430"/>
                    <a:pt x="4646" y="1102"/>
                    <a:pt x="10885" y="1102"/>
                  </a:cubicBezTo>
                  <a:cubicBezTo>
                    <a:pt x="13775" y="1102"/>
                    <a:pt x="17022" y="1817"/>
                    <a:pt x="20342" y="3902"/>
                  </a:cubicBezTo>
                  <a:cubicBezTo>
                    <a:pt x="29881" y="9893"/>
                    <a:pt x="33865" y="10719"/>
                    <a:pt x="35992" y="10719"/>
                  </a:cubicBezTo>
                  <a:cubicBezTo>
                    <a:pt x="36450" y="10719"/>
                    <a:pt x="36822" y="10680"/>
                    <a:pt x="37145" y="10647"/>
                  </a:cubicBezTo>
                  <a:cubicBezTo>
                    <a:pt x="38907" y="10464"/>
                    <a:pt x="40697" y="9167"/>
                    <a:pt x="41497" y="7489"/>
                  </a:cubicBezTo>
                  <a:cubicBezTo>
                    <a:pt x="42188" y="6044"/>
                    <a:pt x="42079" y="4497"/>
                    <a:pt x="41191" y="3131"/>
                  </a:cubicBezTo>
                  <a:cubicBezTo>
                    <a:pt x="40295" y="1753"/>
                    <a:pt x="38813" y="965"/>
                    <a:pt x="37158" y="965"/>
                  </a:cubicBezTo>
                  <a:cubicBezTo>
                    <a:pt x="36993" y="965"/>
                    <a:pt x="36825" y="973"/>
                    <a:pt x="36657" y="989"/>
                  </a:cubicBezTo>
                  <a:cubicBezTo>
                    <a:pt x="35052" y="1141"/>
                    <a:pt x="33696" y="2018"/>
                    <a:pt x="33205" y="3223"/>
                  </a:cubicBezTo>
                  <a:cubicBezTo>
                    <a:pt x="32826" y="4147"/>
                    <a:pt x="32927" y="5305"/>
                    <a:pt x="33461" y="6173"/>
                  </a:cubicBezTo>
                  <a:cubicBezTo>
                    <a:pt x="33867" y="6833"/>
                    <a:pt x="34491" y="7281"/>
                    <a:pt x="35252" y="7482"/>
                  </a:cubicBezTo>
                  <a:cubicBezTo>
                    <a:pt x="35475" y="7572"/>
                    <a:pt x="35716" y="7625"/>
                    <a:pt x="35972" y="7625"/>
                  </a:cubicBezTo>
                  <a:cubicBezTo>
                    <a:pt x="37023" y="7625"/>
                    <a:pt x="37874" y="6773"/>
                    <a:pt x="37874" y="5721"/>
                  </a:cubicBezTo>
                  <a:cubicBezTo>
                    <a:pt x="37874" y="4670"/>
                    <a:pt x="37023" y="3818"/>
                    <a:pt x="35972" y="3818"/>
                  </a:cubicBezTo>
                  <a:cubicBezTo>
                    <a:pt x="35143" y="3818"/>
                    <a:pt x="34444" y="4351"/>
                    <a:pt x="34183" y="5093"/>
                  </a:cubicBezTo>
                  <a:cubicBezTo>
                    <a:pt x="34040" y="4614"/>
                    <a:pt x="34049" y="4079"/>
                    <a:pt x="34228" y="3640"/>
                  </a:cubicBezTo>
                  <a:cubicBezTo>
                    <a:pt x="34561" y="2823"/>
                    <a:pt x="35581" y="2200"/>
                    <a:pt x="36762" y="2089"/>
                  </a:cubicBezTo>
                  <a:cubicBezTo>
                    <a:pt x="36893" y="2076"/>
                    <a:pt x="37023" y="2070"/>
                    <a:pt x="37152" y="2070"/>
                  </a:cubicBezTo>
                  <a:cubicBezTo>
                    <a:pt x="38434" y="2070"/>
                    <a:pt x="39577" y="2674"/>
                    <a:pt x="40267" y="3734"/>
                  </a:cubicBezTo>
                  <a:cubicBezTo>
                    <a:pt x="41126" y="5054"/>
                    <a:pt x="40869" y="6247"/>
                    <a:pt x="40503" y="7015"/>
                  </a:cubicBezTo>
                  <a:cubicBezTo>
                    <a:pt x="39870" y="8341"/>
                    <a:pt x="38413" y="9405"/>
                    <a:pt x="37037" y="9547"/>
                  </a:cubicBezTo>
                  <a:cubicBezTo>
                    <a:pt x="36744" y="9578"/>
                    <a:pt x="36408" y="9612"/>
                    <a:pt x="35994" y="9612"/>
                  </a:cubicBezTo>
                  <a:cubicBezTo>
                    <a:pt x="34017" y="9612"/>
                    <a:pt x="30257" y="8821"/>
                    <a:pt x="20935" y="2966"/>
                  </a:cubicBezTo>
                  <a:cubicBezTo>
                    <a:pt x="17420" y="758"/>
                    <a:pt x="13980" y="0"/>
                    <a:pt x="10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359475" y="3272500"/>
              <a:ext cx="48325" cy="48100"/>
            </a:xfrm>
            <a:custGeom>
              <a:avLst/>
              <a:gdLst/>
              <a:ahLst/>
              <a:cxnLst/>
              <a:rect l="l" t="t" r="r" b="b"/>
              <a:pathLst>
                <a:path w="1933" h="1924" extrusionOk="0">
                  <a:moveTo>
                    <a:pt x="967" y="0"/>
                  </a:moveTo>
                  <a:cubicBezTo>
                    <a:pt x="434" y="0"/>
                    <a:pt x="1" y="430"/>
                    <a:pt x="1" y="962"/>
                  </a:cubicBezTo>
                  <a:cubicBezTo>
                    <a:pt x="1" y="1493"/>
                    <a:pt x="434" y="1923"/>
                    <a:pt x="967" y="1923"/>
                  </a:cubicBezTo>
                  <a:cubicBezTo>
                    <a:pt x="1502" y="1922"/>
                    <a:pt x="1933" y="1493"/>
                    <a:pt x="1933" y="962"/>
                  </a:cubicBezTo>
                  <a:cubicBezTo>
                    <a:pt x="1933" y="430"/>
                    <a:pt x="1502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3546125" y="3255700"/>
              <a:ext cx="48350" cy="48100"/>
            </a:xfrm>
            <a:custGeom>
              <a:avLst/>
              <a:gdLst/>
              <a:ahLst/>
              <a:cxnLst/>
              <a:rect l="l" t="t" r="r" b="b"/>
              <a:pathLst>
                <a:path w="1934" h="1924" extrusionOk="0">
                  <a:moveTo>
                    <a:pt x="966" y="1"/>
                  </a:moveTo>
                  <a:cubicBezTo>
                    <a:pt x="434" y="1"/>
                    <a:pt x="0" y="430"/>
                    <a:pt x="0" y="962"/>
                  </a:cubicBezTo>
                  <a:cubicBezTo>
                    <a:pt x="0" y="1492"/>
                    <a:pt x="433" y="1924"/>
                    <a:pt x="966" y="1924"/>
                  </a:cubicBezTo>
                  <a:cubicBezTo>
                    <a:pt x="1501" y="1924"/>
                    <a:pt x="1934" y="1492"/>
                    <a:pt x="1934" y="962"/>
                  </a:cubicBezTo>
                  <a:cubicBezTo>
                    <a:pt x="1934" y="430"/>
                    <a:pt x="1501" y="1"/>
                    <a:pt x="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189225" y="161300"/>
            <a:ext cx="8765700" cy="4821000"/>
          </a:xfrm>
          <a:prstGeom prst="plaque">
            <a:avLst>
              <a:gd name="adj" fmla="val 484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9"/>
          <p:cNvGrpSpPr/>
          <p:nvPr/>
        </p:nvGrpSpPr>
        <p:grpSpPr>
          <a:xfrm>
            <a:off x="3422469" y="4715687"/>
            <a:ext cx="2299211" cy="266608"/>
            <a:chOff x="4446925" y="2596475"/>
            <a:chExt cx="3078750" cy="357000"/>
          </a:xfrm>
        </p:grpSpPr>
        <p:sp>
          <p:nvSpPr>
            <p:cNvPr id="165" name="Google Shape;165;p9"/>
            <p:cNvSpPr/>
            <p:nvPr/>
          </p:nvSpPr>
          <p:spPr>
            <a:xfrm>
              <a:off x="6978825" y="2649075"/>
              <a:ext cx="546850" cy="304400"/>
            </a:xfrm>
            <a:custGeom>
              <a:avLst/>
              <a:gdLst/>
              <a:ahLst/>
              <a:cxnLst/>
              <a:rect l="l" t="t" r="r" b="b"/>
              <a:pathLst>
                <a:path w="21874" h="12176" extrusionOk="0">
                  <a:moveTo>
                    <a:pt x="6783" y="1"/>
                  </a:moveTo>
                  <a:cubicBezTo>
                    <a:pt x="6783" y="1"/>
                    <a:pt x="6993" y="8990"/>
                    <a:pt x="0" y="10739"/>
                  </a:cubicBezTo>
                  <a:cubicBezTo>
                    <a:pt x="1852" y="11531"/>
                    <a:pt x="3559" y="11796"/>
                    <a:pt x="5234" y="11796"/>
                  </a:cubicBezTo>
                  <a:cubicBezTo>
                    <a:pt x="7294" y="11796"/>
                    <a:pt x="9305" y="11394"/>
                    <a:pt x="11476" y="11073"/>
                  </a:cubicBezTo>
                  <a:cubicBezTo>
                    <a:pt x="12916" y="10860"/>
                    <a:pt x="14274" y="10729"/>
                    <a:pt x="15570" y="10729"/>
                  </a:cubicBezTo>
                  <a:cubicBezTo>
                    <a:pt x="17817" y="10729"/>
                    <a:pt x="19880" y="11124"/>
                    <a:pt x="21874" y="12175"/>
                  </a:cubicBezTo>
                  <a:cubicBezTo>
                    <a:pt x="20200" y="10571"/>
                    <a:pt x="16615" y="8131"/>
                    <a:pt x="11877" y="8131"/>
                  </a:cubicBezTo>
                  <a:cubicBezTo>
                    <a:pt x="10358" y="8131"/>
                    <a:pt x="8722" y="8382"/>
                    <a:pt x="6992" y="8990"/>
                  </a:cubicBezTo>
                  <a:cubicBezTo>
                    <a:pt x="9277" y="4140"/>
                    <a:pt x="6783" y="1"/>
                    <a:pt x="6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759300" y="2596475"/>
              <a:ext cx="1339325" cy="340350"/>
            </a:xfrm>
            <a:custGeom>
              <a:avLst/>
              <a:gdLst/>
              <a:ahLst/>
              <a:cxnLst/>
              <a:rect l="l" t="t" r="r" b="b"/>
              <a:pathLst>
                <a:path w="53573" h="13614" extrusionOk="0">
                  <a:moveTo>
                    <a:pt x="45706" y="1"/>
                  </a:moveTo>
                  <a:cubicBezTo>
                    <a:pt x="43006" y="1"/>
                    <a:pt x="37947" y="1048"/>
                    <a:pt x="25832" y="8659"/>
                  </a:cubicBezTo>
                  <a:cubicBezTo>
                    <a:pt x="21616" y="11308"/>
                    <a:pt x="17493" y="12215"/>
                    <a:pt x="13823" y="12215"/>
                  </a:cubicBezTo>
                  <a:cubicBezTo>
                    <a:pt x="5900" y="12215"/>
                    <a:pt x="87" y="7989"/>
                    <a:pt x="0" y="7926"/>
                  </a:cubicBezTo>
                  <a:lnTo>
                    <a:pt x="0" y="7926"/>
                  </a:lnTo>
                  <a:cubicBezTo>
                    <a:pt x="0" y="7926"/>
                    <a:pt x="1614" y="10836"/>
                    <a:pt x="5430" y="12155"/>
                  </a:cubicBezTo>
                  <a:cubicBezTo>
                    <a:pt x="7770" y="12965"/>
                    <a:pt x="10650" y="13614"/>
                    <a:pt x="13850" y="13614"/>
                  </a:cubicBezTo>
                  <a:cubicBezTo>
                    <a:pt x="17741" y="13614"/>
                    <a:pt x="22110" y="12652"/>
                    <a:pt x="26574" y="9849"/>
                  </a:cubicBezTo>
                  <a:cubicBezTo>
                    <a:pt x="38417" y="2411"/>
                    <a:pt x="43191" y="1407"/>
                    <a:pt x="45701" y="1407"/>
                  </a:cubicBezTo>
                  <a:cubicBezTo>
                    <a:pt x="46226" y="1407"/>
                    <a:pt x="46651" y="1451"/>
                    <a:pt x="47022" y="1489"/>
                  </a:cubicBezTo>
                  <a:cubicBezTo>
                    <a:pt x="48772" y="1671"/>
                    <a:pt x="50623" y="3023"/>
                    <a:pt x="51425" y="4705"/>
                  </a:cubicBezTo>
                  <a:cubicBezTo>
                    <a:pt x="51893" y="5680"/>
                    <a:pt x="52219" y="7194"/>
                    <a:pt x="51126" y="8871"/>
                  </a:cubicBezTo>
                  <a:cubicBezTo>
                    <a:pt x="50252" y="10215"/>
                    <a:pt x="48799" y="10983"/>
                    <a:pt x="47174" y="10983"/>
                  </a:cubicBezTo>
                  <a:cubicBezTo>
                    <a:pt x="47010" y="10983"/>
                    <a:pt x="46844" y="10975"/>
                    <a:pt x="46677" y="10959"/>
                  </a:cubicBezTo>
                  <a:cubicBezTo>
                    <a:pt x="45176" y="10816"/>
                    <a:pt x="43881" y="10023"/>
                    <a:pt x="43457" y="8987"/>
                  </a:cubicBezTo>
                  <a:cubicBezTo>
                    <a:pt x="43230" y="8429"/>
                    <a:pt x="43220" y="7750"/>
                    <a:pt x="43402" y="7142"/>
                  </a:cubicBezTo>
                  <a:lnTo>
                    <a:pt x="43402" y="7142"/>
                  </a:lnTo>
                  <a:cubicBezTo>
                    <a:pt x="43732" y="8082"/>
                    <a:pt x="44618" y="8760"/>
                    <a:pt x="45673" y="8760"/>
                  </a:cubicBezTo>
                  <a:cubicBezTo>
                    <a:pt x="47007" y="8760"/>
                    <a:pt x="48089" y="7678"/>
                    <a:pt x="48089" y="6343"/>
                  </a:cubicBezTo>
                  <a:cubicBezTo>
                    <a:pt x="48089" y="5009"/>
                    <a:pt x="47009" y="3927"/>
                    <a:pt x="45673" y="3927"/>
                  </a:cubicBezTo>
                  <a:cubicBezTo>
                    <a:pt x="45350" y="3927"/>
                    <a:pt x="45042" y="3995"/>
                    <a:pt x="44761" y="4109"/>
                  </a:cubicBezTo>
                  <a:cubicBezTo>
                    <a:pt x="43795" y="4364"/>
                    <a:pt x="43002" y="4935"/>
                    <a:pt x="42487" y="5770"/>
                  </a:cubicBezTo>
                  <a:cubicBezTo>
                    <a:pt x="41808" y="6873"/>
                    <a:pt x="41680" y="8345"/>
                    <a:pt x="42161" y="9518"/>
                  </a:cubicBezTo>
                  <a:cubicBezTo>
                    <a:pt x="42787" y="11051"/>
                    <a:pt x="44509" y="12162"/>
                    <a:pt x="46547" y="12356"/>
                  </a:cubicBezTo>
                  <a:cubicBezTo>
                    <a:pt x="46760" y="12376"/>
                    <a:pt x="46971" y="12386"/>
                    <a:pt x="47179" y="12386"/>
                  </a:cubicBezTo>
                  <a:cubicBezTo>
                    <a:pt x="49281" y="12386"/>
                    <a:pt x="51164" y="11386"/>
                    <a:pt x="52304" y="9636"/>
                  </a:cubicBezTo>
                  <a:cubicBezTo>
                    <a:pt x="53432" y="7901"/>
                    <a:pt x="53572" y="5936"/>
                    <a:pt x="52695" y="4100"/>
                  </a:cubicBezTo>
                  <a:cubicBezTo>
                    <a:pt x="51679" y="1972"/>
                    <a:pt x="49406" y="323"/>
                    <a:pt x="47171" y="92"/>
                  </a:cubicBezTo>
                  <a:cubicBezTo>
                    <a:pt x="46761" y="50"/>
                    <a:pt x="46288" y="1"/>
                    <a:pt x="4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446925" y="2649075"/>
              <a:ext cx="546875" cy="304400"/>
            </a:xfrm>
            <a:custGeom>
              <a:avLst/>
              <a:gdLst/>
              <a:ahLst/>
              <a:cxnLst/>
              <a:rect l="l" t="t" r="r" b="b"/>
              <a:pathLst>
                <a:path w="21875" h="12176" extrusionOk="0">
                  <a:moveTo>
                    <a:pt x="15091" y="1"/>
                  </a:moveTo>
                  <a:cubicBezTo>
                    <a:pt x="15091" y="1"/>
                    <a:pt x="12597" y="4140"/>
                    <a:pt x="14884" y="8990"/>
                  </a:cubicBezTo>
                  <a:cubicBezTo>
                    <a:pt x="13154" y="8382"/>
                    <a:pt x="11518" y="8131"/>
                    <a:pt x="9999" y="8131"/>
                  </a:cubicBezTo>
                  <a:cubicBezTo>
                    <a:pt x="5261" y="8131"/>
                    <a:pt x="1675" y="10571"/>
                    <a:pt x="1" y="12175"/>
                  </a:cubicBezTo>
                  <a:cubicBezTo>
                    <a:pt x="1994" y="11124"/>
                    <a:pt x="4058" y="10729"/>
                    <a:pt x="6305" y="10729"/>
                  </a:cubicBezTo>
                  <a:cubicBezTo>
                    <a:pt x="7602" y="10729"/>
                    <a:pt x="8959" y="10860"/>
                    <a:pt x="10400" y="11073"/>
                  </a:cubicBezTo>
                  <a:cubicBezTo>
                    <a:pt x="12571" y="11394"/>
                    <a:pt x="14582" y="11796"/>
                    <a:pt x="16642" y="11796"/>
                  </a:cubicBezTo>
                  <a:cubicBezTo>
                    <a:pt x="18316" y="11796"/>
                    <a:pt x="20023" y="11531"/>
                    <a:pt x="21874" y="10739"/>
                  </a:cubicBezTo>
                  <a:cubicBezTo>
                    <a:pt x="14881" y="8990"/>
                    <a:pt x="15091" y="1"/>
                    <a:pt x="1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74000" y="2596475"/>
              <a:ext cx="1339350" cy="340350"/>
            </a:xfrm>
            <a:custGeom>
              <a:avLst/>
              <a:gdLst/>
              <a:ahLst/>
              <a:cxnLst/>
              <a:rect l="l" t="t" r="r" b="b"/>
              <a:pathLst>
                <a:path w="53574" h="13614" extrusionOk="0">
                  <a:moveTo>
                    <a:pt x="7867" y="1"/>
                  </a:moveTo>
                  <a:cubicBezTo>
                    <a:pt x="7285" y="1"/>
                    <a:pt x="6813" y="50"/>
                    <a:pt x="6403" y="92"/>
                  </a:cubicBezTo>
                  <a:cubicBezTo>
                    <a:pt x="4166" y="323"/>
                    <a:pt x="1895" y="1972"/>
                    <a:pt x="878" y="4100"/>
                  </a:cubicBezTo>
                  <a:cubicBezTo>
                    <a:pt x="0" y="5936"/>
                    <a:pt x="140" y="7901"/>
                    <a:pt x="1268" y="9636"/>
                  </a:cubicBezTo>
                  <a:cubicBezTo>
                    <a:pt x="2408" y="11386"/>
                    <a:pt x="4290" y="12386"/>
                    <a:pt x="6394" y="12386"/>
                  </a:cubicBezTo>
                  <a:cubicBezTo>
                    <a:pt x="6603" y="12386"/>
                    <a:pt x="6814" y="12376"/>
                    <a:pt x="7026" y="12356"/>
                  </a:cubicBezTo>
                  <a:cubicBezTo>
                    <a:pt x="9065" y="12162"/>
                    <a:pt x="10785" y="11051"/>
                    <a:pt x="11413" y="9518"/>
                  </a:cubicBezTo>
                  <a:cubicBezTo>
                    <a:pt x="11894" y="8345"/>
                    <a:pt x="11766" y="6873"/>
                    <a:pt x="11086" y="5770"/>
                  </a:cubicBezTo>
                  <a:cubicBezTo>
                    <a:pt x="10572" y="4935"/>
                    <a:pt x="9777" y="4364"/>
                    <a:pt x="8813" y="4109"/>
                  </a:cubicBezTo>
                  <a:cubicBezTo>
                    <a:pt x="8530" y="3995"/>
                    <a:pt x="8222" y="3927"/>
                    <a:pt x="7899" y="3927"/>
                  </a:cubicBezTo>
                  <a:cubicBezTo>
                    <a:pt x="6564" y="3927"/>
                    <a:pt x="5484" y="5009"/>
                    <a:pt x="5484" y="6343"/>
                  </a:cubicBezTo>
                  <a:cubicBezTo>
                    <a:pt x="5484" y="7678"/>
                    <a:pt x="6565" y="8760"/>
                    <a:pt x="7899" y="8760"/>
                  </a:cubicBezTo>
                  <a:cubicBezTo>
                    <a:pt x="8955" y="8760"/>
                    <a:pt x="9840" y="8082"/>
                    <a:pt x="10171" y="7142"/>
                  </a:cubicBezTo>
                  <a:lnTo>
                    <a:pt x="10171" y="7142"/>
                  </a:lnTo>
                  <a:cubicBezTo>
                    <a:pt x="10354" y="7750"/>
                    <a:pt x="10342" y="8429"/>
                    <a:pt x="10115" y="8987"/>
                  </a:cubicBezTo>
                  <a:cubicBezTo>
                    <a:pt x="9693" y="10023"/>
                    <a:pt x="8397" y="10816"/>
                    <a:pt x="6897" y="10959"/>
                  </a:cubicBezTo>
                  <a:cubicBezTo>
                    <a:pt x="6730" y="10975"/>
                    <a:pt x="6564" y="10983"/>
                    <a:pt x="6400" y="10983"/>
                  </a:cubicBezTo>
                  <a:cubicBezTo>
                    <a:pt x="4774" y="10983"/>
                    <a:pt x="3321" y="10215"/>
                    <a:pt x="2446" y="8871"/>
                  </a:cubicBezTo>
                  <a:cubicBezTo>
                    <a:pt x="1355" y="7194"/>
                    <a:pt x="1680" y="5680"/>
                    <a:pt x="2147" y="4705"/>
                  </a:cubicBezTo>
                  <a:cubicBezTo>
                    <a:pt x="2949" y="3023"/>
                    <a:pt x="4800" y="1671"/>
                    <a:pt x="6552" y="1489"/>
                  </a:cubicBezTo>
                  <a:cubicBezTo>
                    <a:pt x="6922" y="1451"/>
                    <a:pt x="7348" y="1407"/>
                    <a:pt x="7873" y="1407"/>
                  </a:cubicBezTo>
                  <a:cubicBezTo>
                    <a:pt x="10382" y="1407"/>
                    <a:pt x="15156" y="2411"/>
                    <a:pt x="26999" y="9849"/>
                  </a:cubicBezTo>
                  <a:cubicBezTo>
                    <a:pt x="31463" y="12652"/>
                    <a:pt x="35833" y="13614"/>
                    <a:pt x="39724" y="13614"/>
                  </a:cubicBezTo>
                  <a:cubicBezTo>
                    <a:pt x="42924" y="13614"/>
                    <a:pt x="45802" y="12965"/>
                    <a:pt x="48144" y="12155"/>
                  </a:cubicBezTo>
                  <a:cubicBezTo>
                    <a:pt x="51958" y="10836"/>
                    <a:pt x="53573" y="7926"/>
                    <a:pt x="53574" y="7926"/>
                  </a:cubicBezTo>
                  <a:lnTo>
                    <a:pt x="53574" y="7926"/>
                  </a:lnTo>
                  <a:cubicBezTo>
                    <a:pt x="53487" y="7989"/>
                    <a:pt x="47673" y="12215"/>
                    <a:pt x="39751" y="12215"/>
                  </a:cubicBezTo>
                  <a:cubicBezTo>
                    <a:pt x="36080" y="12215"/>
                    <a:pt x="31957" y="11308"/>
                    <a:pt x="27742" y="8659"/>
                  </a:cubicBezTo>
                  <a:cubicBezTo>
                    <a:pt x="15626" y="1048"/>
                    <a:pt x="10566" y="1"/>
                    <a:pt x="7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9591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450" y="1"/>
                  </a:moveTo>
                  <a:cubicBezTo>
                    <a:pt x="1370" y="1"/>
                    <a:pt x="1288" y="7"/>
                    <a:pt x="1205" y="20"/>
                  </a:cubicBezTo>
                  <a:cubicBezTo>
                    <a:pt x="498" y="136"/>
                    <a:pt x="1" y="707"/>
                    <a:pt x="98" y="1302"/>
                  </a:cubicBezTo>
                  <a:cubicBezTo>
                    <a:pt x="180" y="1825"/>
                    <a:pt x="699" y="2191"/>
                    <a:pt x="1308" y="2191"/>
                  </a:cubicBezTo>
                  <a:cubicBezTo>
                    <a:pt x="1388" y="2191"/>
                    <a:pt x="1471" y="2185"/>
                    <a:pt x="1554" y="2171"/>
                  </a:cubicBezTo>
                  <a:cubicBezTo>
                    <a:pt x="2260" y="2059"/>
                    <a:pt x="2757" y="1483"/>
                    <a:pt x="2661" y="890"/>
                  </a:cubicBezTo>
                  <a:cubicBezTo>
                    <a:pt x="2576" y="364"/>
                    <a:pt x="2059" y="1"/>
                    <a:pt x="1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944600" y="2852150"/>
              <a:ext cx="68950" cy="54800"/>
            </a:xfrm>
            <a:custGeom>
              <a:avLst/>
              <a:gdLst/>
              <a:ahLst/>
              <a:cxnLst/>
              <a:rect l="l" t="t" r="r" b="b"/>
              <a:pathLst>
                <a:path w="2758" h="2192" extrusionOk="0">
                  <a:moveTo>
                    <a:pt x="1307" y="1"/>
                  </a:moveTo>
                  <a:cubicBezTo>
                    <a:pt x="699" y="1"/>
                    <a:pt x="180" y="364"/>
                    <a:pt x="95" y="890"/>
                  </a:cubicBezTo>
                  <a:cubicBezTo>
                    <a:pt x="1" y="1483"/>
                    <a:pt x="498" y="2059"/>
                    <a:pt x="1204" y="2171"/>
                  </a:cubicBezTo>
                  <a:cubicBezTo>
                    <a:pt x="1287" y="2185"/>
                    <a:pt x="1369" y="2191"/>
                    <a:pt x="1450" y="2191"/>
                  </a:cubicBezTo>
                  <a:cubicBezTo>
                    <a:pt x="2057" y="2191"/>
                    <a:pt x="2576" y="1825"/>
                    <a:pt x="2660" y="1302"/>
                  </a:cubicBezTo>
                  <a:cubicBezTo>
                    <a:pt x="2757" y="707"/>
                    <a:pt x="2259" y="136"/>
                    <a:pt x="1551" y="20"/>
                  </a:cubicBezTo>
                  <a:cubicBezTo>
                    <a:pt x="1469" y="7"/>
                    <a:pt x="1387" y="1"/>
                    <a:pt x="1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3416478" y="161291"/>
            <a:ext cx="2311178" cy="422558"/>
            <a:chOff x="887550" y="1862750"/>
            <a:chExt cx="3094775" cy="565825"/>
          </a:xfrm>
        </p:grpSpPr>
        <p:sp>
          <p:nvSpPr>
            <p:cNvPr id="172" name="Google Shape;172;p9"/>
            <p:cNvSpPr/>
            <p:nvPr/>
          </p:nvSpPr>
          <p:spPr>
            <a:xfrm>
              <a:off x="894375" y="1949950"/>
              <a:ext cx="1432650" cy="340150"/>
            </a:xfrm>
            <a:custGeom>
              <a:avLst/>
              <a:gdLst/>
              <a:ahLst/>
              <a:cxnLst/>
              <a:rect l="l" t="t" r="r" b="b"/>
              <a:pathLst>
                <a:path w="57306" h="13606" extrusionOk="0">
                  <a:moveTo>
                    <a:pt x="20242" y="4157"/>
                  </a:moveTo>
                  <a:cubicBezTo>
                    <a:pt x="20277" y="4243"/>
                    <a:pt x="20307" y="4332"/>
                    <a:pt x="20337" y="4422"/>
                  </a:cubicBezTo>
                  <a:cubicBezTo>
                    <a:pt x="21196" y="7069"/>
                    <a:pt x="20128" y="10410"/>
                    <a:pt x="19281" y="11272"/>
                  </a:cubicBezTo>
                  <a:cubicBezTo>
                    <a:pt x="18401" y="12169"/>
                    <a:pt x="17525" y="12522"/>
                    <a:pt x="16829" y="12522"/>
                  </a:cubicBezTo>
                  <a:cubicBezTo>
                    <a:pt x="16431" y="12522"/>
                    <a:pt x="16090" y="12408"/>
                    <a:pt x="15839" y="12213"/>
                  </a:cubicBezTo>
                  <a:cubicBezTo>
                    <a:pt x="15037" y="11588"/>
                    <a:pt x="14846" y="9944"/>
                    <a:pt x="16224" y="7685"/>
                  </a:cubicBezTo>
                  <a:cubicBezTo>
                    <a:pt x="17049" y="6333"/>
                    <a:pt x="18452" y="5141"/>
                    <a:pt x="20242" y="4157"/>
                  </a:cubicBezTo>
                  <a:close/>
                  <a:moveTo>
                    <a:pt x="14598" y="1"/>
                  </a:moveTo>
                  <a:cubicBezTo>
                    <a:pt x="12352" y="1"/>
                    <a:pt x="10344" y="609"/>
                    <a:pt x="8525" y="1160"/>
                  </a:cubicBezTo>
                  <a:cubicBezTo>
                    <a:pt x="6845" y="1668"/>
                    <a:pt x="5295" y="2137"/>
                    <a:pt x="3729" y="2137"/>
                  </a:cubicBezTo>
                  <a:cubicBezTo>
                    <a:pt x="2517" y="2137"/>
                    <a:pt x="1297" y="1857"/>
                    <a:pt x="1" y="1096"/>
                  </a:cubicBezTo>
                  <a:lnTo>
                    <a:pt x="1" y="1096"/>
                  </a:lnTo>
                  <a:cubicBezTo>
                    <a:pt x="1" y="1096"/>
                    <a:pt x="1299" y="3143"/>
                    <a:pt x="4537" y="3143"/>
                  </a:cubicBezTo>
                  <a:cubicBezTo>
                    <a:pt x="4708" y="3143"/>
                    <a:pt x="4883" y="3137"/>
                    <a:pt x="5065" y="3125"/>
                  </a:cubicBezTo>
                  <a:cubicBezTo>
                    <a:pt x="6333" y="3046"/>
                    <a:pt x="7566" y="2580"/>
                    <a:pt x="8839" y="2194"/>
                  </a:cubicBezTo>
                  <a:cubicBezTo>
                    <a:pt x="10653" y="1644"/>
                    <a:pt x="12517" y="1080"/>
                    <a:pt x="14581" y="1080"/>
                  </a:cubicBezTo>
                  <a:cubicBezTo>
                    <a:pt x="15168" y="1080"/>
                    <a:pt x="15770" y="1125"/>
                    <a:pt x="16392" y="1229"/>
                  </a:cubicBezTo>
                  <a:cubicBezTo>
                    <a:pt x="17923" y="1486"/>
                    <a:pt x="19051" y="2155"/>
                    <a:pt x="19763" y="3226"/>
                  </a:cubicBezTo>
                  <a:cubicBezTo>
                    <a:pt x="17774" y="4305"/>
                    <a:pt x="16212" y="5624"/>
                    <a:pt x="15298" y="7121"/>
                  </a:cubicBezTo>
                  <a:cubicBezTo>
                    <a:pt x="13454" y="10146"/>
                    <a:pt x="14077" y="12213"/>
                    <a:pt x="15172" y="13066"/>
                  </a:cubicBezTo>
                  <a:cubicBezTo>
                    <a:pt x="15639" y="13430"/>
                    <a:pt x="16200" y="13606"/>
                    <a:pt x="16802" y="13606"/>
                  </a:cubicBezTo>
                  <a:cubicBezTo>
                    <a:pt x="17860" y="13606"/>
                    <a:pt x="19042" y="13061"/>
                    <a:pt x="20050" y="12031"/>
                  </a:cubicBezTo>
                  <a:cubicBezTo>
                    <a:pt x="21214" y="10844"/>
                    <a:pt x="22332" y="7069"/>
                    <a:pt x="21362" y="4087"/>
                  </a:cubicBezTo>
                  <a:cubicBezTo>
                    <a:pt x="21318" y="3949"/>
                    <a:pt x="21266" y="3807"/>
                    <a:pt x="21207" y="3663"/>
                  </a:cubicBezTo>
                  <a:cubicBezTo>
                    <a:pt x="24560" y="2072"/>
                    <a:pt x="28996" y="1144"/>
                    <a:pt x="33504" y="1144"/>
                  </a:cubicBezTo>
                  <a:cubicBezTo>
                    <a:pt x="35375" y="1144"/>
                    <a:pt x="37260" y="1304"/>
                    <a:pt x="39084" y="1643"/>
                  </a:cubicBezTo>
                  <a:cubicBezTo>
                    <a:pt x="42362" y="2250"/>
                    <a:pt x="45266" y="2470"/>
                    <a:pt x="47750" y="2470"/>
                  </a:cubicBezTo>
                  <a:cubicBezTo>
                    <a:pt x="48133" y="2470"/>
                    <a:pt x="48506" y="2465"/>
                    <a:pt x="48869" y="2455"/>
                  </a:cubicBezTo>
                  <a:cubicBezTo>
                    <a:pt x="54350" y="2310"/>
                    <a:pt x="57305" y="35"/>
                    <a:pt x="57306" y="35"/>
                  </a:cubicBezTo>
                  <a:lnTo>
                    <a:pt x="57306" y="35"/>
                  </a:lnTo>
                  <a:cubicBezTo>
                    <a:pt x="57257" y="53"/>
                    <a:pt x="53734" y="1377"/>
                    <a:pt x="47677" y="1377"/>
                  </a:cubicBezTo>
                  <a:cubicBezTo>
                    <a:pt x="45262" y="1377"/>
                    <a:pt x="42445" y="1167"/>
                    <a:pt x="39284" y="579"/>
                  </a:cubicBezTo>
                  <a:cubicBezTo>
                    <a:pt x="37429" y="235"/>
                    <a:pt x="35513" y="73"/>
                    <a:pt x="33605" y="73"/>
                  </a:cubicBezTo>
                  <a:cubicBezTo>
                    <a:pt x="28915" y="73"/>
                    <a:pt x="24276" y="1054"/>
                    <a:pt x="20732" y="2733"/>
                  </a:cubicBezTo>
                  <a:cubicBezTo>
                    <a:pt x="20016" y="1603"/>
                    <a:pt x="18763" y="531"/>
                    <a:pt x="16574" y="164"/>
                  </a:cubicBezTo>
                  <a:cubicBezTo>
                    <a:pt x="15895" y="50"/>
                    <a:pt x="15238" y="1"/>
                    <a:pt x="14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887550" y="2014225"/>
              <a:ext cx="448150" cy="245025"/>
            </a:xfrm>
            <a:custGeom>
              <a:avLst/>
              <a:gdLst/>
              <a:ahLst/>
              <a:cxnLst/>
              <a:rect l="l" t="t" r="r" b="b"/>
              <a:pathLst>
                <a:path w="17926" h="9801" extrusionOk="0">
                  <a:moveTo>
                    <a:pt x="14803" y="1"/>
                  </a:moveTo>
                  <a:cubicBezTo>
                    <a:pt x="12663" y="1"/>
                    <a:pt x="10716" y="638"/>
                    <a:pt x="8557" y="1196"/>
                  </a:cubicBezTo>
                  <a:cubicBezTo>
                    <a:pt x="6872" y="1630"/>
                    <a:pt x="5315" y="1908"/>
                    <a:pt x="3819" y="1908"/>
                  </a:cubicBezTo>
                  <a:cubicBezTo>
                    <a:pt x="2515" y="1908"/>
                    <a:pt x="1258" y="1697"/>
                    <a:pt x="0" y="1196"/>
                  </a:cubicBezTo>
                  <a:lnTo>
                    <a:pt x="0" y="1196"/>
                  </a:lnTo>
                  <a:cubicBezTo>
                    <a:pt x="1343" y="2236"/>
                    <a:pt x="3991" y="3688"/>
                    <a:pt x="7297" y="3688"/>
                  </a:cubicBezTo>
                  <a:cubicBezTo>
                    <a:pt x="8868" y="3688"/>
                    <a:pt x="10587" y="3360"/>
                    <a:pt x="12387" y="2504"/>
                  </a:cubicBezTo>
                  <a:lnTo>
                    <a:pt x="12387" y="2504"/>
                  </a:lnTo>
                  <a:cubicBezTo>
                    <a:pt x="10946" y="6649"/>
                    <a:pt x="13333" y="9801"/>
                    <a:pt x="13333" y="9801"/>
                  </a:cubicBezTo>
                  <a:cubicBezTo>
                    <a:pt x="13333" y="9801"/>
                    <a:pt x="12387" y="2504"/>
                    <a:pt x="17926" y="478"/>
                  </a:cubicBezTo>
                  <a:cubicBezTo>
                    <a:pt x="16817" y="136"/>
                    <a:pt x="15790" y="1"/>
                    <a:pt x="14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505250" y="1862750"/>
              <a:ext cx="1162000" cy="565725"/>
            </a:xfrm>
            <a:custGeom>
              <a:avLst/>
              <a:gdLst/>
              <a:ahLst/>
              <a:cxnLst/>
              <a:rect l="l" t="t" r="r" b="b"/>
              <a:pathLst>
                <a:path w="46480" h="22629" extrusionOk="0">
                  <a:moveTo>
                    <a:pt x="31642" y="1090"/>
                  </a:moveTo>
                  <a:cubicBezTo>
                    <a:pt x="33835" y="1090"/>
                    <a:pt x="35301" y="1807"/>
                    <a:pt x="35680" y="2700"/>
                  </a:cubicBezTo>
                  <a:cubicBezTo>
                    <a:pt x="36046" y="3564"/>
                    <a:pt x="35213" y="4304"/>
                    <a:pt x="34684" y="4666"/>
                  </a:cubicBezTo>
                  <a:cubicBezTo>
                    <a:pt x="31992" y="6512"/>
                    <a:pt x="29271" y="7043"/>
                    <a:pt x="25132" y="7043"/>
                  </a:cubicBezTo>
                  <a:cubicBezTo>
                    <a:pt x="23972" y="7043"/>
                    <a:pt x="22700" y="7001"/>
                    <a:pt x="21286" y="6935"/>
                  </a:cubicBezTo>
                  <a:cubicBezTo>
                    <a:pt x="21611" y="6160"/>
                    <a:pt x="22074" y="5422"/>
                    <a:pt x="22667" y="4749"/>
                  </a:cubicBezTo>
                  <a:cubicBezTo>
                    <a:pt x="22700" y="4708"/>
                    <a:pt x="24751" y="2257"/>
                    <a:pt x="29226" y="1348"/>
                  </a:cubicBezTo>
                  <a:cubicBezTo>
                    <a:pt x="30103" y="1169"/>
                    <a:pt x="30913" y="1090"/>
                    <a:pt x="31642" y="1090"/>
                  </a:cubicBezTo>
                  <a:close/>
                  <a:moveTo>
                    <a:pt x="31361" y="9364"/>
                  </a:moveTo>
                  <a:cubicBezTo>
                    <a:pt x="31640" y="9364"/>
                    <a:pt x="31936" y="9378"/>
                    <a:pt x="32246" y="9405"/>
                  </a:cubicBezTo>
                  <a:cubicBezTo>
                    <a:pt x="34431" y="9594"/>
                    <a:pt x="37053" y="10426"/>
                    <a:pt x="38980" y="11667"/>
                  </a:cubicBezTo>
                  <a:cubicBezTo>
                    <a:pt x="37486" y="12367"/>
                    <a:pt x="35875" y="12854"/>
                    <a:pt x="34260" y="12888"/>
                  </a:cubicBezTo>
                  <a:cubicBezTo>
                    <a:pt x="34157" y="12890"/>
                    <a:pt x="34056" y="12891"/>
                    <a:pt x="33954" y="12891"/>
                  </a:cubicBezTo>
                  <a:cubicBezTo>
                    <a:pt x="31060" y="12891"/>
                    <a:pt x="29094" y="12020"/>
                    <a:pt x="28696" y="11167"/>
                  </a:cubicBezTo>
                  <a:cubicBezTo>
                    <a:pt x="28634" y="11036"/>
                    <a:pt x="28448" y="10638"/>
                    <a:pt x="29004" y="9999"/>
                  </a:cubicBezTo>
                  <a:cubicBezTo>
                    <a:pt x="29360" y="9589"/>
                    <a:pt x="30215" y="9364"/>
                    <a:pt x="31361" y="9364"/>
                  </a:cubicBezTo>
                  <a:close/>
                  <a:moveTo>
                    <a:pt x="31657" y="0"/>
                  </a:moveTo>
                  <a:cubicBezTo>
                    <a:pt x="30858" y="0"/>
                    <a:pt x="29974" y="89"/>
                    <a:pt x="29007" y="284"/>
                  </a:cubicBezTo>
                  <a:cubicBezTo>
                    <a:pt x="24127" y="1276"/>
                    <a:pt x="21929" y="3935"/>
                    <a:pt x="21836" y="4049"/>
                  </a:cubicBezTo>
                  <a:cubicBezTo>
                    <a:pt x="21078" y="4908"/>
                    <a:pt x="20510" y="5865"/>
                    <a:pt x="20139" y="6875"/>
                  </a:cubicBezTo>
                  <a:cubicBezTo>
                    <a:pt x="19242" y="6828"/>
                    <a:pt x="18288" y="6774"/>
                    <a:pt x="17274" y="6715"/>
                  </a:cubicBezTo>
                  <a:cubicBezTo>
                    <a:pt x="16506" y="6672"/>
                    <a:pt x="15704" y="6625"/>
                    <a:pt x="14866" y="6580"/>
                  </a:cubicBezTo>
                  <a:cubicBezTo>
                    <a:pt x="14397" y="6555"/>
                    <a:pt x="13943" y="6543"/>
                    <a:pt x="13504" y="6543"/>
                  </a:cubicBezTo>
                  <a:cubicBezTo>
                    <a:pt x="7608" y="6543"/>
                    <a:pt x="4376" y="8751"/>
                    <a:pt x="2679" y="10683"/>
                  </a:cubicBezTo>
                  <a:cubicBezTo>
                    <a:pt x="830" y="12791"/>
                    <a:pt x="0" y="15525"/>
                    <a:pt x="463" y="17999"/>
                  </a:cubicBezTo>
                  <a:cubicBezTo>
                    <a:pt x="782" y="19709"/>
                    <a:pt x="1690" y="21032"/>
                    <a:pt x="3091" y="21829"/>
                  </a:cubicBezTo>
                  <a:cubicBezTo>
                    <a:pt x="4097" y="22402"/>
                    <a:pt x="5236" y="22629"/>
                    <a:pt x="6259" y="22629"/>
                  </a:cubicBezTo>
                  <a:cubicBezTo>
                    <a:pt x="7002" y="22629"/>
                    <a:pt x="7683" y="22509"/>
                    <a:pt x="8207" y="22315"/>
                  </a:cubicBezTo>
                  <a:cubicBezTo>
                    <a:pt x="9528" y="21830"/>
                    <a:pt x="10434" y="20855"/>
                    <a:pt x="10761" y="19574"/>
                  </a:cubicBezTo>
                  <a:cubicBezTo>
                    <a:pt x="11071" y="18357"/>
                    <a:pt x="10787" y="17057"/>
                    <a:pt x="10019" y="16178"/>
                  </a:cubicBezTo>
                  <a:cubicBezTo>
                    <a:pt x="9470" y="15550"/>
                    <a:pt x="8644" y="15212"/>
                    <a:pt x="7784" y="15212"/>
                  </a:cubicBezTo>
                  <a:cubicBezTo>
                    <a:pt x="7353" y="15212"/>
                    <a:pt x="6913" y="15298"/>
                    <a:pt x="6495" y="15474"/>
                  </a:cubicBezTo>
                  <a:cubicBezTo>
                    <a:pt x="5826" y="15758"/>
                    <a:pt x="5332" y="16228"/>
                    <a:pt x="5053" y="16803"/>
                  </a:cubicBezTo>
                  <a:cubicBezTo>
                    <a:pt x="4880" y="17099"/>
                    <a:pt x="4781" y="17443"/>
                    <a:pt x="4781" y="17810"/>
                  </a:cubicBezTo>
                  <a:cubicBezTo>
                    <a:pt x="4781" y="17893"/>
                    <a:pt x="4785" y="17975"/>
                    <a:pt x="4797" y="18056"/>
                  </a:cubicBezTo>
                  <a:cubicBezTo>
                    <a:pt x="4799" y="18089"/>
                    <a:pt x="4796" y="18119"/>
                    <a:pt x="4797" y="18154"/>
                  </a:cubicBezTo>
                  <a:lnTo>
                    <a:pt x="4812" y="18151"/>
                  </a:lnTo>
                  <a:cubicBezTo>
                    <a:pt x="4976" y="19100"/>
                    <a:pt x="5798" y="19821"/>
                    <a:pt x="6791" y="19821"/>
                  </a:cubicBezTo>
                  <a:cubicBezTo>
                    <a:pt x="7902" y="19821"/>
                    <a:pt x="8802" y="18920"/>
                    <a:pt x="8802" y="17810"/>
                  </a:cubicBezTo>
                  <a:cubicBezTo>
                    <a:pt x="8802" y="17219"/>
                    <a:pt x="8547" y="16691"/>
                    <a:pt x="8141" y="16323"/>
                  </a:cubicBezTo>
                  <a:lnTo>
                    <a:pt x="8141" y="16323"/>
                  </a:lnTo>
                  <a:cubicBezTo>
                    <a:pt x="8533" y="16384"/>
                    <a:pt x="8916" y="16557"/>
                    <a:pt x="9208" y="16889"/>
                  </a:cubicBezTo>
                  <a:cubicBezTo>
                    <a:pt x="9738" y="17494"/>
                    <a:pt x="9937" y="18442"/>
                    <a:pt x="9717" y="19305"/>
                  </a:cubicBezTo>
                  <a:cubicBezTo>
                    <a:pt x="9480" y="20232"/>
                    <a:pt x="8811" y="20941"/>
                    <a:pt x="7838" y="21298"/>
                  </a:cubicBezTo>
                  <a:cubicBezTo>
                    <a:pt x="7411" y="21455"/>
                    <a:pt x="6864" y="21546"/>
                    <a:pt x="6273" y="21546"/>
                  </a:cubicBezTo>
                  <a:cubicBezTo>
                    <a:pt x="5406" y="21546"/>
                    <a:pt x="4444" y="21351"/>
                    <a:pt x="3627" y="20885"/>
                  </a:cubicBezTo>
                  <a:cubicBezTo>
                    <a:pt x="2497" y="20244"/>
                    <a:pt x="1793" y="19206"/>
                    <a:pt x="1530" y="17798"/>
                  </a:cubicBezTo>
                  <a:cubicBezTo>
                    <a:pt x="1127" y="15648"/>
                    <a:pt x="1863" y="13253"/>
                    <a:pt x="3496" y="11395"/>
                  </a:cubicBezTo>
                  <a:cubicBezTo>
                    <a:pt x="5042" y="9633"/>
                    <a:pt x="8007" y="7621"/>
                    <a:pt x="13497" y="7621"/>
                  </a:cubicBezTo>
                  <a:cubicBezTo>
                    <a:pt x="13920" y="7621"/>
                    <a:pt x="14358" y="7632"/>
                    <a:pt x="14811" y="7657"/>
                  </a:cubicBezTo>
                  <a:cubicBezTo>
                    <a:pt x="15650" y="7705"/>
                    <a:pt x="16450" y="7751"/>
                    <a:pt x="17217" y="7793"/>
                  </a:cubicBezTo>
                  <a:cubicBezTo>
                    <a:pt x="18138" y="7845"/>
                    <a:pt x="19007" y="7895"/>
                    <a:pt x="19834" y="7940"/>
                  </a:cubicBezTo>
                  <a:cubicBezTo>
                    <a:pt x="19511" y="9399"/>
                    <a:pt x="19580" y="10938"/>
                    <a:pt x="20067" y="12454"/>
                  </a:cubicBezTo>
                  <a:cubicBezTo>
                    <a:pt x="21160" y="15866"/>
                    <a:pt x="24112" y="18435"/>
                    <a:pt x="27961" y="19326"/>
                  </a:cubicBezTo>
                  <a:cubicBezTo>
                    <a:pt x="29382" y="19655"/>
                    <a:pt x="30877" y="19809"/>
                    <a:pt x="32347" y="19809"/>
                  </a:cubicBezTo>
                  <a:cubicBezTo>
                    <a:pt x="36533" y="19809"/>
                    <a:pt x="40512" y="18555"/>
                    <a:pt x="42000" y="16506"/>
                  </a:cubicBezTo>
                  <a:cubicBezTo>
                    <a:pt x="42741" y="15484"/>
                    <a:pt x="42784" y="14320"/>
                    <a:pt x="42125" y="13226"/>
                  </a:cubicBezTo>
                  <a:cubicBezTo>
                    <a:pt x="41829" y="12735"/>
                    <a:pt x="41441" y="12274"/>
                    <a:pt x="40983" y="11846"/>
                  </a:cubicBezTo>
                  <a:cubicBezTo>
                    <a:pt x="44543" y="9791"/>
                    <a:pt x="46480" y="6043"/>
                    <a:pt x="46480" y="6042"/>
                  </a:cubicBezTo>
                  <a:lnTo>
                    <a:pt x="46480" y="6042"/>
                  </a:lnTo>
                  <a:cubicBezTo>
                    <a:pt x="46441" y="6088"/>
                    <a:pt x="43714" y="9095"/>
                    <a:pt x="40073" y="11107"/>
                  </a:cubicBezTo>
                  <a:cubicBezTo>
                    <a:pt x="37911" y="9540"/>
                    <a:pt x="34836" y="8544"/>
                    <a:pt x="32337" y="8327"/>
                  </a:cubicBezTo>
                  <a:cubicBezTo>
                    <a:pt x="32026" y="8300"/>
                    <a:pt x="31692" y="8283"/>
                    <a:pt x="31352" y="8283"/>
                  </a:cubicBezTo>
                  <a:cubicBezTo>
                    <a:pt x="30156" y="8283"/>
                    <a:pt x="28877" y="8500"/>
                    <a:pt x="28188" y="9292"/>
                  </a:cubicBezTo>
                  <a:cubicBezTo>
                    <a:pt x="27303" y="10309"/>
                    <a:pt x="27512" y="11192"/>
                    <a:pt x="27716" y="11628"/>
                  </a:cubicBezTo>
                  <a:cubicBezTo>
                    <a:pt x="28380" y="13044"/>
                    <a:pt x="30861" y="13974"/>
                    <a:pt x="33944" y="13974"/>
                  </a:cubicBezTo>
                  <a:cubicBezTo>
                    <a:pt x="34056" y="13974"/>
                    <a:pt x="34169" y="13972"/>
                    <a:pt x="34283" y="13970"/>
                  </a:cubicBezTo>
                  <a:cubicBezTo>
                    <a:pt x="36270" y="13928"/>
                    <a:pt x="38216" y="13283"/>
                    <a:pt x="39972" y="12397"/>
                  </a:cubicBezTo>
                  <a:cubicBezTo>
                    <a:pt x="40478" y="12828"/>
                    <a:pt x="40897" y="13295"/>
                    <a:pt x="41196" y="13790"/>
                  </a:cubicBezTo>
                  <a:cubicBezTo>
                    <a:pt x="41635" y="14518"/>
                    <a:pt x="41611" y="15200"/>
                    <a:pt x="41121" y="15875"/>
                  </a:cubicBezTo>
                  <a:cubicBezTo>
                    <a:pt x="39959" y="17476"/>
                    <a:pt x="36305" y="18727"/>
                    <a:pt x="32278" y="18727"/>
                  </a:cubicBezTo>
                  <a:cubicBezTo>
                    <a:pt x="30935" y="18727"/>
                    <a:pt x="29549" y="18588"/>
                    <a:pt x="28201" y="18276"/>
                  </a:cubicBezTo>
                  <a:cubicBezTo>
                    <a:pt x="24727" y="17472"/>
                    <a:pt x="22069" y="15173"/>
                    <a:pt x="21091" y="12127"/>
                  </a:cubicBezTo>
                  <a:cubicBezTo>
                    <a:pt x="20646" y="10742"/>
                    <a:pt x="20601" y="9329"/>
                    <a:pt x="20932" y="8000"/>
                  </a:cubicBezTo>
                  <a:lnTo>
                    <a:pt x="20932" y="8000"/>
                  </a:lnTo>
                  <a:cubicBezTo>
                    <a:pt x="22500" y="8076"/>
                    <a:pt x="23902" y="8126"/>
                    <a:pt x="25176" y="8126"/>
                  </a:cubicBezTo>
                  <a:cubicBezTo>
                    <a:pt x="29510" y="8126"/>
                    <a:pt x="32375" y="7557"/>
                    <a:pt x="35292" y="5554"/>
                  </a:cubicBezTo>
                  <a:cubicBezTo>
                    <a:pt x="36637" y="4633"/>
                    <a:pt x="37151" y="3406"/>
                    <a:pt x="36671" y="2275"/>
                  </a:cubicBezTo>
                  <a:cubicBezTo>
                    <a:pt x="36153" y="1053"/>
                    <a:pt x="34422" y="0"/>
                    <a:pt x="3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542800" y="1949950"/>
              <a:ext cx="1432625" cy="340150"/>
            </a:xfrm>
            <a:custGeom>
              <a:avLst/>
              <a:gdLst/>
              <a:ahLst/>
              <a:cxnLst/>
              <a:rect l="l" t="t" r="r" b="b"/>
              <a:pathLst>
                <a:path w="57305" h="13606" extrusionOk="0">
                  <a:moveTo>
                    <a:pt x="37067" y="4157"/>
                  </a:moveTo>
                  <a:cubicBezTo>
                    <a:pt x="38858" y="5141"/>
                    <a:pt x="40261" y="6336"/>
                    <a:pt x="41086" y="7685"/>
                  </a:cubicBezTo>
                  <a:cubicBezTo>
                    <a:pt x="42463" y="9946"/>
                    <a:pt x="42272" y="11588"/>
                    <a:pt x="41470" y="12213"/>
                  </a:cubicBezTo>
                  <a:cubicBezTo>
                    <a:pt x="41221" y="12408"/>
                    <a:pt x="40881" y="12522"/>
                    <a:pt x="40482" y="12522"/>
                  </a:cubicBezTo>
                  <a:cubicBezTo>
                    <a:pt x="39783" y="12522"/>
                    <a:pt x="38907" y="12169"/>
                    <a:pt x="38028" y="11272"/>
                  </a:cubicBezTo>
                  <a:cubicBezTo>
                    <a:pt x="37181" y="10410"/>
                    <a:pt x="36111" y="7069"/>
                    <a:pt x="36974" y="4422"/>
                  </a:cubicBezTo>
                  <a:cubicBezTo>
                    <a:pt x="37001" y="4332"/>
                    <a:pt x="37034" y="4243"/>
                    <a:pt x="37067" y="4157"/>
                  </a:cubicBezTo>
                  <a:close/>
                  <a:moveTo>
                    <a:pt x="42708" y="1"/>
                  </a:moveTo>
                  <a:cubicBezTo>
                    <a:pt x="42071" y="1"/>
                    <a:pt x="41413" y="50"/>
                    <a:pt x="40732" y="164"/>
                  </a:cubicBezTo>
                  <a:cubicBezTo>
                    <a:pt x="38542" y="531"/>
                    <a:pt x="37291" y="1603"/>
                    <a:pt x="36573" y="2733"/>
                  </a:cubicBezTo>
                  <a:cubicBezTo>
                    <a:pt x="33030" y="1054"/>
                    <a:pt x="28393" y="72"/>
                    <a:pt x="23703" y="72"/>
                  </a:cubicBezTo>
                  <a:cubicBezTo>
                    <a:pt x="21795" y="72"/>
                    <a:pt x="19879" y="234"/>
                    <a:pt x="18024" y="579"/>
                  </a:cubicBezTo>
                  <a:cubicBezTo>
                    <a:pt x="14863" y="1167"/>
                    <a:pt x="12045" y="1377"/>
                    <a:pt x="9630" y="1377"/>
                  </a:cubicBezTo>
                  <a:cubicBezTo>
                    <a:pt x="3573" y="1377"/>
                    <a:pt x="49" y="53"/>
                    <a:pt x="1" y="35"/>
                  </a:cubicBezTo>
                  <a:lnTo>
                    <a:pt x="1" y="35"/>
                  </a:lnTo>
                  <a:cubicBezTo>
                    <a:pt x="1" y="35"/>
                    <a:pt x="2956" y="2310"/>
                    <a:pt x="8439" y="2455"/>
                  </a:cubicBezTo>
                  <a:cubicBezTo>
                    <a:pt x="8802" y="2465"/>
                    <a:pt x="9174" y="2470"/>
                    <a:pt x="9557" y="2470"/>
                  </a:cubicBezTo>
                  <a:cubicBezTo>
                    <a:pt x="12040" y="2470"/>
                    <a:pt x="14946" y="2250"/>
                    <a:pt x="18222" y="1643"/>
                  </a:cubicBezTo>
                  <a:cubicBezTo>
                    <a:pt x="20046" y="1304"/>
                    <a:pt x="21929" y="1144"/>
                    <a:pt x="23800" y="1144"/>
                  </a:cubicBezTo>
                  <a:cubicBezTo>
                    <a:pt x="28310" y="1144"/>
                    <a:pt x="32747" y="2073"/>
                    <a:pt x="36099" y="3663"/>
                  </a:cubicBezTo>
                  <a:cubicBezTo>
                    <a:pt x="36041" y="3807"/>
                    <a:pt x="35988" y="3949"/>
                    <a:pt x="35945" y="4087"/>
                  </a:cubicBezTo>
                  <a:cubicBezTo>
                    <a:pt x="34973" y="7072"/>
                    <a:pt x="36090" y="10844"/>
                    <a:pt x="37255" y="12031"/>
                  </a:cubicBezTo>
                  <a:cubicBezTo>
                    <a:pt x="38264" y="13060"/>
                    <a:pt x="39446" y="13605"/>
                    <a:pt x="40504" y="13605"/>
                  </a:cubicBezTo>
                  <a:cubicBezTo>
                    <a:pt x="41105" y="13605"/>
                    <a:pt x="41667" y="13429"/>
                    <a:pt x="42134" y="13064"/>
                  </a:cubicBezTo>
                  <a:cubicBezTo>
                    <a:pt x="43228" y="12211"/>
                    <a:pt x="43851" y="10144"/>
                    <a:pt x="42008" y="7121"/>
                  </a:cubicBezTo>
                  <a:cubicBezTo>
                    <a:pt x="41093" y="5625"/>
                    <a:pt x="39531" y="4305"/>
                    <a:pt x="37542" y="3224"/>
                  </a:cubicBezTo>
                  <a:cubicBezTo>
                    <a:pt x="38254" y="2155"/>
                    <a:pt x="39385" y="1486"/>
                    <a:pt x="40913" y="1229"/>
                  </a:cubicBezTo>
                  <a:cubicBezTo>
                    <a:pt x="41535" y="1126"/>
                    <a:pt x="42137" y="1080"/>
                    <a:pt x="42722" y="1080"/>
                  </a:cubicBezTo>
                  <a:cubicBezTo>
                    <a:pt x="44787" y="1080"/>
                    <a:pt x="46650" y="1644"/>
                    <a:pt x="48468" y="2194"/>
                  </a:cubicBezTo>
                  <a:cubicBezTo>
                    <a:pt x="49739" y="2578"/>
                    <a:pt x="50972" y="3043"/>
                    <a:pt x="52240" y="3125"/>
                  </a:cubicBezTo>
                  <a:cubicBezTo>
                    <a:pt x="52421" y="3137"/>
                    <a:pt x="52597" y="3143"/>
                    <a:pt x="52768" y="3143"/>
                  </a:cubicBezTo>
                  <a:cubicBezTo>
                    <a:pt x="56007" y="3143"/>
                    <a:pt x="57304" y="1096"/>
                    <a:pt x="57304" y="1096"/>
                  </a:cubicBezTo>
                  <a:lnTo>
                    <a:pt x="57304" y="1096"/>
                  </a:lnTo>
                  <a:cubicBezTo>
                    <a:pt x="56009" y="1856"/>
                    <a:pt x="54790" y="2137"/>
                    <a:pt x="53579" y="2137"/>
                  </a:cubicBezTo>
                  <a:cubicBezTo>
                    <a:pt x="52013" y="2137"/>
                    <a:pt x="50462" y="1667"/>
                    <a:pt x="48782" y="1159"/>
                  </a:cubicBezTo>
                  <a:cubicBezTo>
                    <a:pt x="46961" y="609"/>
                    <a:pt x="44954" y="1"/>
                    <a:pt x="42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534175" y="2014225"/>
              <a:ext cx="448150" cy="245025"/>
            </a:xfrm>
            <a:custGeom>
              <a:avLst/>
              <a:gdLst/>
              <a:ahLst/>
              <a:cxnLst/>
              <a:rect l="l" t="t" r="r" b="b"/>
              <a:pathLst>
                <a:path w="17926" h="9801" extrusionOk="0">
                  <a:moveTo>
                    <a:pt x="3123" y="1"/>
                  </a:moveTo>
                  <a:cubicBezTo>
                    <a:pt x="2136" y="1"/>
                    <a:pt x="1109" y="136"/>
                    <a:pt x="0" y="478"/>
                  </a:cubicBezTo>
                  <a:cubicBezTo>
                    <a:pt x="5539" y="2504"/>
                    <a:pt x="4593" y="9801"/>
                    <a:pt x="4593" y="9801"/>
                  </a:cubicBezTo>
                  <a:cubicBezTo>
                    <a:pt x="4593" y="9801"/>
                    <a:pt x="6980" y="6649"/>
                    <a:pt x="5539" y="2504"/>
                  </a:cubicBezTo>
                  <a:lnTo>
                    <a:pt x="5539" y="2504"/>
                  </a:lnTo>
                  <a:cubicBezTo>
                    <a:pt x="7338" y="3360"/>
                    <a:pt x="9058" y="3688"/>
                    <a:pt x="10629" y="3688"/>
                  </a:cubicBezTo>
                  <a:cubicBezTo>
                    <a:pt x="13935" y="3688"/>
                    <a:pt x="16582" y="2236"/>
                    <a:pt x="17926" y="1196"/>
                  </a:cubicBezTo>
                  <a:lnTo>
                    <a:pt x="17926" y="1196"/>
                  </a:lnTo>
                  <a:cubicBezTo>
                    <a:pt x="16668" y="1697"/>
                    <a:pt x="15409" y="1908"/>
                    <a:pt x="14106" y="1908"/>
                  </a:cubicBezTo>
                  <a:cubicBezTo>
                    <a:pt x="12609" y="1908"/>
                    <a:pt x="11053" y="1630"/>
                    <a:pt x="9369" y="1196"/>
                  </a:cubicBezTo>
                  <a:cubicBezTo>
                    <a:pt x="7210" y="638"/>
                    <a:pt x="5263" y="1"/>
                    <a:pt x="3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2202650" y="1862900"/>
              <a:ext cx="1161975" cy="565675"/>
            </a:xfrm>
            <a:custGeom>
              <a:avLst/>
              <a:gdLst/>
              <a:ahLst/>
              <a:cxnLst/>
              <a:rect l="l" t="t" r="r" b="b"/>
              <a:pathLst>
                <a:path w="46479" h="22627" extrusionOk="0">
                  <a:moveTo>
                    <a:pt x="0" y="6042"/>
                  </a:moveTo>
                  <a:cubicBezTo>
                    <a:pt x="0" y="6042"/>
                    <a:pt x="0" y="6042"/>
                    <a:pt x="0" y="6042"/>
                  </a:cubicBezTo>
                  <a:cubicBezTo>
                    <a:pt x="0" y="6042"/>
                    <a:pt x="1" y="6042"/>
                    <a:pt x="1" y="6042"/>
                  </a:cubicBezTo>
                  <a:lnTo>
                    <a:pt x="1" y="6042"/>
                  </a:lnTo>
                  <a:cubicBezTo>
                    <a:pt x="0" y="6042"/>
                    <a:pt x="0" y="6042"/>
                    <a:pt x="0" y="6042"/>
                  </a:cubicBezTo>
                  <a:close/>
                  <a:moveTo>
                    <a:pt x="14840" y="1083"/>
                  </a:moveTo>
                  <a:cubicBezTo>
                    <a:pt x="15569" y="1083"/>
                    <a:pt x="16378" y="1162"/>
                    <a:pt x="17254" y="1340"/>
                  </a:cubicBezTo>
                  <a:cubicBezTo>
                    <a:pt x="21730" y="2251"/>
                    <a:pt x="23780" y="4702"/>
                    <a:pt x="23813" y="4741"/>
                  </a:cubicBezTo>
                  <a:cubicBezTo>
                    <a:pt x="24407" y="5416"/>
                    <a:pt x="24869" y="6152"/>
                    <a:pt x="25194" y="6927"/>
                  </a:cubicBezTo>
                  <a:cubicBezTo>
                    <a:pt x="23777" y="6994"/>
                    <a:pt x="22503" y="7036"/>
                    <a:pt x="21341" y="7036"/>
                  </a:cubicBezTo>
                  <a:cubicBezTo>
                    <a:pt x="17206" y="7036"/>
                    <a:pt x="14486" y="6505"/>
                    <a:pt x="11798" y="4659"/>
                  </a:cubicBezTo>
                  <a:cubicBezTo>
                    <a:pt x="11268" y="4294"/>
                    <a:pt x="10434" y="3556"/>
                    <a:pt x="10800" y="2692"/>
                  </a:cubicBezTo>
                  <a:cubicBezTo>
                    <a:pt x="11179" y="1800"/>
                    <a:pt x="12646" y="1083"/>
                    <a:pt x="14840" y="1083"/>
                  </a:cubicBezTo>
                  <a:close/>
                  <a:moveTo>
                    <a:pt x="15119" y="9358"/>
                  </a:moveTo>
                  <a:cubicBezTo>
                    <a:pt x="16266" y="9358"/>
                    <a:pt x="17120" y="9583"/>
                    <a:pt x="17477" y="9993"/>
                  </a:cubicBezTo>
                  <a:cubicBezTo>
                    <a:pt x="18033" y="10633"/>
                    <a:pt x="17846" y="11032"/>
                    <a:pt x="17786" y="11161"/>
                  </a:cubicBezTo>
                  <a:cubicBezTo>
                    <a:pt x="17388" y="12014"/>
                    <a:pt x="15422" y="12885"/>
                    <a:pt x="12528" y="12885"/>
                  </a:cubicBezTo>
                  <a:cubicBezTo>
                    <a:pt x="12426" y="12885"/>
                    <a:pt x="12325" y="12884"/>
                    <a:pt x="12222" y="12882"/>
                  </a:cubicBezTo>
                  <a:cubicBezTo>
                    <a:pt x="10607" y="12848"/>
                    <a:pt x="8998" y="12361"/>
                    <a:pt x="7503" y="11661"/>
                  </a:cubicBezTo>
                  <a:cubicBezTo>
                    <a:pt x="9427" y="10420"/>
                    <a:pt x="12047" y="9588"/>
                    <a:pt x="14235" y="9399"/>
                  </a:cubicBezTo>
                  <a:cubicBezTo>
                    <a:pt x="14545" y="9372"/>
                    <a:pt x="14841" y="9358"/>
                    <a:pt x="15119" y="9358"/>
                  </a:cubicBezTo>
                  <a:close/>
                  <a:moveTo>
                    <a:pt x="14822" y="0"/>
                  </a:moveTo>
                  <a:cubicBezTo>
                    <a:pt x="12056" y="0"/>
                    <a:pt x="10324" y="1052"/>
                    <a:pt x="9806" y="2273"/>
                  </a:cubicBezTo>
                  <a:cubicBezTo>
                    <a:pt x="9328" y="3404"/>
                    <a:pt x="9844" y="4630"/>
                    <a:pt x="11187" y="5554"/>
                  </a:cubicBezTo>
                  <a:cubicBezTo>
                    <a:pt x="14103" y="7556"/>
                    <a:pt x="16968" y="8124"/>
                    <a:pt x="21299" y="8124"/>
                  </a:cubicBezTo>
                  <a:cubicBezTo>
                    <a:pt x="22575" y="8124"/>
                    <a:pt x="23979" y="8075"/>
                    <a:pt x="25549" y="7998"/>
                  </a:cubicBezTo>
                  <a:lnTo>
                    <a:pt x="25549" y="7998"/>
                  </a:lnTo>
                  <a:cubicBezTo>
                    <a:pt x="25879" y="9331"/>
                    <a:pt x="25834" y="10740"/>
                    <a:pt x="25389" y="12127"/>
                  </a:cubicBezTo>
                  <a:cubicBezTo>
                    <a:pt x="24411" y="15172"/>
                    <a:pt x="21754" y="17470"/>
                    <a:pt x="18279" y="18274"/>
                  </a:cubicBezTo>
                  <a:cubicBezTo>
                    <a:pt x="16930" y="18587"/>
                    <a:pt x="15543" y="18727"/>
                    <a:pt x="14198" y="18727"/>
                  </a:cubicBezTo>
                  <a:cubicBezTo>
                    <a:pt x="10173" y="18727"/>
                    <a:pt x="6521" y="17475"/>
                    <a:pt x="5359" y="15875"/>
                  </a:cubicBezTo>
                  <a:cubicBezTo>
                    <a:pt x="4869" y="15200"/>
                    <a:pt x="4845" y="14517"/>
                    <a:pt x="5284" y="13788"/>
                  </a:cubicBezTo>
                  <a:cubicBezTo>
                    <a:pt x="5583" y="13293"/>
                    <a:pt x="6004" y="12827"/>
                    <a:pt x="6508" y="12397"/>
                  </a:cubicBezTo>
                  <a:cubicBezTo>
                    <a:pt x="8265" y="13283"/>
                    <a:pt x="10210" y="13928"/>
                    <a:pt x="12198" y="13969"/>
                  </a:cubicBezTo>
                  <a:cubicBezTo>
                    <a:pt x="12313" y="13971"/>
                    <a:pt x="12428" y="13972"/>
                    <a:pt x="12543" y="13972"/>
                  </a:cubicBezTo>
                  <a:cubicBezTo>
                    <a:pt x="15621" y="13972"/>
                    <a:pt x="18099" y="13043"/>
                    <a:pt x="18764" y="11626"/>
                  </a:cubicBezTo>
                  <a:cubicBezTo>
                    <a:pt x="18967" y="11192"/>
                    <a:pt x="19177" y="10309"/>
                    <a:pt x="18292" y="9290"/>
                  </a:cubicBezTo>
                  <a:cubicBezTo>
                    <a:pt x="17606" y="8499"/>
                    <a:pt x="16324" y="8283"/>
                    <a:pt x="15127" y="8283"/>
                  </a:cubicBezTo>
                  <a:cubicBezTo>
                    <a:pt x="14787" y="8283"/>
                    <a:pt x="14454" y="8301"/>
                    <a:pt x="14143" y="8327"/>
                  </a:cubicBezTo>
                  <a:cubicBezTo>
                    <a:pt x="11643" y="8544"/>
                    <a:pt x="8567" y="9538"/>
                    <a:pt x="6408" y="11107"/>
                  </a:cubicBezTo>
                  <a:cubicBezTo>
                    <a:pt x="2769" y="9093"/>
                    <a:pt x="42" y="6089"/>
                    <a:pt x="1" y="6042"/>
                  </a:cubicBezTo>
                  <a:lnTo>
                    <a:pt x="1" y="6042"/>
                  </a:lnTo>
                  <a:cubicBezTo>
                    <a:pt x="10" y="6057"/>
                    <a:pt x="1947" y="9790"/>
                    <a:pt x="5499" y="11846"/>
                  </a:cubicBezTo>
                  <a:cubicBezTo>
                    <a:pt x="5041" y="12274"/>
                    <a:pt x="4655" y="12735"/>
                    <a:pt x="4357" y="13225"/>
                  </a:cubicBezTo>
                  <a:cubicBezTo>
                    <a:pt x="3696" y="14320"/>
                    <a:pt x="3741" y="15484"/>
                    <a:pt x="4482" y="16506"/>
                  </a:cubicBezTo>
                  <a:cubicBezTo>
                    <a:pt x="5968" y="18555"/>
                    <a:pt x="9945" y="19809"/>
                    <a:pt x="14129" y="19809"/>
                  </a:cubicBezTo>
                  <a:cubicBezTo>
                    <a:pt x="15601" y="19809"/>
                    <a:pt x="17097" y="19654"/>
                    <a:pt x="18521" y="19324"/>
                  </a:cubicBezTo>
                  <a:cubicBezTo>
                    <a:pt x="22368" y="18433"/>
                    <a:pt x="25320" y="15863"/>
                    <a:pt x="26414" y="12453"/>
                  </a:cubicBezTo>
                  <a:cubicBezTo>
                    <a:pt x="26901" y="10938"/>
                    <a:pt x="26971" y="9396"/>
                    <a:pt x="26647" y="7938"/>
                  </a:cubicBezTo>
                  <a:cubicBezTo>
                    <a:pt x="27473" y="7896"/>
                    <a:pt x="28343" y="7845"/>
                    <a:pt x="29264" y="7793"/>
                  </a:cubicBezTo>
                  <a:cubicBezTo>
                    <a:pt x="30030" y="7749"/>
                    <a:pt x="30831" y="7704"/>
                    <a:pt x="31669" y="7657"/>
                  </a:cubicBezTo>
                  <a:cubicBezTo>
                    <a:pt x="32124" y="7632"/>
                    <a:pt x="32563" y="7620"/>
                    <a:pt x="32987" y="7620"/>
                  </a:cubicBezTo>
                  <a:cubicBezTo>
                    <a:pt x="38474" y="7620"/>
                    <a:pt x="41439" y="9634"/>
                    <a:pt x="42983" y="11394"/>
                  </a:cubicBezTo>
                  <a:cubicBezTo>
                    <a:pt x="44617" y="13253"/>
                    <a:pt x="45352" y="15648"/>
                    <a:pt x="44949" y="17798"/>
                  </a:cubicBezTo>
                  <a:cubicBezTo>
                    <a:pt x="44686" y="19204"/>
                    <a:pt x="43980" y="20242"/>
                    <a:pt x="42852" y="20885"/>
                  </a:cubicBezTo>
                  <a:cubicBezTo>
                    <a:pt x="42034" y="21350"/>
                    <a:pt x="41071" y="21545"/>
                    <a:pt x="40203" y="21545"/>
                  </a:cubicBezTo>
                  <a:cubicBezTo>
                    <a:pt x="39613" y="21545"/>
                    <a:pt x="39067" y="21455"/>
                    <a:pt x="38641" y="21298"/>
                  </a:cubicBezTo>
                  <a:cubicBezTo>
                    <a:pt x="37668" y="20939"/>
                    <a:pt x="36999" y="20232"/>
                    <a:pt x="36762" y="19305"/>
                  </a:cubicBezTo>
                  <a:cubicBezTo>
                    <a:pt x="36542" y="18442"/>
                    <a:pt x="36741" y="17494"/>
                    <a:pt x="37271" y="16889"/>
                  </a:cubicBezTo>
                  <a:cubicBezTo>
                    <a:pt x="37562" y="16557"/>
                    <a:pt x="37942" y="16384"/>
                    <a:pt x="38338" y="16323"/>
                  </a:cubicBezTo>
                  <a:lnTo>
                    <a:pt x="38338" y="16323"/>
                  </a:lnTo>
                  <a:cubicBezTo>
                    <a:pt x="37932" y="16691"/>
                    <a:pt x="37677" y="17219"/>
                    <a:pt x="37677" y="17810"/>
                  </a:cubicBezTo>
                  <a:cubicBezTo>
                    <a:pt x="37677" y="18919"/>
                    <a:pt x="38576" y="19820"/>
                    <a:pt x="39688" y="19820"/>
                  </a:cubicBezTo>
                  <a:cubicBezTo>
                    <a:pt x="40681" y="19820"/>
                    <a:pt x="41506" y="19099"/>
                    <a:pt x="41668" y="18151"/>
                  </a:cubicBezTo>
                  <a:lnTo>
                    <a:pt x="41682" y="18152"/>
                  </a:lnTo>
                  <a:cubicBezTo>
                    <a:pt x="41686" y="18119"/>
                    <a:pt x="41680" y="18086"/>
                    <a:pt x="41682" y="18055"/>
                  </a:cubicBezTo>
                  <a:cubicBezTo>
                    <a:pt x="41691" y="17974"/>
                    <a:pt x="41698" y="17894"/>
                    <a:pt x="41698" y="17810"/>
                  </a:cubicBezTo>
                  <a:cubicBezTo>
                    <a:pt x="41698" y="17442"/>
                    <a:pt x="41599" y="17099"/>
                    <a:pt x="41426" y="16803"/>
                  </a:cubicBezTo>
                  <a:cubicBezTo>
                    <a:pt x="41145" y="16228"/>
                    <a:pt x="40653" y="15756"/>
                    <a:pt x="39984" y="15474"/>
                  </a:cubicBezTo>
                  <a:cubicBezTo>
                    <a:pt x="39565" y="15297"/>
                    <a:pt x="39125" y="15211"/>
                    <a:pt x="38693" y="15211"/>
                  </a:cubicBezTo>
                  <a:cubicBezTo>
                    <a:pt x="37833" y="15211"/>
                    <a:pt x="37009" y="15550"/>
                    <a:pt x="36460" y="16177"/>
                  </a:cubicBezTo>
                  <a:cubicBezTo>
                    <a:pt x="35692" y="17056"/>
                    <a:pt x="35405" y="18355"/>
                    <a:pt x="35718" y="19572"/>
                  </a:cubicBezTo>
                  <a:cubicBezTo>
                    <a:pt x="36045" y="20855"/>
                    <a:pt x="36951" y="21830"/>
                    <a:pt x="38271" y="22314"/>
                  </a:cubicBezTo>
                  <a:cubicBezTo>
                    <a:pt x="38796" y="22507"/>
                    <a:pt x="39477" y="22626"/>
                    <a:pt x="40220" y="22626"/>
                  </a:cubicBezTo>
                  <a:cubicBezTo>
                    <a:pt x="41243" y="22626"/>
                    <a:pt x="42382" y="22400"/>
                    <a:pt x="43388" y="21829"/>
                  </a:cubicBezTo>
                  <a:cubicBezTo>
                    <a:pt x="44788" y="21034"/>
                    <a:pt x="45697" y="19710"/>
                    <a:pt x="46016" y="17999"/>
                  </a:cubicBezTo>
                  <a:cubicBezTo>
                    <a:pt x="46478" y="15523"/>
                    <a:pt x="45649" y="12789"/>
                    <a:pt x="43798" y="10683"/>
                  </a:cubicBezTo>
                  <a:cubicBezTo>
                    <a:pt x="42101" y="8749"/>
                    <a:pt x="38870" y="6543"/>
                    <a:pt x="32974" y="6543"/>
                  </a:cubicBezTo>
                  <a:cubicBezTo>
                    <a:pt x="32535" y="6543"/>
                    <a:pt x="32081" y="6555"/>
                    <a:pt x="31612" y="6580"/>
                  </a:cubicBezTo>
                  <a:cubicBezTo>
                    <a:pt x="30773" y="6627"/>
                    <a:pt x="29971" y="6672"/>
                    <a:pt x="29205" y="6715"/>
                  </a:cubicBezTo>
                  <a:cubicBezTo>
                    <a:pt x="28191" y="6773"/>
                    <a:pt x="27237" y="6828"/>
                    <a:pt x="26339" y="6875"/>
                  </a:cubicBezTo>
                  <a:cubicBezTo>
                    <a:pt x="25969" y="5864"/>
                    <a:pt x="25400" y="4908"/>
                    <a:pt x="24643" y="4049"/>
                  </a:cubicBezTo>
                  <a:cubicBezTo>
                    <a:pt x="24549" y="3936"/>
                    <a:pt x="22352" y="1277"/>
                    <a:pt x="17472" y="283"/>
                  </a:cubicBezTo>
                  <a:cubicBezTo>
                    <a:pt x="16505" y="86"/>
                    <a:pt x="15620" y="0"/>
                    <a:pt x="14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gette"/>
              <a:buNone/>
              <a:defRPr sz="3000" b="1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gette"/>
              <a:buNone/>
              <a:defRPr sz="3000" b="1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gette"/>
              <a:buNone/>
              <a:defRPr sz="3000" b="1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gette"/>
              <a:buNone/>
              <a:defRPr sz="3000" b="1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gette"/>
              <a:buNone/>
              <a:defRPr sz="3000" b="1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gette"/>
              <a:buNone/>
              <a:defRPr sz="3000" b="1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gette"/>
              <a:buNone/>
              <a:defRPr sz="3000" b="1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gette"/>
              <a:buNone/>
              <a:defRPr sz="3000" b="1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gette"/>
              <a:buNone/>
              <a:defRPr sz="3000" b="1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ctrTitle"/>
          </p:nvPr>
        </p:nvSpPr>
        <p:spPr>
          <a:xfrm>
            <a:off x="1611475" y="1177650"/>
            <a:ext cx="5920800" cy="17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바로 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dirty="0"/>
          </a:p>
        </p:txBody>
      </p:sp>
      <p:grpSp>
        <p:nvGrpSpPr>
          <p:cNvPr id="347" name="Google Shape;347;p23"/>
          <p:cNvGrpSpPr/>
          <p:nvPr/>
        </p:nvGrpSpPr>
        <p:grpSpPr>
          <a:xfrm>
            <a:off x="513667" y="2136175"/>
            <a:ext cx="1597891" cy="2472409"/>
            <a:chOff x="326856" y="2571742"/>
            <a:chExt cx="1345479" cy="2082029"/>
          </a:xfrm>
        </p:grpSpPr>
        <p:sp>
          <p:nvSpPr>
            <p:cNvPr id="348" name="Google Shape;348;p23"/>
            <p:cNvSpPr/>
            <p:nvPr/>
          </p:nvSpPr>
          <p:spPr>
            <a:xfrm>
              <a:off x="688630" y="2740421"/>
              <a:ext cx="189382" cy="157237"/>
            </a:xfrm>
            <a:custGeom>
              <a:avLst/>
              <a:gdLst/>
              <a:ahLst/>
              <a:cxnLst/>
              <a:rect l="l" t="t" r="r" b="b"/>
              <a:pathLst>
                <a:path w="7229" h="6002" extrusionOk="0">
                  <a:moveTo>
                    <a:pt x="6170" y="1"/>
                  </a:moveTo>
                  <a:cubicBezTo>
                    <a:pt x="5734" y="1"/>
                    <a:pt x="5274" y="90"/>
                    <a:pt x="5022" y="409"/>
                  </a:cubicBezTo>
                  <a:cubicBezTo>
                    <a:pt x="4832" y="258"/>
                    <a:pt x="4636" y="199"/>
                    <a:pt x="4446" y="199"/>
                  </a:cubicBezTo>
                  <a:cubicBezTo>
                    <a:pt x="3725" y="199"/>
                    <a:pt x="3082" y="1056"/>
                    <a:pt x="3082" y="1056"/>
                  </a:cubicBezTo>
                  <a:cubicBezTo>
                    <a:pt x="3082" y="1056"/>
                    <a:pt x="2987" y="989"/>
                    <a:pt x="2816" y="989"/>
                  </a:cubicBezTo>
                  <a:cubicBezTo>
                    <a:pt x="2644" y="989"/>
                    <a:pt x="2397" y="1056"/>
                    <a:pt x="2093" y="1322"/>
                  </a:cubicBezTo>
                  <a:cubicBezTo>
                    <a:pt x="1066" y="2197"/>
                    <a:pt x="2017" y="3110"/>
                    <a:pt x="2017" y="3110"/>
                  </a:cubicBezTo>
                  <a:cubicBezTo>
                    <a:pt x="2017" y="3110"/>
                    <a:pt x="1953" y="3103"/>
                    <a:pt x="1850" y="3103"/>
                  </a:cubicBezTo>
                  <a:cubicBezTo>
                    <a:pt x="1491" y="3103"/>
                    <a:pt x="656" y="3195"/>
                    <a:pt x="419" y="4023"/>
                  </a:cubicBezTo>
                  <a:cubicBezTo>
                    <a:pt x="0" y="5659"/>
                    <a:pt x="1903" y="6002"/>
                    <a:pt x="1903" y="6002"/>
                  </a:cubicBezTo>
                  <a:cubicBezTo>
                    <a:pt x="1636" y="5165"/>
                    <a:pt x="2359" y="4252"/>
                    <a:pt x="2359" y="4252"/>
                  </a:cubicBezTo>
                  <a:cubicBezTo>
                    <a:pt x="2359" y="4252"/>
                    <a:pt x="2359" y="4746"/>
                    <a:pt x="3196" y="5089"/>
                  </a:cubicBezTo>
                  <a:cubicBezTo>
                    <a:pt x="3034" y="4603"/>
                    <a:pt x="3258" y="3705"/>
                    <a:pt x="3843" y="3705"/>
                  </a:cubicBezTo>
                  <a:cubicBezTo>
                    <a:pt x="3946" y="3705"/>
                    <a:pt x="4060" y="3733"/>
                    <a:pt x="4185" y="3795"/>
                  </a:cubicBezTo>
                  <a:cubicBezTo>
                    <a:pt x="4709" y="4057"/>
                    <a:pt x="5052" y="4287"/>
                    <a:pt x="5467" y="4287"/>
                  </a:cubicBezTo>
                  <a:cubicBezTo>
                    <a:pt x="5836" y="4287"/>
                    <a:pt x="6262" y="4106"/>
                    <a:pt x="6924" y="3605"/>
                  </a:cubicBezTo>
                  <a:cubicBezTo>
                    <a:pt x="7153" y="3415"/>
                    <a:pt x="7229" y="143"/>
                    <a:pt x="7229" y="143"/>
                  </a:cubicBezTo>
                  <a:cubicBezTo>
                    <a:pt x="7229" y="143"/>
                    <a:pt x="6719" y="1"/>
                    <a:pt x="6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2158" y="3726825"/>
              <a:ext cx="994693" cy="926946"/>
            </a:xfrm>
            <a:custGeom>
              <a:avLst/>
              <a:gdLst/>
              <a:ahLst/>
              <a:cxnLst/>
              <a:rect l="l" t="t" r="r" b="b"/>
              <a:pathLst>
                <a:path w="37969" h="35383" extrusionOk="0">
                  <a:moveTo>
                    <a:pt x="24881" y="1"/>
                  </a:moveTo>
                  <a:cubicBezTo>
                    <a:pt x="24881" y="1"/>
                    <a:pt x="16597" y="1085"/>
                    <a:pt x="15002" y="1085"/>
                  </a:cubicBezTo>
                  <a:cubicBezTo>
                    <a:pt x="14881" y="1085"/>
                    <a:pt x="14799" y="1079"/>
                    <a:pt x="14762" y="1066"/>
                  </a:cubicBezTo>
                  <a:cubicBezTo>
                    <a:pt x="14760" y="1065"/>
                    <a:pt x="14758" y="1065"/>
                    <a:pt x="14756" y="1065"/>
                  </a:cubicBezTo>
                  <a:cubicBezTo>
                    <a:pt x="14140" y="1065"/>
                    <a:pt x="0" y="31235"/>
                    <a:pt x="0" y="31235"/>
                  </a:cubicBezTo>
                  <a:cubicBezTo>
                    <a:pt x="0" y="31235"/>
                    <a:pt x="533" y="33061"/>
                    <a:pt x="1712" y="33327"/>
                  </a:cubicBezTo>
                  <a:cubicBezTo>
                    <a:pt x="1971" y="33384"/>
                    <a:pt x="2217" y="33406"/>
                    <a:pt x="2445" y="33406"/>
                  </a:cubicBezTo>
                  <a:cubicBezTo>
                    <a:pt x="3291" y="33406"/>
                    <a:pt x="3881" y="33099"/>
                    <a:pt x="3881" y="33099"/>
                  </a:cubicBezTo>
                  <a:cubicBezTo>
                    <a:pt x="3881" y="33099"/>
                    <a:pt x="3995" y="34240"/>
                    <a:pt x="5060" y="34659"/>
                  </a:cubicBezTo>
                  <a:cubicBezTo>
                    <a:pt x="5215" y="34722"/>
                    <a:pt x="5380" y="34749"/>
                    <a:pt x="5549" y="34749"/>
                  </a:cubicBezTo>
                  <a:cubicBezTo>
                    <a:pt x="6501" y="34749"/>
                    <a:pt x="7571" y="33898"/>
                    <a:pt x="7571" y="33898"/>
                  </a:cubicBezTo>
                  <a:cubicBezTo>
                    <a:pt x="7571" y="33898"/>
                    <a:pt x="7952" y="34545"/>
                    <a:pt x="8979" y="34963"/>
                  </a:cubicBezTo>
                  <a:cubicBezTo>
                    <a:pt x="9143" y="35033"/>
                    <a:pt x="9317" y="35063"/>
                    <a:pt x="9496" y="35063"/>
                  </a:cubicBezTo>
                  <a:cubicBezTo>
                    <a:pt x="10476" y="35063"/>
                    <a:pt x="11566" y="34164"/>
                    <a:pt x="11566" y="34164"/>
                  </a:cubicBezTo>
                  <a:cubicBezTo>
                    <a:pt x="11566" y="34164"/>
                    <a:pt x="12022" y="35344"/>
                    <a:pt x="13088" y="35382"/>
                  </a:cubicBezTo>
                  <a:cubicBezTo>
                    <a:pt x="13103" y="35382"/>
                    <a:pt x="13119" y="35383"/>
                    <a:pt x="13135" y="35383"/>
                  </a:cubicBezTo>
                  <a:cubicBezTo>
                    <a:pt x="14157" y="35383"/>
                    <a:pt x="15484" y="34202"/>
                    <a:pt x="15484" y="34202"/>
                  </a:cubicBezTo>
                  <a:cubicBezTo>
                    <a:pt x="15484" y="34202"/>
                    <a:pt x="15675" y="35191"/>
                    <a:pt x="17120" y="35229"/>
                  </a:cubicBezTo>
                  <a:cubicBezTo>
                    <a:pt x="17139" y="35230"/>
                    <a:pt x="17158" y="35230"/>
                    <a:pt x="17176" y="35230"/>
                  </a:cubicBezTo>
                  <a:cubicBezTo>
                    <a:pt x="18593" y="35230"/>
                    <a:pt x="19631" y="33822"/>
                    <a:pt x="19631" y="33822"/>
                  </a:cubicBezTo>
                  <a:cubicBezTo>
                    <a:pt x="19631" y="33822"/>
                    <a:pt x="20253" y="34869"/>
                    <a:pt x="21345" y="34869"/>
                  </a:cubicBezTo>
                  <a:cubicBezTo>
                    <a:pt x="21430" y="34869"/>
                    <a:pt x="21519" y="34863"/>
                    <a:pt x="21610" y="34849"/>
                  </a:cubicBezTo>
                  <a:cubicBezTo>
                    <a:pt x="22827" y="34621"/>
                    <a:pt x="23093" y="33594"/>
                    <a:pt x="23093" y="33594"/>
                  </a:cubicBezTo>
                  <a:cubicBezTo>
                    <a:pt x="23093" y="33594"/>
                    <a:pt x="23707" y="34421"/>
                    <a:pt x="24735" y="34421"/>
                  </a:cubicBezTo>
                  <a:cubicBezTo>
                    <a:pt x="24933" y="34421"/>
                    <a:pt x="25148" y="34390"/>
                    <a:pt x="25376" y="34316"/>
                  </a:cubicBezTo>
                  <a:cubicBezTo>
                    <a:pt x="26784" y="33860"/>
                    <a:pt x="26898" y="32528"/>
                    <a:pt x="26898" y="32528"/>
                  </a:cubicBezTo>
                  <a:cubicBezTo>
                    <a:pt x="26898" y="32528"/>
                    <a:pt x="27847" y="33405"/>
                    <a:pt x="29102" y="33405"/>
                  </a:cubicBezTo>
                  <a:cubicBezTo>
                    <a:pt x="29128" y="33405"/>
                    <a:pt x="29154" y="33404"/>
                    <a:pt x="29180" y="33403"/>
                  </a:cubicBezTo>
                  <a:cubicBezTo>
                    <a:pt x="30436" y="33403"/>
                    <a:pt x="30512" y="31615"/>
                    <a:pt x="30512" y="31615"/>
                  </a:cubicBezTo>
                  <a:cubicBezTo>
                    <a:pt x="30512" y="31615"/>
                    <a:pt x="31105" y="32157"/>
                    <a:pt x="32165" y="32157"/>
                  </a:cubicBezTo>
                  <a:cubicBezTo>
                    <a:pt x="32392" y="32157"/>
                    <a:pt x="32640" y="32132"/>
                    <a:pt x="32909" y="32072"/>
                  </a:cubicBezTo>
                  <a:cubicBezTo>
                    <a:pt x="34430" y="31691"/>
                    <a:pt x="33974" y="30512"/>
                    <a:pt x="33974" y="30512"/>
                  </a:cubicBezTo>
                  <a:lnTo>
                    <a:pt x="33974" y="30512"/>
                  </a:lnTo>
                  <a:cubicBezTo>
                    <a:pt x="33974" y="30512"/>
                    <a:pt x="34724" y="30978"/>
                    <a:pt x="35633" y="30978"/>
                  </a:cubicBezTo>
                  <a:cubicBezTo>
                    <a:pt x="35969" y="30978"/>
                    <a:pt x="36326" y="30915"/>
                    <a:pt x="36675" y="30740"/>
                  </a:cubicBezTo>
                  <a:cubicBezTo>
                    <a:pt x="37969" y="30132"/>
                    <a:pt x="37588" y="28610"/>
                    <a:pt x="37588" y="28610"/>
                  </a:cubicBezTo>
                  <a:lnTo>
                    <a:pt x="24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326856" y="3503526"/>
              <a:ext cx="727583" cy="1071085"/>
            </a:xfrm>
            <a:custGeom>
              <a:avLst/>
              <a:gdLst/>
              <a:ahLst/>
              <a:cxnLst/>
              <a:rect l="l" t="t" r="r" b="b"/>
              <a:pathLst>
                <a:path w="27773" h="40885" extrusionOk="0">
                  <a:moveTo>
                    <a:pt x="21879" y="1"/>
                  </a:moveTo>
                  <a:cubicBezTo>
                    <a:pt x="21600" y="1"/>
                    <a:pt x="21300" y="69"/>
                    <a:pt x="20963" y="231"/>
                  </a:cubicBezTo>
                  <a:cubicBezTo>
                    <a:pt x="20610" y="199"/>
                    <a:pt x="20264" y="183"/>
                    <a:pt x="19924" y="183"/>
                  </a:cubicBezTo>
                  <a:cubicBezTo>
                    <a:pt x="14989" y="183"/>
                    <a:pt x="11451" y="3578"/>
                    <a:pt x="9778" y="11302"/>
                  </a:cubicBezTo>
                  <a:cubicBezTo>
                    <a:pt x="8636" y="16628"/>
                    <a:pt x="7799" y="19291"/>
                    <a:pt x="6049" y="27090"/>
                  </a:cubicBezTo>
                  <a:cubicBezTo>
                    <a:pt x="4718" y="32873"/>
                    <a:pt x="38" y="38123"/>
                    <a:pt x="38" y="38123"/>
                  </a:cubicBezTo>
                  <a:cubicBezTo>
                    <a:pt x="38" y="38123"/>
                    <a:pt x="0" y="39987"/>
                    <a:pt x="5365" y="40786"/>
                  </a:cubicBezTo>
                  <a:cubicBezTo>
                    <a:pt x="5798" y="40854"/>
                    <a:pt x="6202" y="40885"/>
                    <a:pt x="6577" y="40885"/>
                  </a:cubicBezTo>
                  <a:cubicBezTo>
                    <a:pt x="10841" y="40885"/>
                    <a:pt x="11452" y="36867"/>
                    <a:pt x="11452" y="36867"/>
                  </a:cubicBezTo>
                  <a:cubicBezTo>
                    <a:pt x="11452" y="36867"/>
                    <a:pt x="12062" y="37407"/>
                    <a:pt x="13104" y="37407"/>
                  </a:cubicBezTo>
                  <a:cubicBezTo>
                    <a:pt x="14077" y="37407"/>
                    <a:pt x="15426" y="36936"/>
                    <a:pt x="17006" y="35117"/>
                  </a:cubicBezTo>
                  <a:cubicBezTo>
                    <a:pt x="20316" y="31351"/>
                    <a:pt x="19175" y="25416"/>
                    <a:pt x="19175" y="25416"/>
                  </a:cubicBezTo>
                  <a:lnTo>
                    <a:pt x="19175" y="25416"/>
                  </a:lnTo>
                  <a:cubicBezTo>
                    <a:pt x="19175" y="25416"/>
                    <a:pt x="19609" y="25604"/>
                    <a:pt x="20283" y="25604"/>
                  </a:cubicBezTo>
                  <a:cubicBezTo>
                    <a:pt x="21327" y="25604"/>
                    <a:pt x="22946" y="25155"/>
                    <a:pt x="24425" y="22867"/>
                  </a:cubicBezTo>
                  <a:cubicBezTo>
                    <a:pt x="26794" y="19145"/>
                    <a:pt x="22622" y="12821"/>
                    <a:pt x="22745" y="12821"/>
                  </a:cubicBezTo>
                  <a:cubicBezTo>
                    <a:pt x="22746" y="12821"/>
                    <a:pt x="22748" y="12822"/>
                    <a:pt x="22751" y="12824"/>
                  </a:cubicBezTo>
                  <a:cubicBezTo>
                    <a:pt x="22789" y="12849"/>
                    <a:pt x="22906" y="12869"/>
                    <a:pt x="23080" y="12869"/>
                  </a:cubicBezTo>
                  <a:cubicBezTo>
                    <a:pt x="23951" y="12869"/>
                    <a:pt x="26238" y="12363"/>
                    <a:pt x="26936" y="9476"/>
                  </a:cubicBezTo>
                  <a:cubicBezTo>
                    <a:pt x="27773" y="6014"/>
                    <a:pt x="25794" y="1791"/>
                    <a:pt x="25794" y="1791"/>
                  </a:cubicBezTo>
                  <a:cubicBezTo>
                    <a:pt x="23934" y="1326"/>
                    <a:pt x="23109" y="1"/>
                    <a:pt x="21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972653" y="3481547"/>
              <a:ext cx="699683" cy="1002893"/>
            </a:xfrm>
            <a:custGeom>
              <a:avLst/>
              <a:gdLst/>
              <a:ahLst/>
              <a:cxnLst/>
              <a:rect l="l" t="t" r="r" b="b"/>
              <a:pathLst>
                <a:path w="26708" h="38282" extrusionOk="0">
                  <a:moveTo>
                    <a:pt x="6080" y="1"/>
                  </a:moveTo>
                  <a:cubicBezTo>
                    <a:pt x="4848" y="1"/>
                    <a:pt x="3852" y="341"/>
                    <a:pt x="3387" y="842"/>
                  </a:cubicBezTo>
                  <a:cubicBezTo>
                    <a:pt x="800" y="3543"/>
                    <a:pt x="1903" y="4380"/>
                    <a:pt x="1903" y="4380"/>
                  </a:cubicBezTo>
                  <a:cubicBezTo>
                    <a:pt x="1903" y="4380"/>
                    <a:pt x="1" y="5673"/>
                    <a:pt x="990" y="8983"/>
                  </a:cubicBezTo>
                  <a:cubicBezTo>
                    <a:pt x="1750" y="11555"/>
                    <a:pt x="3520" y="12039"/>
                    <a:pt x="4386" y="12039"/>
                  </a:cubicBezTo>
                  <a:cubicBezTo>
                    <a:pt x="4647" y="12039"/>
                    <a:pt x="4827" y="11995"/>
                    <a:pt x="4871" y="11951"/>
                  </a:cubicBezTo>
                  <a:cubicBezTo>
                    <a:pt x="4873" y="11949"/>
                    <a:pt x="4875" y="11948"/>
                    <a:pt x="4876" y="11948"/>
                  </a:cubicBezTo>
                  <a:cubicBezTo>
                    <a:pt x="4989" y="11948"/>
                    <a:pt x="1892" y="18420"/>
                    <a:pt x="4262" y="21880"/>
                  </a:cubicBezTo>
                  <a:cubicBezTo>
                    <a:pt x="5597" y="23850"/>
                    <a:pt x="6908" y="24287"/>
                    <a:pt x="7808" y="24287"/>
                  </a:cubicBezTo>
                  <a:cubicBezTo>
                    <a:pt x="8524" y="24287"/>
                    <a:pt x="8979" y="24011"/>
                    <a:pt x="8979" y="24011"/>
                  </a:cubicBezTo>
                  <a:lnTo>
                    <a:pt x="8979" y="24011"/>
                  </a:lnTo>
                  <a:cubicBezTo>
                    <a:pt x="8979" y="24011"/>
                    <a:pt x="8485" y="29869"/>
                    <a:pt x="11642" y="33331"/>
                  </a:cubicBezTo>
                  <a:cubicBezTo>
                    <a:pt x="13055" y="34899"/>
                    <a:pt x="14194" y="35328"/>
                    <a:pt x="15018" y="35328"/>
                  </a:cubicBezTo>
                  <a:cubicBezTo>
                    <a:pt x="16015" y="35328"/>
                    <a:pt x="16550" y="34701"/>
                    <a:pt x="16550" y="34701"/>
                  </a:cubicBezTo>
                  <a:cubicBezTo>
                    <a:pt x="16550" y="34701"/>
                    <a:pt x="17356" y="38282"/>
                    <a:pt x="20711" y="38282"/>
                  </a:cubicBezTo>
                  <a:cubicBezTo>
                    <a:pt x="21145" y="38282"/>
                    <a:pt x="21620" y="38222"/>
                    <a:pt x="22143" y="38087"/>
                  </a:cubicBezTo>
                  <a:cubicBezTo>
                    <a:pt x="26708" y="36908"/>
                    <a:pt x="24692" y="35196"/>
                    <a:pt x="24692" y="35196"/>
                  </a:cubicBezTo>
                  <a:cubicBezTo>
                    <a:pt x="24692" y="35196"/>
                    <a:pt x="21420" y="30364"/>
                    <a:pt x="19822" y="24809"/>
                  </a:cubicBezTo>
                  <a:cubicBezTo>
                    <a:pt x="17653" y="17315"/>
                    <a:pt x="16284" y="11798"/>
                    <a:pt x="14458" y="6777"/>
                  </a:cubicBezTo>
                  <a:cubicBezTo>
                    <a:pt x="12603" y="1632"/>
                    <a:pt x="8777" y="1"/>
                    <a:pt x="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50750" y="3456739"/>
              <a:ext cx="81448" cy="75423"/>
            </a:xfrm>
            <a:custGeom>
              <a:avLst/>
              <a:gdLst/>
              <a:ahLst/>
              <a:cxnLst/>
              <a:rect l="l" t="t" r="r" b="b"/>
              <a:pathLst>
                <a:path w="3109" h="2879" extrusionOk="0">
                  <a:moveTo>
                    <a:pt x="2630" y="151"/>
                  </a:moveTo>
                  <a:cubicBezTo>
                    <a:pt x="2629" y="151"/>
                    <a:pt x="2627" y="151"/>
                    <a:pt x="2626" y="153"/>
                  </a:cubicBezTo>
                  <a:cubicBezTo>
                    <a:pt x="2550" y="229"/>
                    <a:pt x="1" y="1"/>
                    <a:pt x="191" y="1903"/>
                  </a:cubicBezTo>
                  <a:cubicBezTo>
                    <a:pt x="268" y="2521"/>
                    <a:pt x="974" y="2878"/>
                    <a:pt x="1635" y="2878"/>
                  </a:cubicBezTo>
                  <a:cubicBezTo>
                    <a:pt x="1949" y="2878"/>
                    <a:pt x="2253" y="2797"/>
                    <a:pt x="2474" y="2626"/>
                  </a:cubicBezTo>
                  <a:cubicBezTo>
                    <a:pt x="3108" y="2103"/>
                    <a:pt x="2717" y="151"/>
                    <a:pt x="2630" y="1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128129" y="4152387"/>
              <a:ext cx="101699" cy="392701"/>
            </a:xfrm>
            <a:custGeom>
              <a:avLst/>
              <a:gdLst/>
              <a:ahLst/>
              <a:cxnLst/>
              <a:rect l="l" t="t" r="r" b="b"/>
              <a:pathLst>
                <a:path w="3882" h="14990" extrusionOk="0">
                  <a:moveTo>
                    <a:pt x="1" y="0"/>
                  </a:moveTo>
                  <a:cubicBezTo>
                    <a:pt x="1" y="1"/>
                    <a:pt x="1066" y="7686"/>
                    <a:pt x="2169" y="11147"/>
                  </a:cubicBezTo>
                  <a:cubicBezTo>
                    <a:pt x="3273" y="14571"/>
                    <a:pt x="3881" y="14990"/>
                    <a:pt x="3881" y="14990"/>
                  </a:cubicBezTo>
                  <a:cubicBezTo>
                    <a:pt x="3881" y="14990"/>
                    <a:pt x="3349" y="12022"/>
                    <a:pt x="2207" y="7990"/>
                  </a:cubicBezTo>
                  <a:cubicBezTo>
                    <a:pt x="1028" y="399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1044431" y="4075658"/>
              <a:ext cx="68795" cy="504328"/>
            </a:xfrm>
            <a:custGeom>
              <a:avLst/>
              <a:gdLst/>
              <a:ahLst/>
              <a:cxnLst/>
              <a:rect l="l" t="t" r="r" b="b"/>
              <a:pathLst>
                <a:path w="2626" h="19251" extrusionOk="0">
                  <a:moveTo>
                    <a:pt x="609" y="0"/>
                  </a:moveTo>
                  <a:cubicBezTo>
                    <a:pt x="609" y="1"/>
                    <a:pt x="0" y="5707"/>
                    <a:pt x="1027" y="11337"/>
                  </a:cubicBezTo>
                  <a:cubicBezTo>
                    <a:pt x="2055" y="16930"/>
                    <a:pt x="2131" y="19250"/>
                    <a:pt x="2131" y="19250"/>
                  </a:cubicBezTo>
                  <a:cubicBezTo>
                    <a:pt x="2131" y="19250"/>
                    <a:pt x="2625" y="16739"/>
                    <a:pt x="2283" y="13506"/>
                  </a:cubicBezTo>
                  <a:cubicBezTo>
                    <a:pt x="1978" y="10234"/>
                    <a:pt x="609" y="266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961702" y="4055722"/>
              <a:ext cx="48858" cy="552165"/>
            </a:xfrm>
            <a:custGeom>
              <a:avLst/>
              <a:gdLst/>
              <a:ahLst/>
              <a:cxnLst/>
              <a:rect l="l" t="t" r="r" b="b"/>
              <a:pathLst>
                <a:path w="1865" h="21077" extrusionOk="0">
                  <a:moveTo>
                    <a:pt x="1865" y="0"/>
                  </a:moveTo>
                  <a:cubicBezTo>
                    <a:pt x="1864" y="0"/>
                    <a:pt x="533" y="1941"/>
                    <a:pt x="533" y="10044"/>
                  </a:cubicBezTo>
                  <a:cubicBezTo>
                    <a:pt x="533" y="18109"/>
                    <a:pt x="0" y="21077"/>
                    <a:pt x="0" y="21077"/>
                  </a:cubicBezTo>
                  <a:cubicBezTo>
                    <a:pt x="0" y="21077"/>
                    <a:pt x="952" y="19783"/>
                    <a:pt x="990" y="16968"/>
                  </a:cubicBezTo>
                  <a:cubicBezTo>
                    <a:pt x="1066" y="14153"/>
                    <a:pt x="1827" y="343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815185" y="4225135"/>
              <a:ext cx="91717" cy="357858"/>
            </a:xfrm>
            <a:custGeom>
              <a:avLst/>
              <a:gdLst/>
              <a:ahLst/>
              <a:cxnLst/>
              <a:rect l="l" t="t" r="r" b="b"/>
              <a:pathLst>
                <a:path w="3501" h="13660" extrusionOk="0">
                  <a:moveTo>
                    <a:pt x="3235" y="1"/>
                  </a:moveTo>
                  <a:cubicBezTo>
                    <a:pt x="3197" y="191"/>
                    <a:pt x="1903" y="5213"/>
                    <a:pt x="1104" y="8751"/>
                  </a:cubicBezTo>
                  <a:cubicBezTo>
                    <a:pt x="305" y="12289"/>
                    <a:pt x="1" y="13659"/>
                    <a:pt x="1" y="13659"/>
                  </a:cubicBezTo>
                  <a:cubicBezTo>
                    <a:pt x="1" y="13659"/>
                    <a:pt x="4" y="13659"/>
                    <a:pt x="9" y="13659"/>
                  </a:cubicBezTo>
                  <a:cubicBezTo>
                    <a:pt x="88" y="13659"/>
                    <a:pt x="772" y="13492"/>
                    <a:pt x="2093" y="8028"/>
                  </a:cubicBezTo>
                  <a:cubicBezTo>
                    <a:pt x="3501" y="2246"/>
                    <a:pt x="3235" y="1"/>
                    <a:pt x="3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730492" y="3628169"/>
              <a:ext cx="171436" cy="369778"/>
            </a:xfrm>
            <a:custGeom>
              <a:avLst/>
              <a:gdLst/>
              <a:ahLst/>
              <a:cxnLst/>
              <a:rect l="l" t="t" r="r" b="b"/>
              <a:pathLst>
                <a:path w="6544" h="14115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544" y="0"/>
                    <a:pt x="3348" y="1446"/>
                    <a:pt x="1750" y="4527"/>
                  </a:cubicBezTo>
                  <a:cubicBezTo>
                    <a:pt x="685" y="6582"/>
                    <a:pt x="0" y="14115"/>
                    <a:pt x="0" y="14115"/>
                  </a:cubicBezTo>
                  <a:cubicBezTo>
                    <a:pt x="0" y="14115"/>
                    <a:pt x="1598" y="6239"/>
                    <a:pt x="3310" y="4071"/>
                  </a:cubicBezTo>
                  <a:cubicBezTo>
                    <a:pt x="5022" y="1941"/>
                    <a:pt x="6544" y="0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631810" y="3578317"/>
              <a:ext cx="234258" cy="371795"/>
            </a:xfrm>
            <a:custGeom>
              <a:avLst/>
              <a:gdLst/>
              <a:ahLst/>
              <a:cxnLst/>
              <a:rect l="l" t="t" r="r" b="b"/>
              <a:pathLst>
                <a:path w="8942" h="14192" extrusionOk="0">
                  <a:moveTo>
                    <a:pt x="8941" y="1"/>
                  </a:moveTo>
                  <a:cubicBezTo>
                    <a:pt x="8941" y="1"/>
                    <a:pt x="4262" y="267"/>
                    <a:pt x="2664" y="3349"/>
                  </a:cubicBezTo>
                  <a:cubicBezTo>
                    <a:pt x="1599" y="5403"/>
                    <a:pt x="1" y="14191"/>
                    <a:pt x="1" y="14191"/>
                  </a:cubicBezTo>
                  <a:cubicBezTo>
                    <a:pt x="1" y="14191"/>
                    <a:pt x="2474" y="5822"/>
                    <a:pt x="4148" y="3653"/>
                  </a:cubicBezTo>
                  <a:cubicBezTo>
                    <a:pt x="5860" y="1485"/>
                    <a:pt x="8941" y="1"/>
                    <a:pt x="8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1116183" y="3603256"/>
              <a:ext cx="177436" cy="382745"/>
            </a:xfrm>
            <a:custGeom>
              <a:avLst/>
              <a:gdLst/>
              <a:ahLst/>
              <a:cxnLst/>
              <a:rect l="l" t="t" r="r" b="b"/>
              <a:pathLst>
                <a:path w="6773" h="14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484" y="1940"/>
                    <a:pt x="3158" y="4147"/>
                  </a:cubicBezTo>
                  <a:cubicBezTo>
                    <a:pt x="4794" y="6353"/>
                    <a:pt x="6772" y="14609"/>
                    <a:pt x="6772" y="14609"/>
                  </a:cubicBezTo>
                  <a:cubicBezTo>
                    <a:pt x="6772" y="14609"/>
                    <a:pt x="5707" y="6696"/>
                    <a:pt x="4680" y="4603"/>
                  </a:cubicBezTo>
                  <a:cubicBezTo>
                    <a:pt x="3196" y="148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1130120" y="3532473"/>
              <a:ext cx="224277" cy="377768"/>
            </a:xfrm>
            <a:custGeom>
              <a:avLst/>
              <a:gdLst/>
              <a:ahLst/>
              <a:cxnLst/>
              <a:rect l="l" t="t" r="r" b="b"/>
              <a:pathLst>
                <a:path w="8561" h="14420" extrusionOk="0">
                  <a:moveTo>
                    <a:pt x="1" y="1"/>
                  </a:moveTo>
                  <a:cubicBezTo>
                    <a:pt x="1" y="1"/>
                    <a:pt x="3044" y="1561"/>
                    <a:pt x="4680" y="3767"/>
                  </a:cubicBezTo>
                  <a:cubicBezTo>
                    <a:pt x="6354" y="5974"/>
                    <a:pt x="8561" y="14420"/>
                    <a:pt x="8561" y="14420"/>
                  </a:cubicBezTo>
                  <a:cubicBezTo>
                    <a:pt x="8561" y="14420"/>
                    <a:pt x="7267" y="5708"/>
                    <a:pt x="5974" y="3767"/>
                  </a:cubicBezTo>
                  <a:cubicBezTo>
                    <a:pt x="3615" y="34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810208" y="3106413"/>
              <a:ext cx="319950" cy="235332"/>
            </a:xfrm>
            <a:custGeom>
              <a:avLst/>
              <a:gdLst/>
              <a:ahLst/>
              <a:cxnLst/>
              <a:rect l="l" t="t" r="r" b="b"/>
              <a:pathLst>
                <a:path w="12213" h="8983" extrusionOk="0">
                  <a:moveTo>
                    <a:pt x="5696" y="0"/>
                  </a:moveTo>
                  <a:cubicBezTo>
                    <a:pt x="5266" y="0"/>
                    <a:pt x="4906" y="192"/>
                    <a:pt x="4756" y="667"/>
                  </a:cubicBezTo>
                  <a:cubicBezTo>
                    <a:pt x="4528" y="1314"/>
                    <a:pt x="4224" y="2303"/>
                    <a:pt x="3235" y="3064"/>
                  </a:cubicBezTo>
                  <a:cubicBezTo>
                    <a:pt x="2169" y="3939"/>
                    <a:pt x="457" y="4547"/>
                    <a:pt x="457" y="4547"/>
                  </a:cubicBezTo>
                  <a:cubicBezTo>
                    <a:pt x="457" y="4547"/>
                    <a:pt x="1" y="7363"/>
                    <a:pt x="1561" y="8466"/>
                  </a:cubicBezTo>
                  <a:cubicBezTo>
                    <a:pt x="2084" y="8844"/>
                    <a:pt x="2896" y="8983"/>
                    <a:pt x="3802" y="8983"/>
                  </a:cubicBezTo>
                  <a:cubicBezTo>
                    <a:pt x="5267" y="8983"/>
                    <a:pt x="6976" y="8619"/>
                    <a:pt x="8104" y="8314"/>
                  </a:cubicBezTo>
                  <a:cubicBezTo>
                    <a:pt x="9702" y="7895"/>
                    <a:pt x="11338" y="7515"/>
                    <a:pt x="11680" y="6602"/>
                  </a:cubicBezTo>
                  <a:cubicBezTo>
                    <a:pt x="12213" y="5194"/>
                    <a:pt x="10843" y="3178"/>
                    <a:pt x="10843" y="3178"/>
                  </a:cubicBezTo>
                  <a:cubicBezTo>
                    <a:pt x="10843" y="3178"/>
                    <a:pt x="8447" y="2835"/>
                    <a:pt x="8028" y="1618"/>
                  </a:cubicBezTo>
                  <a:cubicBezTo>
                    <a:pt x="7747" y="800"/>
                    <a:pt x="6574" y="0"/>
                    <a:pt x="5696" y="0"/>
                  </a:cubicBezTo>
                  <a:close/>
                </a:path>
              </a:pathLst>
            </a:custGeom>
            <a:solidFill>
              <a:srgbClr val="FA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831139" y="3276350"/>
              <a:ext cx="292050" cy="316099"/>
            </a:xfrm>
            <a:custGeom>
              <a:avLst/>
              <a:gdLst/>
              <a:ahLst/>
              <a:cxnLst/>
              <a:rect l="l" t="t" r="r" b="b"/>
              <a:pathLst>
                <a:path w="11148" h="12066" extrusionOk="0">
                  <a:moveTo>
                    <a:pt x="10254" y="98"/>
                  </a:moveTo>
                  <a:cubicBezTo>
                    <a:pt x="9314" y="98"/>
                    <a:pt x="7524" y="162"/>
                    <a:pt x="5669" y="419"/>
                  </a:cubicBezTo>
                  <a:cubicBezTo>
                    <a:pt x="3349" y="761"/>
                    <a:pt x="724" y="1"/>
                    <a:pt x="1" y="1751"/>
                  </a:cubicBezTo>
                  <a:cubicBezTo>
                    <a:pt x="115" y="2169"/>
                    <a:pt x="305" y="2588"/>
                    <a:pt x="495" y="3044"/>
                  </a:cubicBezTo>
                  <a:cubicBezTo>
                    <a:pt x="990" y="4147"/>
                    <a:pt x="1979" y="5213"/>
                    <a:pt x="1713" y="8903"/>
                  </a:cubicBezTo>
                  <a:cubicBezTo>
                    <a:pt x="1713" y="8941"/>
                    <a:pt x="4870" y="11946"/>
                    <a:pt x="7343" y="12061"/>
                  </a:cubicBezTo>
                  <a:cubicBezTo>
                    <a:pt x="7390" y="12064"/>
                    <a:pt x="7433" y="12066"/>
                    <a:pt x="7472" y="12066"/>
                  </a:cubicBezTo>
                  <a:cubicBezTo>
                    <a:pt x="8260" y="12066"/>
                    <a:pt x="7573" y="11367"/>
                    <a:pt x="8370" y="11186"/>
                  </a:cubicBezTo>
                  <a:cubicBezTo>
                    <a:pt x="9892" y="10082"/>
                    <a:pt x="9474" y="5745"/>
                    <a:pt x="9550" y="5251"/>
                  </a:cubicBezTo>
                  <a:cubicBezTo>
                    <a:pt x="10463" y="4756"/>
                    <a:pt x="11148" y="3615"/>
                    <a:pt x="11072" y="2207"/>
                  </a:cubicBezTo>
                  <a:cubicBezTo>
                    <a:pt x="11033" y="1560"/>
                    <a:pt x="10957" y="838"/>
                    <a:pt x="10881" y="115"/>
                  </a:cubicBezTo>
                  <a:cubicBezTo>
                    <a:pt x="10786" y="105"/>
                    <a:pt x="10567" y="98"/>
                    <a:pt x="10254" y="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907895" y="2962804"/>
              <a:ext cx="148409" cy="194726"/>
            </a:xfrm>
            <a:custGeom>
              <a:avLst/>
              <a:gdLst/>
              <a:ahLst/>
              <a:cxnLst/>
              <a:rect l="l" t="t" r="r" b="b"/>
              <a:pathLst>
                <a:path w="5665" h="7433" extrusionOk="0">
                  <a:moveTo>
                    <a:pt x="3628" y="0"/>
                  </a:moveTo>
                  <a:cubicBezTo>
                    <a:pt x="2154" y="0"/>
                    <a:pt x="1403" y="1960"/>
                    <a:pt x="76" y="2268"/>
                  </a:cubicBezTo>
                  <a:cubicBezTo>
                    <a:pt x="0" y="2649"/>
                    <a:pt x="0" y="3029"/>
                    <a:pt x="38" y="3448"/>
                  </a:cubicBezTo>
                  <a:cubicBezTo>
                    <a:pt x="304" y="5046"/>
                    <a:pt x="1179" y="7100"/>
                    <a:pt x="3006" y="7404"/>
                  </a:cubicBezTo>
                  <a:cubicBezTo>
                    <a:pt x="3106" y="7423"/>
                    <a:pt x="3204" y="7432"/>
                    <a:pt x="3298" y="7432"/>
                  </a:cubicBezTo>
                  <a:cubicBezTo>
                    <a:pt x="5085" y="7432"/>
                    <a:pt x="5665" y="4140"/>
                    <a:pt x="5593" y="2839"/>
                  </a:cubicBezTo>
                  <a:cubicBezTo>
                    <a:pt x="5555" y="2040"/>
                    <a:pt x="5364" y="1013"/>
                    <a:pt x="4794" y="366"/>
                  </a:cubicBezTo>
                  <a:cubicBezTo>
                    <a:pt x="4355" y="107"/>
                    <a:pt x="3972" y="0"/>
                    <a:pt x="3628" y="0"/>
                  </a:cubicBezTo>
                  <a:close/>
                </a:path>
              </a:pathLst>
            </a:custGeom>
            <a:solidFill>
              <a:srgbClr val="F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89625" y="3147777"/>
              <a:ext cx="231245" cy="328936"/>
            </a:xfrm>
            <a:custGeom>
              <a:avLst/>
              <a:gdLst/>
              <a:ahLst/>
              <a:cxnLst/>
              <a:rect l="l" t="t" r="r" b="b"/>
              <a:pathLst>
                <a:path w="8827" h="12556" extrusionOk="0">
                  <a:moveTo>
                    <a:pt x="8827" y="1"/>
                  </a:moveTo>
                  <a:cubicBezTo>
                    <a:pt x="8827" y="1"/>
                    <a:pt x="7495" y="1256"/>
                    <a:pt x="5403" y="1941"/>
                  </a:cubicBezTo>
                  <a:cubicBezTo>
                    <a:pt x="3500" y="2550"/>
                    <a:pt x="2663" y="4300"/>
                    <a:pt x="2359" y="4947"/>
                  </a:cubicBezTo>
                  <a:cubicBezTo>
                    <a:pt x="2093" y="5555"/>
                    <a:pt x="0" y="11452"/>
                    <a:pt x="0" y="11452"/>
                  </a:cubicBezTo>
                  <a:lnTo>
                    <a:pt x="2587" y="12555"/>
                  </a:lnTo>
                  <a:cubicBezTo>
                    <a:pt x="2587" y="12555"/>
                    <a:pt x="3462" y="10882"/>
                    <a:pt x="4185" y="9626"/>
                  </a:cubicBezTo>
                  <a:cubicBezTo>
                    <a:pt x="4908" y="8371"/>
                    <a:pt x="5631" y="7762"/>
                    <a:pt x="6924" y="5403"/>
                  </a:cubicBezTo>
                  <a:cubicBezTo>
                    <a:pt x="8218" y="3044"/>
                    <a:pt x="8827" y="1"/>
                    <a:pt x="8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1017501" y="3147725"/>
              <a:ext cx="206358" cy="231324"/>
            </a:xfrm>
            <a:custGeom>
              <a:avLst/>
              <a:gdLst/>
              <a:ahLst/>
              <a:cxnLst/>
              <a:rect l="l" t="t" r="r" b="b"/>
              <a:pathLst>
                <a:path w="7877" h="8830" extrusionOk="0">
                  <a:moveTo>
                    <a:pt x="473" y="0"/>
                  </a:moveTo>
                  <a:cubicBezTo>
                    <a:pt x="294" y="0"/>
                    <a:pt x="135" y="3"/>
                    <a:pt x="1" y="3"/>
                  </a:cubicBezTo>
                  <a:cubicBezTo>
                    <a:pt x="496" y="916"/>
                    <a:pt x="1104" y="1677"/>
                    <a:pt x="1789" y="2362"/>
                  </a:cubicBezTo>
                  <a:cubicBezTo>
                    <a:pt x="2740" y="3237"/>
                    <a:pt x="3083" y="5291"/>
                    <a:pt x="3083" y="5291"/>
                  </a:cubicBezTo>
                  <a:lnTo>
                    <a:pt x="5365" y="8829"/>
                  </a:lnTo>
                  <a:lnTo>
                    <a:pt x="7876" y="7726"/>
                  </a:lnTo>
                  <a:cubicBezTo>
                    <a:pt x="7876" y="7726"/>
                    <a:pt x="5099" y="2552"/>
                    <a:pt x="4072" y="1220"/>
                  </a:cubicBezTo>
                  <a:cubicBezTo>
                    <a:pt x="3195" y="84"/>
                    <a:pt x="1514" y="0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849084" y="3246879"/>
              <a:ext cx="276095" cy="69371"/>
            </a:xfrm>
            <a:custGeom>
              <a:avLst/>
              <a:gdLst/>
              <a:ahLst/>
              <a:cxnLst/>
              <a:rect l="l" t="t" r="r" b="b"/>
              <a:pathLst>
                <a:path w="10539" h="2648" extrusionOk="0">
                  <a:moveTo>
                    <a:pt x="7820" y="0"/>
                  </a:moveTo>
                  <a:cubicBezTo>
                    <a:pt x="7567" y="0"/>
                    <a:pt x="7324" y="118"/>
                    <a:pt x="7115" y="327"/>
                  </a:cubicBezTo>
                  <a:cubicBezTo>
                    <a:pt x="7064" y="301"/>
                    <a:pt x="7005" y="289"/>
                    <a:pt x="6941" y="289"/>
                  </a:cubicBezTo>
                  <a:cubicBezTo>
                    <a:pt x="6815" y="289"/>
                    <a:pt x="6671" y="339"/>
                    <a:pt x="6544" y="441"/>
                  </a:cubicBezTo>
                  <a:cubicBezTo>
                    <a:pt x="6417" y="345"/>
                    <a:pt x="6269" y="303"/>
                    <a:pt x="6124" y="303"/>
                  </a:cubicBezTo>
                  <a:cubicBezTo>
                    <a:pt x="5923" y="303"/>
                    <a:pt x="5726" y="384"/>
                    <a:pt x="5593" y="517"/>
                  </a:cubicBezTo>
                  <a:cubicBezTo>
                    <a:pt x="5466" y="408"/>
                    <a:pt x="5313" y="360"/>
                    <a:pt x="5179" y="360"/>
                  </a:cubicBezTo>
                  <a:cubicBezTo>
                    <a:pt x="5033" y="360"/>
                    <a:pt x="4910" y="417"/>
                    <a:pt x="4870" y="517"/>
                  </a:cubicBezTo>
                  <a:cubicBezTo>
                    <a:pt x="4800" y="461"/>
                    <a:pt x="4720" y="436"/>
                    <a:pt x="4636" y="436"/>
                  </a:cubicBezTo>
                  <a:cubicBezTo>
                    <a:pt x="4490" y="436"/>
                    <a:pt x="4330" y="511"/>
                    <a:pt x="4185" y="631"/>
                  </a:cubicBezTo>
                  <a:cubicBezTo>
                    <a:pt x="4090" y="552"/>
                    <a:pt x="3982" y="512"/>
                    <a:pt x="3871" y="512"/>
                  </a:cubicBezTo>
                  <a:cubicBezTo>
                    <a:pt x="3717" y="512"/>
                    <a:pt x="3558" y="590"/>
                    <a:pt x="3424" y="745"/>
                  </a:cubicBezTo>
                  <a:cubicBezTo>
                    <a:pt x="3301" y="696"/>
                    <a:pt x="3182" y="670"/>
                    <a:pt x="3067" y="670"/>
                  </a:cubicBezTo>
                  <a:cubicBezTo>
                    <a:pt x="2830" y="670"/>
                    <a:pt x="2615" y="780"/>
                    <a:pt x="2435" y="1011"/>
                  </a:cubicBezTo>
                  <a:cubicBezTo>
                    <a:pt x="2372" y="964"/>
                    <a:pt x="2301" y="943"/>
                    <a:pt x="2230" y="943"/>
                  </a:cubicBezTo>
                  <a:cubicBezTo>
                    <a:pt x="2130" y="943"/>
                    <a:pt x="2029" y="983"/>
                    <a:pt x="1941" y="1049"/>
                  </a:cubicBezTo>
                  <a:cubicBezTo>
                    <a:pt x="1897" y="1020"/>
                    <a:pt x="1848" y="1008"/>
                    <a:pt x="1798" y="1008"/>
                  </a:cubicBezTo>
                  <a:cubicBezTo>
                    <a:pt x="1716" y="1008"/>
                    <a:pt x="1631" y="1041"/>
                    <a:pt x="1560" y="1088"/>
                  </a:cubicBezTo>
                  <a:cubicBezTo>
                    <a:pt x="1560" y="1126"/>
                    <a:pt x="1560" y="1126"/>
                    <a:pt x="1522" y="1164"/>
                  </a:cubicBezTo>
                  <a:cubicBezTo>
                    <a:pt x="1467" y="1150"/>
                    <a:pt x="1411" y="1141"/>
                    <a:pt x="1357" y="1141"/>
                  </a:cubicBezTo>
                  <a:cubicBezTo>
                    <a:pt x="1264" y="1141"/>
                    <a:pt x="1176" y="1167"/>
                    <a:pt x="1104" y="1240"/>
                  </a:cubicBezTo>
                  <a:lnTo>
                    <a:pt x="837" y="1240"/>
                  </a:lnTo>
                  <a:cubicBezTo>
                    <a:pt x="723" y="1240"/>
                    <a:pt x="609" y="1278"/>
                    <a:pt x="571" y="1392"/>
                  </a:cubicBezTo>
                  <a:cubicBezTo>
                    <a:pt x="533" y="1468"/>
                    <a:pt x="533" y="1544"/>
                    <a:pt x="495" y="1582"/>
                  </a:cubicBezTo>
                  <a:cubicBezTo>
                    <a:pt x="381" y="1582"/>
                    <a:pt x="0" y="1848"/>
                    <a:pt x="0" y="1963"/>
                  </a:cubicBezTo>
                  <a:cubicBezTo>
                    <a:pt x="0" y="1963"/>
                    <a:pt x="381" y="2077"/>
                    <a:pt x="381" y="2647"/>
                  </a:cubicBezTo>
                  <a:cubicBezTo>
                    <a:pt x="1789" y="2077"/>
                    <a:pt x="3691" y="1925"/>
                    <a:pt x="5136" y="1696"/>
                  </a:cubicBezTo>
                  <a:cubicBezTo>
                    <a:pt x="6468" y="1463"/>
                    <a:pt x="8790" y="1347"/>
                    <a:pt x="9783" y="1347"/>
                  </a:cubicBezTo>
                  <a:cubicBezTo>
                    <a:pt x="9925" y="1347"/>
                    <a:pt x="10039" y="1349"/>
                    <a:pt x="10120" y="1354"/>
                  </a:cubicBezTo>
                  <a:cubicBezTo>
                    <a:pt x="10196" y="1202"/>
                    <a:pt x="10425" y="935"/>
                    <a:pt x="10501" y="745"/>
                  </a:cubicBezTo>
                  <a:cubicBezTo>
                    <a:pt x="10539" y="669"/>
                    <a:pt x="10539" y="517"/>
                    <a:pt x="10463" y="441"/>
                  </a:cubicBezTo>
                  <a:cubicBezTo>
                    <a:pt x="10266" y="222"/>
                    <a:pt x="10057" y="117"/>
                    <a:pt x="9857" y="117"/>
                  </a:cubicBezTo>
                  <a:cubicBezTo>
                    <a:pt x="9709" y="117"/>
                    <a:pt x="9565" y="175"/>
                    <a:pt x="9435" y="289"/>
                  </a:cubicBezTo>
                  <a:cubicBezTo>
                    <a:pt x="9359" y="232"/>
                    <a:pt x="9283" y="203"/>
                    <a:pt x="9207" y="203"/>
                  </a:cubicBezTo>
                  <a:cubicBezTo>
                    <a:pt x="9131" y="203"/>
                    <a:pt x="9055" y="232"/>
                    <a:pt x="8979" y="289"/>
                  </a:cubicBezTo>
                  <a:cubicBezTo>
                    <a:pt x="8897" y="207"/>
                    <a:pt x="8805" y="169"/>
                    <a:pt x="8707" y="169"/>
                  </a:cubicBezTo>
                  <a:cubicBezTo>
                    <a:pt x="8623" y="169"/>
                    <a:pt x="8535" y="198"/>
                    <a:pt x="8446" y="251"/>
                  </a:cubicBezTo>
                  <a:cubicBezTo>
                    <a:pt x="8241" y="79"/>
                    <a:pt x="8027" y="0"/>
                    <a:pt x="7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918845" y="3141804"/>
              <a:ext cx="113645" cy="49566"/>
            </a:xfrm>
            <a:custGeom>
              <a:avLst/>
              <a:gdLst/>
              <a:ahLst/>
              <a:cxnLst/>
              <a:rect l="l" t="t" r="r" b="b"/>
              <a:pathLst>
                <a:path w="4338" h="1892" extrusionOk="0">
                  <a:moveTo>
                    <a:pt x="343" y="1"/>
                  </a:moveTo>
                  <a:lnTo>
                    <a:pt x="1" y="838"/>
                  </a:lnTo>
                  <a:cubicBezTo>
                    <a:pt x="1" y="838"/>
                    <a:pt x="838" y="1598"/>
                    <a:pt x="1941" y="1827"/>
                  </a:cubicBezTo>
                  <a:cubicBezTo>
                    <a:pt x="2149" y="1872"/>
                    <a:pt x="2349" y="1891"/>
                    <a:pt x="2537" y="1891"/>
                  </a:cubicBezTo>
                  <a:cubicBezTo>
                    <a:pt x="3620" y="1891"/>
                    <a:pt x="4338" y="1256"/>
                    <a:pt x="4338" y="1256"/>
                  </a:cubicBezTo>
                  <a:lnTo>
                    <a:pt x="3957" y="571"/>
                  </a:lnTo>
                  <a:cubicBezTo>
                    <a:pt x="3957" y="571"/>
                    <a:pt x="3594" y="991"/>
                    <a:pt x="2675" y="991"/>
                  </a:cubicBezTo>
                  <a:cubicBezTo>
                    <a:pt x="2522" y="991"/>
                    <a:pt x="2354" y="979"/>
                    <a:pt x="2169" y="952"/>
                  </a:cubicBezTo>
                  <a:cubicBezTo>
                    <a:pt x="1218" y="838"/>
                    <a:pt x="343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869019" y="3141804"/>
              <a:ext cx="58813" cy="150531"/>
            </a:xfrm>
            <a:custGeom>
              <a:avLst/>
              <a:gdLst/>
              <a:ahLst/>
              <a:cxnLst/>
              <a:rect l="l" t="t" r="r" b="b"/>
              <a:pathLst>
                <a:path w="2245" h="5746" extrusionOk="0">
                  <a:moveTo>
                    <a:pt x="2245" y="1"/>
                  </a:moveTo>
                  <a:cubicBezTo>
                    <a:pt x="2245" y="1"/>
                    <a:pt x="1903" y="153"/>
                    <a:pt x="1674" y="419"/>
                  </a:cubicBezTo>
                  <a:cubicBezTo>
                    <a:pt x="1446" y="685"/>
                    <a:pt x="1560" y="1104"/>
                    <a:pt x="1560" y="1104"/>
                  </a:cubicBezTo>
                  <a:cubicBezTo>
                    <a:pt x="1560" y="1104"/>
                    <a:pt x="1218" y="1598"/>
                    <a:pt x="1180" y="1827"/>
                  </a:cubicBezTo>
                  <a:cubicBezTo>
                    <a:pt x="1104" y="2055"/>
                    <a:pt x="1104" y="2588"/>
                    <a:pt x="1104" y="2588"/>
                  </a:cubicBezTo>
                  <a:cubicBezTo>
                    <a:pt x="1104" y="2588"/>
                    <a:pt x="875" y="3044"/>
                    <a:pt x="723" y="3310"/>
                  </a:cubicBezTo>
                  <a:cubicBezTo>
                    <a:pt x="609" y="3577"/>
                    <a:pt x="571" y="3957"/>
                    <a:pt x="571" y="3957"/>
                  </a:cubicBezTo>
                  <a:cubicBezTo>
                    <a:pt x="571" y="3957"/>
                    <a:pt x="343" y="4338"/>
                    <a:pt x="267" y="4490"/>
                  </a:cubicBezTo>
                  <a:cubicBezTo>
                    <a:pt x="153" y="4680"/>
                    <a:pt x="0" y="5707"/>
                    <a:pt x="0" y="5745"/>
                  </a:cubicBezTo>
                  <a:cubicBezTo>
                    <a:pt x="38" y="5745"/>
                    <a:pt x="457" y="5631"/>
                    <a:pt x="685" y="5441"/>
                  </a:cubicBezTo>
                  <a:cubicBezTo>
                    <a:pt x="875" y="5251"/>
                    <a:pt x="913" y="4680"/>
                    <a:pt x="913" y="4680"/>
                  </a:cubicBezTo>
                  <a:cubicBezTo>
                    <a:pt x="913" y="4680"/>
                    <a:pt x="1142" y="4414"/>
                    <a:pt x="1256" y="4224"/>
                  </a:cubicBezTo>
                  <a:cubicBezTo>
                    <a:pt x="1332" y="3995"/>
                    <a:pt x="1180" y="3805"/>
                    <a:pt x="1180" y="3805"/>
                  </a:cubicBezTo>
                  <a:cubicBezTo>
                    <a:pt x="1180" y="3805"/>
                    <a:pt x="1484" y="3615"/>
                    <a:pt x="1560" y="3348"/>
                  </a:cubicBezTo>
                  <a:cubicBezTo>
                    <a:pt x="1636" y="3082"/>
                    <a:pt x="1484" y="2816"/>
                    <a:pt x="1484" y="2816"/>
                  </a:cubicBezTo>
                  <a:cubicBezTo>
                    <a:pt x="1484" y="2816"/>
                    <a:pt x="1788" y="2473"/>
                    <a:pt x="1826" y="2245"/>
                  </a:cubicBezTo>
                  <a:cubicBezTo>
                    <a:pt x="1903" y="2017"/>
                    <a:pt x="1826" y="1522"/>
                    <a:pt x="1826" y="1522"/>
                  </a:cubicBezTo>
                  <a:cubicBezTo>
                    <a:pt x="1826" y="1522"/>
                    <a:pt x="2017" y="1294"/>
                    <a:pt x="2093" y="1028"/>
                  </a:cubicBezTo>
                  <a:cubicBezTo>
                    <a:pt x="2169" y="761"/>
                    <a:pt x="2093" y="457"/>
                    <a:pt x="2131" y="419"/>
                  </a:cubicBezTo>
                  <a:cubicBezTo>
                    <a:pt x="2245" y="305"/>
                    <a:pt x="2245" y="1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1017501" y="3147777"/>
              <a:ext cx="88731" cy="114640"/>
            </a:xfrm>
            <a:custGeom>
              <a:avLst/>
              <a:gdLst/>
              <a:ahLst/>
              <a:cxnLst/>
              <a:rect l="l" t="t" r="r" b="b"/>
              <a:pathLst>
                <a:path w="3387" h="4376" extrusionOk="0">
                  <a:moveTo>
                    <a:pt x="1" y="1"/>
                  </a:moveTo>
                  <a:lnTo>
                    <a:pt x="305" y="686"/>
                  </a:lnTo>
                  <a:cubicBezTo>
                    <a:pt x="305" y="686"/>
                    <a:pt x="496" y="1104"/>
                    <a:pt x="648" y="1370"/>
                  </a:cubicBezTo>
                  <a:cubicBezTo>
                    <a:pt x="800" y="1599"/>
                    <a:pt x="1028" y="1789"/>
                    <a:pt x="1028" y="1789"/>
                  </a:cubicBezTo>
                  <a:cubicBezTo>
                    <a:pt x="1028" y="1789"/>
                    <a:pt x="1256" y="2131"/>
                    <a:pt x="1409" y="2360"/>
                  </a:cubicBezTo>
                  <a:cubicBezTo>
                    <a:pt x="1561" y="2588"/>
                    <a:pt x="1789" y="2626"/>
                    <a:pt x="1789" y="2626"/>
                  </a:cubicBezTo>
                  <a:cubicBezTo>
                    <a:pt x="1789" y="2626"/>
                    <a:pt x="1865" y="2816"/>
                    <a:pt x="1979" y="3006"/>
                  </a:cubicBezTo>
                  <a:cubicBezTo>
                    <a:pt x="2131" y="3197"/>
                    <a:pt x="2398" y="3349"/>
                    <a:pt x="2398" y="3349"/>
                  </a:cubicBezTo>
                  <a:cubicBezTo>
                    <a:pt x="2398" y="3349"/>
                    <a:pt x="2474" y="3463"/>
                    <a:pt x="2588" y="3729"/>
                  </a:cubicBezTo>
                  <a:cubicBezTo>
                    <a:pt x="2702" y="4034"/>
                    <a:pt x="2892" y="4376"/>
                    <a:pt x="2892" y="4376"/>
                  </a:cubicBezTo>
                  <a:lnTo>
                    <a:pt x="3387" y="4300"/>
                  </a:lnTo>
                  <a:cubicBezTo>
                    <a:pt x="3387" y="4300"/>
                    <a:pt x="3387" y="3805"/>
                    <a:pt x="3197" y="3615"/>
                  </a:cubicBezTo>
                  <a:cubicBezTo>
                    <a:pt x="3044" y="3425"/>
                    <a:pt x="2854" y="3311"/>
                    <a:pt x="2854" y="3311"/>
                  </a:cubicBezTo>
                  <a:cubicBezTo>
                    <a:pt x="2854" y="3311"/>
                    <a:pt x="2854" y="3235"/>
                    <a:pt x="2626" y="2968"/>
                  </a:cubicBezTo>
                  <a:cubicBezTo>
                    <a:pt x="2436" y="2740"/>
                    <a:pt x="2284" y="2740"/>
                    <a:pt x="2284" y="2740"/>
                  </a:cubicBezTo>
                  <a:cubicBezTo>
                    <a:pt x="2284" y="2740"/>
                    <a:pt x="2360" y="2436"/>
                    <a:pt x="2169" y="2245"/>
                  </a:cubicBezTo>
                  <a:cubicBezTo>
                    <a:pt x="2017" y="2093"/>
                    <a:pt x="1713" y="2093"/>
                    <a:pt x="1713" y="2093"/>
                  </a:cubicBezTo>
                  <a:cubicBezTo>
                    <a:pt x="1713" y="2093"/>
                    <a:pt x="1751" y="1789"/>
                    <a:pt x="1599" y="1637"/>
                  </a:cubicBezTo>
                  <a:cubicBezTo>
                    <a:pt x="1409" y="1447"/>
                    <a:pt x="1142" y="1447"/>
                    <a:pt x="1142" y="1447"/>
                  </a:cubicBezTo>
                  <a:cubicBezTo>
                    <a:pt x="1142" y="1447"/>
                    <a:pt x="1142" y="1104"/>
                    <a:pt x="990" y="952"/>
                  </a:cubicBezTo>
                  <a:cubicBezTo>
                    <a:pt x="876" y="762"/>
                    <a:pt x="648" y="648"/>
                    <a:pt x="648" y="648"/>
                  </a:cubicBezTo>
                  <a:cubicBezTo>
                    <a:pt x="648" y="648"/>
                    <a:pt x="648" y="457"/>
                    <a:pt x="496" y="229"/>
                  </a:cubicBezTo>
                  <a:cubicBezTo>
                    <a:pt x="34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954734" y="3274280"/>
              <a:ext cx="109663" cy="382824"/>
            </a:xfrm>
            <a:custGeom>
              <a:avLst/>
              <a:gdLst/>
              <a:ahLst/>
              <a:cxnLst/>
              <a:rect l="l" t="t" r="r" b="b"/>
              <a:pathLst>
                <a:path w="4186" h="14613" extrusionOk="0">
                  <a:moveTo>
                    <a:pt x="3630" y="0"/>
                  </a:moveTo>
                  <a:cubicBezTo>
                    <a:pt x="3134" y="0"/>
                    <a:pt x="0" y="270"/>
                    <a:pt x="0" y="270"/>
                  </a:cubicBezTo>
                  <a:cubicBezTo>
                    <a:pt x="0" y="270"/>
                    <a:pt x="190" y="1563"/>
                    <a:pt x="419" y="4302"/>
                  </a:cubicBezTo>
                  <a:cubicBezTo>
                    <a:pt x="647" y="7042"/>
                    <a:pt x="266" y="8868"/>
                    <a:pt x="837" y="10808"/>
                  </a:cubicBezTo>
                  <a:cubicBezTo>
                    <a:pt x="1446" y="12748"/>
                    <a:pt x="3082" y="14612"/>
                    <a:pt x="3082" y="14612"/>
                  </a:cubicBezTo>
                  <a:cubicBezTo>
                    <a:pt x="3082" y="14612"/>
                    <a:pt x="4185" y="12748"/>
                    <a:pt x="4071" y="9400"/>
                  </a:cubicBezTo>
                  <a:cubicBezTo>
                    <a:pt x="3919" y="6014"/>
                    <a:pt x="3881" y="80"/>
                    <a:pt x="3690" y="3"/>
                  </a:cubicBezTo>
                  <a:cubicBezTo>
                    <a:pt x="3681" y="1"/>
                    <a:pt x="3661" y="0"/>
                    <a:pt x="3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929821" y="3281327"/>
              <a:ext cx="47863" cy="32537"/>
            </a:xfrm>
            <a:custGeom>
              <a:avLst/>
              <a:gdLst/>
              <a:ahLst/>
              <a:cxnLst/>
              <a:rect l="l" t="t" r="r" b="b"/>
              <a:pathLst>
                <a:path w="1827" h="1242" extrusionOk="0">
                  <a:moveTo>
                    <a:pt x="1484" y="1"/>
                  </a:moveTo>
                  <a:cubicBezTo>
                    <a:pt x="1294" y="1"/>
                    <a:pt x="1256" y="115"/>
                    <a:pt x="1141" y="305"/>
                  </a:cubicBezTo>
                  <a:cubicBezTo>
                    <a:pt x="1107" y="271"/>
                    <a:pt x="1035" y="252"/>
                    <a:pt x="958" y="252"/>
                  </a:cubicBezTo>
                  <a:cubicBezTo>
                    <a:pt x="864" y="252"/>
                    <a:pt x="765" y="280"/>
                    <a:pt x="723" y="343"/>
                  </a:cubicBezTo>
                  <a:cubicBezTo>
                    <a:pt x="533" y="267"/>
                    <a:pt x="419" y="191"/>
                    <a:pt x="266" y="191"/>
                  </a:cubicBezTo>
                  <a:cubicBezTo>
                    <a:pt x="152" y="191"/>
                    <a:pt x="76" y="305"/>
                    <a:pt x="38" y="419"/>
                  </a:cubicBezTo>
                  <a:cubicBezTo>
                    <a:pt x="38" y="648"/>
                    <a:pt x="0" y="762"/>
                    <a:pt x="76" y="952"/>
                  </a:cubicBezTo>
                  <a:cubicBezTo>
                    <a:pt x="158" y="1116"/>
                    <a:pt x="260" y="1241"/>
                    <a:pt x="368" y="1241"/>
                  </a:cubicBezTo>
                  <a:cubicBezTo>
                    <a:pt x="410" y="1241"/>
                    <a:pt x="452" y="1223"/>
                    <a:pt x="495" y="1180"/>
                  </a:cubicBezTo>
                  <a:cubicBezTo>
                    <a:pt x="533" y="1104"/>
                    <a:pt x="571" y="990"/>
                    <a:pt x="647" y="952"/>
                  </a:cubicBezTo>
                  <a:cubicBezTo>
                    <a:pt x="678" y="999"/>
                    <a:pt x="788" y="1027"/>
                    <a:pt x="906" y="1027"/>
                  </a:cubicBezTo>
                  <a:cubicBezTo>
                    <a:pt x="1073" y="1027"/>
                    <a:pt x="1256" y="971"/>
                    <a:pt x="1256" y="838"/>
                  </a:cubicBezTo>
                  <a:cubicBezTo>
                    <a:pt x="1370" y="923"/>
                    <a:pt x="1441" y="1030"/>
                    <a:pt x="1534" y="1030"/>
                  </a:cubicBezTo>
                  <a:cubicBezTo>
                    <a:pt x="1565" y="1030"/>
                    <a:pt x="1598" y="1018"/>
                    <a:pt x="1636" y="990"/>
                  </a:cubicBezTo>
                  <a:cubicBezTo>
                    <a:pt x="1788" y="876"/>
                    <a:pt x="1826" y="686"/>
                    <a:pt x="1788" y="495"/>
                  </a:cubicBezTo>
                  <a:cubicBezTo>
                    <a:pt x="1750" y="267"/>
                    <a:pt x="1750" y="39"/>
                    <a:pt x="14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1030468" y="3271372"/>
              <a:ext cx="46867" cy="32092"/>
            </a:xfrm>
            <a:custGeom>
              <a:avLst/>
              <a:gdLst/>
              <a:ahLst/>
              <a:cxnLst/>
              <a:rect l="l" t="t" r="r" b="b"/>
              <a:pathLst>
                <a:path w="1789" h="1225" extrusionOk="0">
                  <a:moveTo>
                    <a:pt x="1446" y="0"/>
                  </a:moveTo>
                  <a:cubicBezTo>
                    <a:pt x="1256" y="0"/>
                    <a:pt x="1256" y="114"/>
                    <a:pt x="1104" y="305"/>
                  </a:cubicBezTo>
                  <a:cubicBezTo>
                    <a:pt x="1068" y="252"/>
                    <a:pt x="1000" y="223"/>
                    <a:pt x="926" y="223"/>
                  </a:cubicBezTo>
                  <a:cubicBezTo>
                    <a:pt x="840" y="223"/>
                    <a:pt x="746" y="261"/>
                    <a:pt x="685" y="343"/>
                  </a:cubicBezTo>
                  <a:cubicBezTo>
                    <a:pt x="521" y="277"/>
                    <a:pt x="442" y="183"/>
                    <a:pt x="325" y="183"/>
                  </a:cubicBezTo>
                  <a:cubicBezTo>
                    <a:pt x="307" y="183"/>
                    <a:pt x="288" y="185"/>
                    <a:pt x="267" y="191"/>
                  </a:cubicBezTo>
                  <a:cubicBezTo>
                    <a:pt x="115" y="191"/>
                    <a:pt x="39" y="305"/>
                    <a:pt x="39" y="419"/>
                  </a:cubicBezTo>
                  <a:cubicBezTo>
                    <a:pt x="1" y="609"/>
                    <a:pt x="1" y="761"/>
                    <a:pt x="77" y="951"/>
                  </a:cubicBezTo>
                  <a:cubicBezTo>
                    <a:pt x="132" y="1119"/>
                    <a:pt x="249" y="1224"/>
                    <a:pt x="353" y="1224"/>
                  </a:cubicBezTo>
                  <a:cubicBezTo>
                    <a:pt x="390" y="1224"/>
                    <a:pt x="426" y="1210"/>
                    <a:pt x="457" y="1180"/>
                  </a:cubicBezTo>
                  <a:cubicBezTo>
                    <a:pt x="533" y="1104"/>
                    <a:pt x="571" y="990"/>
                    <a:pt x="647" y="951"/>
                  </a:cubicBezTo>
                  <a:cubicBezTo>
                    <a:pt x="679" y="999"/>
                    <a:pt x="782" y="1026"/>
                    <a:pt x="895" y="1026"/>
                  </a:cubicBezTo>
                  <a:cubicBezTo>
                    <a:pt x="1055" y="1026"/>
                    <a:pt x="1234" y="971"/>
                    <a:pt x="1256" y="837"/>
                  </a:cubicBezTo>
                  <a:cubicBezTo>
                    <a:pt x="1370" y="923"/>
                    <a:pt x="1441" y="1030"/>
                    <a:pt x="1534" y="1030"/>
                  </a:cubicBezTo>
                  <a:cubicBezTo>
                    <a:pt x="1565" y="1030"/>
                    <a:pt x="1598" y="1018"/>
                    <a:pt x="1636" y="990"/>
                  </a:cubicBezTo>
                  <a:cubicBezTo>
                    <a:pt x="1789" y="875"/>
                    <a:pt x="1789" y="685"/>
                    <a:pt x="1751" y="457"/>
                  </a:cubicBezTo>
                  <a:cubicBezTo>
                    <a:pt x="1713" y="267"/>
                    <a:pt x="1713" y="0"/>
                    <a:pt x="1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961702" y="3290313"/>
              <a:ext cx="87735" cy="19203"/>
            </a:xfrm>
            <a:custGeom>
              <a:avLst/>
              <a:gdLst/>
              <a:ahLst/>
              <a:cxnLst/>
              <a:rect l="l" t="t" r="r" b="b"/>
              <a:pathLst>
                <a:path w="3349" h="733" extrusionOk="0">
                  <a:moveTo>
                    <a:pt x="3348" y="0"/>
                  </a:moveTo>
                  <a:cubicBezTo>
                    <a:pt x="3348" y="0"/>
                    <a:pt x="2549" y="190"/>
                    <a:pt x="1674" y="305"/>
                  </a:cubicBezTo>
                  <a:cubicBezTo>
                    <a:pt x="875" y="381"/>
                    <a:pt x="0" y="381"/>
                    <a:pt x="0" y="381"/>
                  </a:cubicBezTo>
                  <a:cubicBezTo>
                    <a:pt x="0" y="381"/>
                    <a:pt x="832" y="732"/>
                    <a:pt x="1556" y="732"/>
                  </a:cubicBezTo>
                  <a:cubicBezTo>
                    <a:pt x="1622" y="732"/>
                    <a:pt x="1687" y="729"/>
                    <a:pt x="1750" y="723"/>
                  </a:cubicBezTo>
                  <a:cubicBezTo>
                    <a:pt x="2816" y="647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935794" y="3379014"/>
              <a:ext cx="47863" cy="32511"/>
            </a:xfrm>
            <a:custGeom>
              <a:avLst/>
              <a:gdLst/>
              <a:ahLst/>
              <a:cxnLst/>
              <a:rect l="l" t="t" r="r" b="b"/>
              <a:pathLst>
                <a:path w="1827" h="1241" extrusionOk="0">
                  <a:moveTo>
                    <a:pt x="1484" y="0"/>
                  </a:moveTo>
                  <a:cubicBezTo>
                    <a:pt x="1294" y="0"/>
                    <a:pt x="1256" y="114"/>
                    <a:pt x="1142" y="304"/>
                  </a:cubicBezTo>
                  <a:cubicBezTo>
                    <a:pt x="1107" y="270"/>
                    <a:pt x="1035" y="251"/>
                    <a:pt x="958" y="251"/>
                  </a:cubicBezTo>
                  <a:cubicBezTo>
                    <a:pt x="865" y="251"/>
                    <a:pt x="765" y="280"/>
                    <a:pt x="723" y="343"/>
                  </a:cubicBezTo>
                  <a:cubicBezTo>
                    <a:pt x="533" y="266"/>
                    <a:pt x="419" y="190"/>
                    <a:pt x="267" y="190"/>
                  </a:cubicBezTo>
                  <a:cubicBezTo>
                    <a:pt x="152" y="190"/>
                    <a:pt x="76" y="304"/>
                    <a:pt x="38" y="419"/>
                  </a:cubicBezTo>
                  <a:cubicBezTo>
                    <a:pt x="38" y="647"/>
                    <a:pt x="0" y="761"/>
                    <a:pt x="76" y="951"/>
                  </a:cubicBezTo>
                  <a:cubicBezTo>
                    <a:pt x="159" y="1116"/>
                    <a:pt x="261" y="1241"/>
                    <a:pt x="368" y="1241"/>
                  </a:cubicBezTo>
                  <a:cubicBezTo>
                    <a:pt x="410" y="1241"/>
                    <a:pt x="452" y="1222"/>
                    <a:pt x="495" y="1179"/>
                  </a:cubicBezTo>
                  <a:cubicBezTo>
                    <a:pt x="533" y="1103"/>
                    <a:pt x="571" y="989"/>
                    <a:pt x="647" y="951"/>
                  </a:cubicBezTo>
                  <a:cubicBezTo>
                    <a:pt x="679" y="999"/>
                    <a:pt x="788" y="1026"/>
                    <a:pt x="906" y="1026"/>
                  </a:cubicBezTo>
                  <a:cubicBezTo>
                    <a:pt x="1073" y="1026"/>
                    <a:pt x="1256" y="971"/>
                    <a:pt x="1256" y="837"/>
                  </a:cubicBezTo>
                  <a:cubicBezTo>
                    <a:pt x="1370" y="923"/>
                    <a:pt x="1441" y="1030"/>
                    <a:pt x="1534" y="1030"/>
                  </a:cubicBezTo>
                  <a:cubicBezTo>
                    <a:pt x="1565" y="1030"/>
                    <a:pt x="1598" y="1018"/>
                    <a:pt x="1636" y="989"/>
                  </a:cubicBezTo>
                  <a:cubicBezTo>
                    <a:pt x="1788" y="875"/>
                    <a:pt x="1826" y="685"/>
                    <a:pt x="1788" y="457"/>
                  </a:cubicBezTo>
                  <a:cubicBezTo>
                    <a:pt x="1750" y="266"/>
                    <a:pt x="1750" y="0"/>
                    <a:pt x="1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036441" y="3369033"/>
              <a:ext cx="46867" cy="32092"/>
            </a:xfrm>
            <a:custGeom>
              <a:avLst/>
              <a:gdLst/>
              <a:ahLst/>
              <a:cxnLst/>
              <a:rect l="l" t="t" r="r" b="b"/>
              <a:pathLst>
                <a:path w="1789" h="1225" extrusionOk="0">
                  <a:moveTo>
                    <a:pt x="1446" y="1"/>
                  </a:moveTo>
                  <a:cubicBezTo>
                    <a:pt x="1256" y="1"/>
                    <a:pt x="1256" y="115"/>
                    <a:pt x="1104" y="305"/>
                  </a:cubicBezTo>
                  <a:cubicBezTo>
                    <a:pt x="1069" y="252"/>
                    <a:pt x="992" y="224"/>
                    <a:pt x="913" y="224"/>
                  </a:cubicBezTo>
                  <a:cubicBezTo>
                    <a:pt x="822" y="224"/>
                    <a:pt x="726" y="262"/>
                    <a:pt x="686" y="343"/>
                  </a:cubicBezTo>
                  <a:cubicBezTo>
                    <a:pt x="521" y="277"/>
                    <a:pt x="442" y="183"/>
                    <a:pt x="301" y="183"/>
                  </a:cubicBezTo>
                  <a:cubicBezTo>
                    <a:pt x="279" y="183"/>
                    <a:pt x="255" y="186"/>
                    <a:pt x="229" y="191"/>
                  </a:cubicBezTo>
                  <a:cubicBezTo>
                    <a:pt x="115" y="191"/>
                    <a:pt x="39" y="305"/>
                    <a:pt x="39" y="419"/>
                  </a:cubicBezTo>
                  <a:cubicBezTo>
                    <a:pt x="1" y="609"/>
                    <a:pt x="1" y="724"/>
                    <a:pt x="77" y="952"/>
                  </a:cubicBezTo>
                  <a:cubicBezTo>
                    <a:pt x="133" y="1119"/>
                    <a:pt x="249" y="1225"/>
                    <a:pt x="353" y="1225"/>
                  </a:cubicBezTo>
                  <a:cubicBezTo>
                    <a:pt x="391" y="1225"/>
                    <a:pt x="427" y="1211"/>
                    <a:pt x="457" y="1180"/>
                  </a:cubicBezTo>
                  <a:cubicBezTo>
                    <a:pt x="533" y="1104"/>
                    <a:pt x="571" y="990"/>
                    <a:pt x="648" y="914"/>
                  </a:cubicBezTo>
                  <a:cubicBezTo>
                    <a:pt x="682" y="982"/>
                    <a:pt x="800" y="1020"/>
                    <a:pt x="924" y="1020"/>
                  </a:cubicBezTo>
                  <a:cubicBezTo>
                    <a:pt x="1076" y="1020"/>
                    <a:pt x="1235" y="963"/>
                    <a:pt x="1256" y="838"/>
                  </a:cubicBezTo>
                  <a:cubicBezTo>
                    <a:pt x="1370" y="923"/>
                    <a:pt x="1442" y="1030"/>
                    <a:pt x="1534" y="1030"/>
                  </a:cubicBezTo>
                  <a:cubicBezTo>
                    <a:pt x="1565" y="1030"/>
                    <a:pt x="1599" y="1018"/>
                    <a:pt x="1637" y="990"/>
                  </a:cubicBezTo>
                  <a:cubicBezTo>
                    <a:pt x="1789" y="876"/>
                    <a:pt x="1789" y="685"/>
                    <a:pt x="1751" y="457"/>
                  </a:cubicBezTo>
                  <a:cubicBezTo>
                    <a:pt x="1713" y="267"/>
                    <a:pt x="1713" y="1"/>
                    <a:pt x="1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967675" y="3387973"/>
              <a:ext cx="87735" cy="19203"/>
            </a:xfrm>
            <a:custGeom>
              <a:avLst/>
              <a:gdLst/>
              <a:ahLst/>
              <a:cxnLst/>
              <a:rect l="l" t="t" r="r" b="b"/>
              <a:pathLst>
                <a:path w="3349" h="733" extrusionOk="0">
                  <a:moveTo>
                    <a:pt x="3349" y="1"/>
                  </a:moveTo>
                  <a:cubicBezTo>
                    <a:pt x="3349" y="1"/>
                    <a:pt x="2550" y="191"/>
                    <a:pt x="1675" y="267"/>
                  </a:cubicBezTo>
                  <a:cubicBezTo>
                    <a:pt x="876" y="381"/>
                    <a:pt x="1" y="381"/>
                    <a:pt x="1" y="381"/>
                  </a:cubicBezTo>
                  <a:cubicBezTo>
                    <a:pt x="1" y="381"/>
                    <a:pt x="832" y="733"/>
                    <a:pt x="1556" y="733"/>
                  </a:cubicBezTo>
                  <a:cubicBezTo>
                    <a:pt x="1622" y="733"/>
                    <a:pt x="1687" y="730"/>
                    <a:pt x="1751" y="723"/>
                  </a:cubicBezTo>
                  <a:cubicBezTo>
                    <a:pt x="2816" y="647"/>
                    <a:pt x="3349" y="1"/>
                    <a:pt x="3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934799" y="3468711"/>
              <a:ext cx="46867" cy="32511"/>
            </a:xfrm>
            <a:custGeom>
              <a:avLst/>
              <a:gdLst/>
              <a:ahLst/>
              <a:cxnLst/>
              <a:rect l="l" t="t" r="r" b="b"/>
              <a:pathLst>
                <a:path w="1789" h="1241" extrusionOk="0">
                  <a:moveTo>
                    <a:pt x="1446" y="0"/>
                  </a:moveTo>
                  <a:cubicBezTo>
                    <a:pt x="1256" y="0"/>
                    <a:pt x="1256" y="114"/>
                    <a:pt x="1104" y="304"/>
                  </a:cubicBezTo>
                  <a:cubicBezTo>
                    <a:pt x="1086" y="270"/>
                    <a:pt x="1023" y="251"/>
                    <a:pt x="948" y="251"/>
                  </a:cubicBezTo>
                  <a:cubicBezTo>
                    <a:pt x="857" y="251"/>
                    <a:pt x="748" y="280"/>
                    <a:pt x="685" y="343"/>
                  </a:cubicBezTo>
                  <a:cubicBezTo>
                    <a:pt x="495" y="266"/>
                    <a:pt x="419" y="190"/>
                    <a:pt x="267" y="190"/>
                  </a:cubicBezTo>
                  <a:cubicBezTo>
                    <a:pt x="114" y="190"/>
                    <a:pt x="38" y="304"/>
                    <a:pt x="38" y="419"/>
                  </a:cubicBezTo>
                  <a:cubicBezTo>
                    <a:pt x="0" y="647"/>
                    <a:pt x="0" y="761"/>
                    <a:pt x="76" y="951"/>
                  </a:cubicBezTo>
                  <a:cubicBezTo>
                    <a:pt x="131" y="1116"/>
                    <a:pt x="245" y="1241"/>
                    <a:pt x="348" y="1241"/>
                  </a:cubicBezTo>
                  <a:cubicBezTo>
                    <a:pt x="387" y="1241"/>
                    <a:pt x="425" y="1222"/>
                    <a:pt x="457" y="1179"/>
                  </a:cubicBezTo>
                  <a:cubicBezTo>
                    <a:pt x="533" y="1103"/>
                    <a:pt x="571" y="989"/>
                    <a:pt x="647" y="951"/>
                  </a:cubicBezTo>
                  <a:cubicBezTo>
                    <a:pt x="679" y="998"/>
                    <a:pt x="782" y="1026"/>
                    <a:pt x="895" y="1026"/>
                  </a:cubicBezTo>
                  <a:cubicBezTo>
                    <a:pt x="1055" y="1026"/>
                    <a:pt x="1233" y="971"/>
                    <a:pt x="1256" y="837"/>
                  </a:cubicBezTo>
                  <a:cubicBezTo>
                    <a:pt x="1370" y="923"/>
                    <a:pt x="1441" y="1030"/>
                    <a:pt x="1534" y="1030"/>
                  </a:cubicBezTo>
                  <a:cubicBezTo>
                    <a:pt x="1565" y="1030"/>
                    <a:pt x="1598" y="1018"/>
                    <a:pt x="1636" y="989"/>
                  </a:cubicBezTo>
                  <a:cubicBezTo>
                    <a:pt x="1788" y="875"/>
                    <a:pt x="1788" y="685"/>
                    <a:pt x="1750" y="495"/>
                  </a:cubicBezTo>
                  <a:cubicBezTo>
                    <a:pt x="1712" y="266"/>
                    <a:pt x="1712" y="0"/>
                    <a:pt x="1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034450" y="3458730"/>
              <a:ext cx="47863" cy="32092"/>
            </a:xfrm>
            <a:custGeom>
              <a:avLst/>
              <a:gdLst/>
              <a:ahLst/>
              <a:cxnLst/>
              <a:rect l="l" t="t" r="r" b="b"/>
              <a:pathLst>
                <a:path w="1827" h="1225" extrusionOk="0">
                  <a:moveTo>
                    <a:pt x="1484" y="1"/>
                  </a:moveTo>
                  <a:cubicBezTo>
                    <a:pt x="1294" y="1"/>
                    <a:pt x="1256" y="115"/>
                    <a:pt x="1142" y="305"/>
                  </a:cubicBezTo>
                  <a:cubicBezTo>
                    <a:pt x="1107" y="252"/>
                    <a:pt x="1030" y="224"/>
                    <a:pt x="951" y="224"/>
                  </a:cubicBezTo>
                  <a:cubicBezTo>
                    <a:pt x="860" y="224"/>
                    <a:pt x="764" y="262"/>
                    <a:pt x="724" y="343"/>
                  </a:cubicBezTo>
                  <a:cubicBezTo>
                    <a:pt x="559" y="277"/>
                    <a:pt x="452" y="183"/>
                    <a:pt x="328" y="183"/>
                  </a:cubicBezTo>
                  <a:cubicBezTo>
                    <a:pt x="308" y="183"/>
                    <a:pt x="288" y="186"/>
                    <a:pt x="267" y="191"/>
                  </a:cubicBezTo>
                  <a:cubicBezTo>
                    <a:pt x="153" y="191"/>
                    <a:pt x="77" y="305"/>
                    <a:pt x="77" y="419"/>
                  </a:cubicBezTo>
                  <a:cubicBezTo>
                    <a:pt x="39" y="609"/>
                    <a:pt x="1" y="724"/>
                    <a:pt x="77" y="952"/>
                  </a:cubicBezTo>
                  <a:cubicBezTo>
                    <a:pt x="160" y="1119"/>
                    <a:pt x="264" y="1225"/>
                    <a:pt x="374" y="1225"/>
                  </a:cubicBezTo>
                  <a:cubicBezTo>
                    <a:pt x="414" y="1225"/>
                    <a:pt x="454" y="1211"/>
                    <a:pt x="495" y="1180"/>
                  </a:cubicBezTo>
                  <a:cubicBezTo>
                    <a:pt x="533" y="1104"/>
                    <a:pt x="571" y="990"/>
                    <a:pt x="647" y="914"/>
                  </a:cubicBezTo>
                  <a:cubicBezTo>
                    <a:pt x="682" y="982"/>
                    <a:pt x="808" y="1020"/>
                    <a:pt x="937" y="1020"/>
                  </a:cubicBezTo>
                  <a:cubicBezTo>
                    <a:pt x="1095" y="1020"/>
                    <a:pt x="1256" y="963"/>
                    <a:pt x="1256" y="838"/>
                  </a:cubicBezTo>
                  <a:cubicBezTo>
                    <a:pt x="1370" y="923"/>
                    <a:pt x="1463" y="1030"/>
                    <a:pt x="1550" y="1030"/>
                  </a:cubicBezTo>
                  <a:cubicBezTo>
                    <a:pt x="1580" y="1030"/>
                    <a:pt x="1608" y="1018"/>
                    <a:pt x="1637" y="990"/>
                  </a:cubicBezTo>
                  <a:cubicBezTo>
                    <a:pt x="1789" y="876"/>
                    <a:pt x="1827" y="685"/>
                    <a:pt x="1789" y="457"/>
                  </a:cubicBezTo>
                  <a:cubicBezTo>
                    <a:pt x="1751" y="267"/>
                    <a:pt x="1751" y="1"/>
                    <a:pt x="14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966680" y="3477670"/>
              <a:ext cx="86740" cy="19203"/>
            </a:xfrm>
            <a:custGeom>
              <a:avLst/>
              <a:gdLst/>
              <a:ahLst/>
              <a:cxnLst/>
              <a:rect l="l" t="t" r="r" b="b"/>
              <a:pathLst>
                <a:path w="3311" h="733" extrusionOk="0">
                  <a:moveTo>
                    <a:pt x="3311" y="1"/>
                  </a:moveTo>
                  <a:cubicBezTo>
                    <a:pt x="3310" y="1"/>
                    <a:pt x="2512" y="191"/>
                    <a:pt x="1637" y="267"/>
                  </a:cubicBezTo>
                  <a:cubicBezTo>
                    <a:pt x="876" y="381"/>
                    <a:pt x="1" y="381"/>
                    <a:pt x="1" y="381"/>
                  </a:cubicBezTo>
                  <a:cubicBezTo>
                    <a:pt x="1" y="381"/>
                    <a:pt x="800" y="733"/>
                    <a:pt x="1548" y="733"/>
                  </a:cubicBezTo>
                  <a:cubicBezTo>
                    <a:pt x="1617" y="733"/>
                    <a:pt x="1684" y="730"/>
                    <a:pt x="1751" y="723"/>
                  </a:cubicBezTo>
                  <a:cubicBezTo>
                    <a:pt x="2816" y="647"/>
                    <a:pt x="3310" y="1"/>
                    <a:pt x="3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942762" y="3552409"/>
              <a:ext cx="46867" cy="32092"/>
            </a:xfrm>
            <a:custGeom>
              <a:avLst/>
              <a:gdLst/>
              <a:ahLst/>
              <a:cxnLst/>
              <a:rect l="l" t="t" r="r" b="b"/>
              <a:pathLst>
                <a:path w="1789" h="1225" extrusionOk="0">
                  <a:moveTo>
                    <a:pt x="1446" y="1"/>
                  </a:moveTo>
                  <a:cubicBezTo>
                    <a:pt x="1294" y="1"/>
                    <a:pt x="1256" y="115"/>
                    <a:pt x="1142" y="305"/>
                  </a:cubicBezTo>
                  <a:cubicBezTo>
                    <a:pt x="1107" y="252"/>
                    <a:pt x="1030" y="224"/>
                    <a:pt x="951" y="224"/>
                  </a:cubicBezTo>
                  <a:cubicBezTo>
                    <a:pt x="860" y="224"/>
                    <a:pt x="764" y="262"/>
                    <a:pt x="723" y="343"/>
                  </a:cubicBezTo>
                  <a:cubicBezTo>
                    <a:pt x="495" y="267"/>
                    <a:pt x="419" y="153"/>
                    <a:pt x="267" y="153"/>
                  </a:cubicBezTo>
                  <a:cubicBezTo>
                    <a:pt x="153" y="191"/>
                    <a:pt x="77" y="305"/>
                    <a:pt x="39" y="419"/>
                  </a:cubicBezTo>
                  <a:cubicBezTo>
                    <a:pt x="1" y="610"/>
                    <a:pt x="1" y="724"/>
                    <a:pt x="77" y="914"/>
                  </a:cubicBezTo>
                  <a:cubicBezTo>
                    <a:pt x="161" y="1111"/>
                    <a:pt x="266" y="1224"/>
                    <a:pt x="361" y="1224"/>
                  </a:cubicBezTo>
                  <a:cubicBezTo>
                    <a:pt x="395" y="1224"/>
                    <a:pt x="427" y="1210"/>
                    <a:pt x="457" y="1180"/>
                  </a:cubicBezTo>
                  <a:cubicBezTo>
                    <a:pt x="533" y="1104"/>
                    <a:pt x="571" y="990"/>
                    <a:pt x="647" y="914"/>
                  </a:cubicBezTo>
                  <a:cubicBezTo>
                    <a:pt x="682" y="982"/>
                    <a:pt x="800" y="1020"/>
                    <a:pt x="924" y="1020"/>
                  </a:cubicBezTo>
                  <a:cubicBezTo>
                    <a:pt x="1076" y="1020"/>
                    <a:pt x="1235" y="963"/>
                    <a:pt x="1256" y="838"/>
                  </a:cubicBezTo>
                  <a:cubicBezTo>
                    <a:pt x="1375" y="897"/>
                    <a:pt x="1447" y="1026"/>
                    <a:pt x="1545" y="1026"/>
                  </a:cubicBezTo>
                  <a:cubicBezTo>
                    <a:pt x="1573" y="1026"/>
                    <a:pt x="1603" y="1015"/>
                    <a:pt x="1637" y="990"/>
                  </a:cubicBezTo>
                  <a:cubicBezTo>
                    <a:pt x="1789" y="876"/>
                    <a:pt x="1789" y="686"/>
                    <a:pt x="1751" y="457"/>
                  </a:cubicBezTo>
                  <a:cubicBezTo>
                    <a:pt x="1713" y="229"/>
                    <a:pt x="1713" y="1"/>
                    <a:pt x="1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043436" y="3542297"/>
              <a:ext cx="46867" cy="31856"/>
            </a:xfrm>
            <a:custGeom>
              <a:avLst/>
              <a:gdLst/>
              <a:ahLst/>
              <a:cxnLst/>
              <a:rect l="l" t="t" r="r" b="b"/>
              <a:pathLst>
                <a:path w="1789" h="1216" extrusionOk="0">
                  <a:moveTo>
                    <a:pt x="1390" y="0"/>
                  </a:moveTo>
                  <a:cubicBezTo>
                    <a:pt x="1247" y="0"/>
                    <a:pt x="1205" y="137"/>
                    <a:pt x="1103" y="273"/>
                  </a:cubicBezTo>
                  <a:cubicBezTo>
                    <a:pt x="1072" y="241"/>
                    <a:pt x="1008" y="223"/>
                    <a:pt x="938" y="223"/>
                  </a:cubicBezTo>
                  <a:cubicBezTo>
                    <a:pt x="839" y="223"/>
                    <a:pt x="729" y="260"/>
                    <a:pt x="685" y="349"/>
                  </a:cubicBezTo>
                  <a:cubicBezTo>
                    <a:pt x="495" y="235"/>
                    <a:pt x="381" y="159"/>
                    <a:pt x="228" y="159"/>
                  </a:cubicBezTo>
                  <a:cubicBezTo>
                    <a:pt x="114" y="159"/>
                    <a:pt x="38" y="311"/>
                    <a:pt x="38" y="425"/>
                  </a:cubicBezTo>
                  <a:cubicBezTo>
                    <a:pt x="0" y="615"/>
                    <a:pt x="0" y="729"/>
                    <a:pt x="76" y="919"/>
                  </a:cubicBezTo>
                  <a:cubicBezTo>
                    <a:pt x="129" y="1104"/>
                    <a:pt x="218" y="1216"/>
                    <a:pt x="319" y="1216"/>
                  </a:cubicBezTo>
                  <a:cubicBezTo>
                    <a:pt x="364" y="1216"/>
                    <a:pt x="410" y="1194"/>
                    <a:pt x="457" y="1148"/>
                  </a:cubicBezTo>
                  <a:cubicBezTo>
                    <a:pt x="533" y="1110"/>
                    <a:pt x="533" y="996"/>
                    <a:pt x="609" y="919"/>
                  </a:cubicBezTo>
                  <a:cubicBezTo>
                    <a:pt x="658" y="985"/>
                    <a:pt x="778" y="1022"/>
                    <a:pt x="898" y="1022"/>
                  </a:cubicBezTo>
                  <a:cubicBezTo>
                    <a:pt x="1057" y="1022"/>
                    <a:pt x="1218" y="957"/>
                    <a:pt x="1218" y="805"/>
                  </a:cubicBezTo>
                  <a:cubicBezTo>
                    <a:pt x="1360" y="891"/>
                    <a:pt x="1439" y="998"/>
                    <a:pt x="1533" y="998"/>
                  </a:cubicBezTo>
                  <a:cubicBezTo>
                    <a:pt x="1565" y="998"/>
                    <a:pt x="1598" y="986"/>
                    <a:pt x="1636" y="957"/>
                  </a:cubicBezTo>
                  <a:cubicBezTo>
                    <a:pt x="1788" y="881"/>
                    <a:pt x="1788" y="653"/>
                    <a:pt x="1750" y="463"/>
                  </a:cubicBezTo>
                  <a:cubicBezTo>
                    <a:pt x="1712" y="235"/>
                    <a:pt x="1712" y="6"/>
                    <a:pt x="1446" y="6"/>
                  </a:cubicBezTo>
                  <a:cubicBezTo>
                    <a:pt x="1426" y="2"/>
                    <a:pt x="1407" y="0"/>
                    <a:pt x="1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974670" y="3561394"/>
              <a:ext cx="86714" cy="19019"/>
            </a:xfrm>
            <a:custGeom>
              <a:avLst/>
              <a:gdLst/>
              <a:ahLst/>
              <a:cxnLst/>
              <a:rect l="l" t="t" r="r" b="b"/>
              <a:pathLst>
                <a:path w="3310" h="726" extrusionOk="0">
                  <a:moveTo>
                    <a:pt x="3310" y="0"/>
                  </a:moveTo>
                  <a:cubicBezTo>
                    <a:pt x="3310" y="0"/>
                    <a:pt x="2511" y="190"/>
                    <a:pt x="1636" y="267"/>
                  </a:cubicBezTo>
                  <a:cubicBezTo>
                    <a:pt x="875" y="343"/>
                    <a:pt x="0" y="343"/>
                    <a:pt x="0" y="343"/>
                  </a:cubicBezTo>
                  <a:cubicBezTo>
                    <a:pt x="0" y="343"/>
                    <a:pt x="870" y="725"/>
                    <a:pt x="1645" y="725"/>
                  </a:cubicBezTo>
                  <a:cubicBezTo>
                    <a:pt x="1680" y="725"/>
                    <a:pt x="1715" y="725"/>
                    <a:pt x="1750" y="723"/>
                  </a:cubicBezTo>
                  <a:cubicBezTo>
                    <a:pt x="2815" y="647"/>
                    <a:pt x="3310" y="0"/>
                    <a:pt x="3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970662" y="3312239"/>
              <a:ext cx="63817" cy="32773"/>
            </a:xfrm>
            <a:custGeom>
              <a:avLst/>
              <a:gdLst/>
              <a:ahLst/>
              <a:cxnLst/>
              <a:rect l="l" t="t" r="r" b="b"/>
              <a:pathLst>
                <a:path w="2436" h="1251" extrusionOk="0">
                  <a:moveTo>
                    <a:pt x="1" y="0"/>
                  </a:moveTo>
                  <a:cubicBezTo>
                    <a:pt x="1" y="0"/>
                    <a:pt x="229" y="875"/>
                    <a:pt x="1066" y="1180"/>
                  </a:cubicBezTo>
                  <a:cubicBezTo>
                    <a:pt x="1224" y="1230"/>
                    <a:pt x="1372" y="1250"/>
                    <a:pt x="1507" y="1250"/>
                  </a:cubicBezTo>
                  <a:cubicBezTo>
                    <a:pt x="2086" y="1250"/>
                    <a:pt x="2436" y="875"/>
                    <a:pt x="2436" y="875"/>
                  </a:cubicBezTo>
                  <a:cubicBezTo>
                    <a:pt x="2436" y="875"/>
                    <a:pt x="990" y="647"/>
                    <a:pt x="1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978652" y="3413881"/>
              <a:ext cx="63817" cy="33769"/>
            </a:xfrm>
            <a:custGeom>
              <a:avLst/>
              <a:gdLst/>
              <a:ahLst/>
              <a:cxnLst/>
              <a:rect l="l" t="t" r="r" b="b"/>
              <a:pathLst>
                <a:path w="2436" h="1289" extrusionOk="0">
                  <a:moveTo>
                    <a:pt x="0" y="1"/>
                  </a:moveTo>
                  <a:cubicBezTo>
                    <a:pt x="0" y="1"/>
                    <a:pt x="229" y="914"/>
                    <a:pt x="1065" y="1218"/>
                  </a:cubicBezTo>
                  <a:cubicBezTo>
                    <a:pt x="1224" y="1268"/>
                    <a:pt x="1371" y="1289"/>
                    <a:pt x="1506" y="1289"/>
                  </a:cubicBezTo>
                  <a:cubicBezTo>
                    <a:pt x="2085" y="1289"/>
                    <a:pt x="2435" y="914"/>
                    <a:pt x="2435" y="914"/>
                  </a:cubicBezTo>
                  <a:cubicBezTo>
                    <a:pt x="2435" y="914"/>
                    <a:pt x="989" y="685"/>
                    <a:pt x="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983629" y="3500592"/>
              <a:ext cx="63817" cy="33690"/>
            </a:xfrm>
            <a:custGeom>
              <a:avLst/>
              <a:gdLst/>
              <a:ahLst/>
              <a:cxnLst/>
              <a:rect l="l" t="t" r="r" b="b"/>
              <a:pathLst>
                <a:path w="2436" h="1286" extrusionOk="0">
                  <a:moveTo>
                    <a:pt x="0" y="1"/>
                  </a:moveTo>
                  <a:cubicBezTo>
                    <a:pt x="0" y="1"/>
                    <a:pt x="229" y="914"/>
                    <a:pt x="1066" y="1218"/>
                  </a:cubicBezTo>
                  <a:cubicBezTo>
                    <a:pt x="1216" y="1266"/>
                    <a:pt x="1356" y="1285"/>
                    <a:pt x="1486" y="1285"/>
                  </a:cubicBezTo>
                  <a:cubicBezTo>
                    <a:pt x="2077" y="1285"/>
                    <a:pt x="2435" y="876"/>
                    <a:pt x="2435" y="876"/>
                  </a:cubicBezTo>
                  <a:cubicBezTo>
                    <a:pt x="2435" y="876"/>
                    <a:pt x="990" y="685"/>
                    <a:pt x="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762373" y="2749669"/>
              <a:ext cx="351780" cy="330481"/>
            </a:xfrm>
            <a:custGeom>
              <a:avLst/>
              <a:gdLst/>
              <a:ahLst/>
              <a:cxnLst/>
              <a:rect l="l" t="t" r="r" b="b"/>
              <a:pathLst>
                <a:path w="13428" h="12615" extrusionOk="0">
                  <a:moveTo>
                    <a:pt x="5328" y="1"/>
                  </a:moveTo>
                  <a:cubicBezTo>
                    <a:pt x="3219" y="1"/>
                    <a:pt x="1133" y="1330"/>
                    <a:pt x="419" y="3328"/>
                  </a:cubicBezTo>
                  <a:cubicBezTo>
                    <a:pt x="1" y="4545"/>
                    <a:pt x="267" y="6029"/>
                    <a:pt x="1104" y="6828"/>
                  </a:cubicBezTo>
                  <a:cubicBezTo>
                    <a:pt x="990" y="7209"/>
                    <a:pt x="990" y="7627"/>
                    <a:pt x="1142" y="8046"/>
                  </a:cubicBezTo>
                  <a:cubicBezTo>
                    <a:pt x="1332" y="8540"/>
                    <a:pt x="1675" y="8921"/>
                    <a:pt x="2131" y="9149"/>
                  </a:cubicBezTo>
                  <a:cubicBezTo>
                    <a:pt x="1979" y="9796"/>
                    <a:pt x="2131" y="10442"/>
                    <a:pt x="2702" y="10937"/>
                  </a:cubicBezTo>
                  <a:cubicBezTo>
                    <a:pt x="3032" y="11212"/>
                    <a:pt x="3402" y="11328"/>
                    <a:pt x="3754" y="11328"/>
                  </a:cubicBezTo>
                  <a:cubicBezTo>
                    <a:pt x="3889" y="11328"/>
                    <a:pt x="4021" y="11311"/>
                    <a:pt x="4147" y="11279"/>
                  </a:cubicBezTo>
                  <a:cubicBezTo>
                    <a:pt x="4185" y="11584"/>
                    <a:pt x="4338" y="11888"/>
                    <a:pt x="4604" y="12078"/>
                  </a:cubicBezTo>
                  <a:cubicBezTo>
                    <a:pt x="4718" y="12192"/>
                    <a:pt x="4908" y="12268"/>
                    <a:pt x="5061" y="12307"/>
                  </a:cubicBezTo>
                  <a:cubicBezTo>
                    <a:pt x="5022" y="12421"/>
                    <a:pt x="5099" y="12611"/>
                    <a:pt x="5289" y="12611"/>
                  </a:cubicBezTo>
                  <a:cubicBezTo>
                    <a:pt x="5325" y="12614"/>
                    <a:pt x="5361" y="12615"/>
                    <a:pt x="5396" y="12615"/>
                  </a:cubicBezTo>
                  <a:cubicBezTo>
                    <a:pt x="5843" y="12615"/>
                    <a:pt x="6218" y="12396"/>
                    <a:pt x="6430" y="12078"/>
                  </a:cubicBezTo>
                  <a:cubicBezTo>
                    <a:pt x="6476" y="12085"/>
                    <a:pt x="6521" y="12088"/>
                    <a:pt x="6567" y="12088"/>
                  </a:cubicBezTo>
                  <a:cubicBezTo>
                    <a:pt x="6788" y="12088"/>
                    <a:pt x="7008" y="12014"/>
                    <a:pt x="7229" y="11888"/>
                  </a:cubicBezTo>
                  <a:cubicBezTo>
                    <a:pt x="7609" y="11660"/>
                    <a:pt x="7876" y="11241"/>
                    <a:pt x="8066" y="10861"/>
                  </a:cubicBezTo>
                  <a:cubicBezTo>
                    <a:pt x="8180" y="10556"/>
                    <a:pt x="8218" y="10214"/>
                    <a:pt x="8332" y="9910"/>
                  </a:cubicBezTo>
                  <a:cubicBezTo>
                    <a:pt x="8390" y="9680"/>
                    <a:pt x="8707" y="8824"/>
                    <a:pt x="9136" y="8824"/>
                  </a:cubicBezTo>
                  <a:cubicBezTo>
                    <a:pt x="9276" y="8824"/>
                    <a:pt x="9429" y="8915"/>
                    <a:pt x="9588" y="9149"/>
                  </a:cubicBezTo>
                  <a:cubicBezTo>
                    <a:pt x="9638" y="9216"/>
                    <a:pt x="9702" y="9246"/>
                    <a:pt x="9766" y="9246"/>
                  </a:cubicBezTo>
                  <a:cubicBezTo>
                    <a:pt x="9847" y="9246"/>
                    <a:pt x="9925" y="9196"/>
                    <a:pt x="9968" y="9111"/>
                  </a:cubicBezTo>
                  <a:cubicBezTo>
                    <a:pt x="10084" y="9073"/>
                    <a:pt x="10185" y="9056"/>
                    <a:pt x="10274" y="9056"/>
                  </a:cubicBezTo>
                  <a:cubicBezTo>
                    <a:pt x="11086" y="9056"/>
                    <a:pt x="10831" y="10506"/>
                    <a:pt x="11071" y="11089"/>
                  </a:cubicBezTo>
                  <a:cubicBezTo>
                    <a:pt x="11273" y="11491"/>
                    <a:pt x="11626" y="11742"/>
                    <a:pt x="12016" y="11742"/>
                  </a:cubicBezTo>
                  <a:cubicBezTo>
                    <a:pt x="12143" y="11742"/>
                    <a:pt x="12273" y="11716"/>
                    <a:pt x="12403" y="11660"/>
                  </a:cubicBezTo>
                  <a:cubicBezTo>
                    <a:pt x="13427" y="11184"/>
                    <a:pt x="12834" y="9865"/>
                    <a:pt x="11975" y="9865"/>
                  </a:cubicBezTo>
                  <a:cubicBezTo>
                    <a:pt x="11941" y="9865"/>
                    <a:pt x="11906" y="9867"/>
                    <a:pt x="11870" y="9872"/>
                  </a:cubicBezTo>
                  <a:cubicBezTo>
                    <a:pt x="11985" y="9453"/>
                    <a:pt x="11870" y="8997"/>
                    <a:pt x="11642" y="8540"/>
                  </a:cubicBezTo>
                  <a:cubicBezTo>
                    <a:pt x="11490" y="8312"/>
                    <a:pt x="11338" y="8084"/>
                    <a:pt x="11186" y="7893"/>
                  </a:cubicBezTo>
                  <a:cubicBezTo>
                    <a:pt x="11870" y="5839"/>
                    <a:pt x="12898" y="3328"/>
                    <a:pt x="11414" y="1578"/>
                  </a:cubicBezTo>
                  <a:cubicBezTo>
                    <a:pt x="10459" y="449"/>
                    <a:pt x="9151" y="69"/>
                    <a:pt x="7793" y="69"/>
                  </a:cubicBezTo>
                  <a:cubicBezTo>
                    <a:pt x="7366" y="69"/>
                    <a:pt x="6934" y="107"/>
                    <a:pt x="6506" y="170"/>
                  </a:cubicBezTo>
                  <a:cubicBezTo>
                    <a:pt x="6278" y="94"/>
                    <a:pt x="6012" y="56"/>
                    <a:pt x="5745" y="18"/>
                  </a:cubicBezTo>
                  <a:cubicBezTo>
                    <a:pt x="5606" y="6"/>
                    <a:pt x="5467" y="1"/>
                    <a:pt x="5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673672" y="3446706"/>
              <a:ext cx="325949" cy="289142"/>
            </a:xfrm>
            <a:custGeom>
              <a:avLst/>
              <a:gdLst/>
              <a:ahLst/>
              <a:cxnLst/>
              <a:rect l="l" t="t" r="r" b="b"/>
              <a:pathLst>
                <a:path w="12442" h="11037" extrusionOk="0">
                  <a:moveTo>
                    <a:pt x="1370" y="1"/>
                  </a:moveTo>
                  <a:cubicBezTo>
                    <a:pt x="863" y="1"/>
                    <a:pt x="533" y="79"/>
                    <a:pt x="533" y="79"/>
                  </a:cubicBezTo>
                  <a:cubicBezTo>
                    <a:pt x="305" y="193"/>
                    <a:pt x="115" y="1525"/>
                    <a:pt x="39" y="2210"/>
                  </a:cubicBezTo>
                  <a:cubicBezTo>
                    <a:pt x="1" y="2818"/>
                    <a:pt x="724" y="2780"/>
                    <a:pt x="1599" y="3541"/>
                  </a:cubicBezTo>
                  <a:cubicBezTo>
                    <a:pt x="2321" y="4150"/>
                    <a:pt x="5023" y="5367"/>
                    <a:pt x="5898" y="5634"/>
                  </a:cubicBezTo>
                  <a:cubicBezTo>
                    <a:pt x="6735" y="5900"/>
                    <a:pt x="7267" y="6014"/>
                    <a:pt x="7267" y="6014"/>
                  </a:cubicBezTo>
                  <a:cubicBezTo>
                    <a:pt x="7267" y="6014"/>
                    <a:pt x="6963" y="7003"/>
                    <a:pt x="7952" y="7878"/>
                  </a:cubicBezTo>
                  <a:cubicBezTo>
                    <a:pt x="8827" y="8683"/>
                    <a:pt x="9541" y="8715"/>
                    <a:pt x="9650" y="8715"/>
                  </a:cubicBezTo>
                  <a:cubicBezTo>
                    <a:pt x="9659" y="8715"/>
                    <a:pt x="9664" y="8715"/>
                    <a:pt x="9664" y="8715"/>
                  </a:cubicBezTo>
                  <a:cubicBezTo>
                    <a:pt x="9664" y="8715"/>
                    <a:pt x="9968" y="10085"/>
                    <a:pt x="10120" y="10579"/>
                  </a:cubicBezTo>
                  <a:cubicBezTo>
                    <a:pt x="10178" y="10742"/>
                    <a:pt x="10240" y="10798"/>
                    <a:pt x="10297" y="10798"/>
                  </a:cubicBezTo>
                  <a:cubicBezTo>
                    <a:pt x="10428" y="10798"/>
                    <a:pt x="10539" y="10503"/>
                    <a:pt x="10539" y="10503"/>
                  </a:cubicBezTo>
                  <a:cubicBezTo>
                    <a:pt x="10539" y="10503"/>
                    <a:pt x="10753" y="10760"/>
                    <a:pt x="11004" y="10760"/>
                  </a:cubicBezTo>
                  <a:cubicBezTo>
                    <a:pt x="11088" y="10760"/>
                    <a:pt x="11176" y="10732"/>
                    <a:pt x="11262" y="10656"/>
                  </a:cubicBezTo>
                  <a:cubicBezTo>
                    <a:pt x="11328" y="10941"/>
                    <a:pt x="11470" y="11037"/>
                    <a:pt x="11593" y="11037"/>
                  </a:cubicBezTo>
                  <a:cubicBezTo>
                    <a:pt x="11683" y="11037"/>
                    <a:pt x="11762" y="10986"/>
                    <a:pt x="11794" y="10922"/>
                  </a:cubicBezTo>
                  <a:cubicBezTo>
                    <a:pt x="11909" y="10770"/>
                    <a:pt x="11832" y="10085"/>
                    <a:pt x="11832" y="10085"/>
                  </a:cubicBezTo>
                  <a:lnTo>
                    <a:pt x="11832" y="10085"/>
                  </a:lnTo>
                  <a:cubicBezTo>
                    <a:pt x="11832" y="10085"/>
                    <a:pt x="11945" y="10311"/>
                    <a:pt x="12066" y="10311"/>
                  </a:cubicBezTo>
                  <a:cubicBezTo>
                    <a:pt x="12131" y="10311"/>
                    <a:pt x="12198" y="10246"/>
                    <a:pt x="12251" y="10047"/>
                  </a:cubicBezTo>
                  <a:cubicBezTo>
                    <a:pt x="12441" y="9476"/>
                    <a:pt x="11909" y="8373"/>
                    <a:pt x="11338" y="7155"/>
                  </a:cubicBezTo>
                  <a:cubicBezTo>
                    <a:pt x="10805" y="5900"/>
                    <a:pt x="8180" y="4759"/>
                    <a:pt x="8180" y="4759"/>
                  </a:cubicBezTo>
                  <a:cubicBezTo>
                    <a:pt x="8180" y="4759"/>
                    <a:pt x="5289" y="1525"/>
                    <a:pt x="3691" y="612"/>
                  </a:cubicBezTo>
                  <a:cubicBezTo>
                    <a:pt x="2840" y="114"/>
                    <a:pt x="1978" y="1"/>
                    <a:pt x="1370" y="1"/>
                  </a:cubicBezTo>
                  <a:close/>
                </a:path>
              </a:pathLst>
            </a:custGeom>
            <a:solidFill>
              <a:srgbClr val="F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648759" y="3415925"/>
              <a:ext cx="162477" cy="90670"/>
            </a:xfrm>
            <a:custGeom>
              <a:avLst/>
              <a:gdLst/>
              <a:ahLst/>
              <a:cxnLst/>
              <a:rect l="l" t="t" r="r" b="b"/>
              <a:pathLst>
                <a:path w="6202" h="3461" extrusionOk="0">
                  <a:moveTo>
                    <a:pt x="2706" y="0"/>
                  </a:moveTo>
                  <a:cubicBezTo>
                    <a:pt x="2457" y="0"/>
                    <a:pt x="2210" y="22"/>
                    <a:pt x="1979" y="75"/>
                  </a:cubicBezTo>
                  <a:cubicBezTo>
                    <a:pt x="1751" y="113"/>
                    <a:pt x="990" y="1254"/>
                    <a:pt x="495" y="1939"/>
                  </a:cubicBezTo>
                  <a:cubicBezTo>
                    <a:pt x="1" y="2624"/>
                    <a:pt x="267" y="3461"/>
                    <a:pt x="267" y="3461"/>
                  </a:cubicBezTo>
                  <a:cubicBezTo>
                    <a:pt x="267" y="3461"/>
                    <a:pt x="570" y="2582"/>
                    <a:pt x="986" y="2582"/>
                  </a:cubicBezTo>
                  <a:cubicBezTo>
                    <a:pt x="1037" y="2582"/>
                    <a:pt x="1089" y="2595"/>
                    <a:pt x="1142" y="2624"/>
                  </a:cubicBezTo>
                  <a:cubicBezTo>
                    <a:pt x="1548" y="2842"/>
                    <a:pt x="1518" y="3215"/>
                    <a:pt x="1831" y="3215"/>
                  </a:cubicBezTo>
                  <a:cubicBezTo>
                    <a:pt x="1900" y="3215"/>
                    <a:pt x="1984" y="3197"/>
                    <a:pt x="2093" y="3156"/>
                  </a:cubicBezTo>
                  <a:cubicBezTo>
                    <a:pt x="2585" y="2960"/>
                    <a:pt x="2766" y="2593"/>
                    <a:pt x="3050" y="2593"/>
                  </a:cubicBezTo>
                  <a:cubicBezTo>
                    <a:pt x="3096" y="2593"/>
                    <a:pt x="3144" y="2603"/>
                    <a:pt x="3196" y="2624"/>
                  </a:cubicBezTo>
                  <a:cubicBezTo>
                    <a:pt x="3615" y="2814"/>
                    <a:pt x="3767" y="3118"/>
                    <a:pt x="4376" y="3194"/>
                  </a:cubicBezTo>
                  <a:cubicBezTo>
                    <a:pt x="4408" y="3197"/>
                    <a:pt x="4442" y="3198"/>
                    <a:pt x="4476" y="3198"/>
                  </a:cubicBezTo>
                  <a:cubicBezTo>
                    <a:pt x="5048" y="3198"/>
                    <a:pt x="5879" y="2907"/>
                    <a:pt x="6202" y="2548"/>
                  </a:cubicBezTo>
                  <a:cubicBezTo>
                    <a:pt x="5897" y="2015"/>
                    <a:pt x="5137" y="493"/>
                    <a:pt x="5137" y="493"/>
                  </a:cubicBezTo>
                  <a:cubicBezTo>
                    <a:pt x="5137" y="493"/>
                    <a:pt x="3890" y="0"/>
                    <a:pt x="2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1145052" y="3332175"/>
              <a:ext cx="149562" cy="107279"/>
            </a:xfrm>
            <a:custGeom>
              <a:avLst/>
              <a:gdLst/>
              <a:ahLst/>
              <a:cxnLst/>
              <a:rect l="l" t="t" r="r" b="b"/>
              <a:pathLst>
                <a:path w="5709" h="4095" extrusionOk="0">
                  <a:moveTo>
                    <a:pt x="2665" y="0"/>
                  </a:moveTo>
                  <a:cubicBezTo>
                    <a:pt x="1257" y="76"/>
                    <a:pt x="154" y="1256"/>
                    <a:pt x="154" y="1256"/>
                  </a:cubicBezTo>
                  <a:cubicBezTo>
                    <a:pt x="154" y="1256"/>
                    <a:pt x="192" y="3044"/>
                    <a:pt x="40" y="3843"/>
                  </a:cubicBezTo>
                  <a:cubicBezTo>
                    <a:pt x="0" y="4019"/>
                    <a:pt x="276" y="4095"/>
                    <a:pt x="630" y="4095"/>
                  </a:cubicBezTo>
                  <a:cubicBezTo>
                    <a:pt x="962" y="4095"/>
                    <a:pt x="1362" y="4029"/>
                    <a:pt x="1637" y="3919"/>
                  </a:cubicBezTo>
                  <a:cubicBezTo>
                    <a:pt x="2208" y="3728"/>
                    <a:pt x="2284" y="3386"/>
                    <a:pt x="2627" y="3120"/>
                  </a:cubicBezTo>
                  <a:cubicBezTo>
                    <a:pt x="2713" y="3052"/>
                    <a:pt x="2793" y="3026"/>
                    <a:pt x="2873" y="3026"/>
                  </a:cubicBezTo>
                  <a:cubicBezTo>
                    <a:pt x="3111" y="3026"/>
                    <a:pt x="3361" y="3253"/>
                    <a:pt x="3844" y="3310"/>
                  </a:cubicBezTo>
                  <a:cubicBezTo>
                    <a:pt x="3896" y="3316"/>
                    <a:pt x="3942" y="3319"/>
                    <a:pt x="3982" y="3319"/>
                  </a:cubicBezTo>
                  <a:cubicBezTo>
                    <a:pt x="4447" y="3319"/>
                    <a:pt x="4220" y="2937"/>
                    <a:pt x="4605" y="2587"/>
                  </a:cubicBezTo>
                  <a:cubicBezTo>
                    <a:pt x="4678" y="2514"/>
                    <a:pt x="4758" y="2484"/>
                    <a:pt x="4840" y="2484"/>
                  </a:cubicBezTo>
                  <a:cubicBezTo>
                    <a:pt x="5230" y="2484"/>
                    <a:pt x="5670" y="3158"/>
                    <a:pt x="5670" y="3158"/>
                  </a:cubicBezTo>
                  <a:cubicBezTo>
                    <a:pt x="5670" y="3158"/>
                    <a:pt x="5708" y="2283"/>
                    <a:pt x="5061" y="1750"/>
                  </a:cubicBezTo>
                  <a:cubicBezTo>
                    <a:pt x="4415" y="1217"/>
                    <a:pt x="2855" y="0"/>
                    <a:pt x="26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1138608" y="3388392"/>
              <a:ext cx="161088" cy="80714"/>
            </a:xfrm>
            <a:custGeom>
              <a:avLst/>
              <a:gdLst/>
              <a:ahLst/>
              <a:cxnLst/>
              <a:rect l="l" t="t" r="r" b="b"/>
              <a:pathLst>
                <a:path w="6149" h="3081" extrusionOk="0">
                  <a:moveTo>
                    <a:pt x="4251" y="0"/>
                  </a:moveTo>
                  <a:cubicBezTo>
                    <a:pt x="3609" y="0"/>
                    <a:pt x="2807" y="200"/>
                    <a:pt x="1883" y="669"/>
                  </a:cubicBezTo>
                  <a:cubicBezTo>
                    <a:pt x="1883" y="669"/>
                    <a:pt x="1633" y="1733"/>
                    <a:pt x="623" y="1733"/>
                  </a:cubicBezTo>
                  <a:cubicBezTo>
                    <a:pt x="518" y="1733"/>
                    <a:pt x="406" y="1721"/>
                    <a:pt x="286" y="1697"/>
                  </a:cubicBezTo>
                  <a:lnTo>
                    <a:pt x="286" y="1697"/>
                  </a:lnTo>
                  <a:cubicBezTo>
                    <a:pt x="1" y="2088"/>
                    <a:pt x="83" y="3080"/>
                    <a:pt x="844" y="3080"/>
                  </a:cubicBezTo>
                  <a:cubicBezTo>
                    <a:pt x="895" y="3080"/>
                    <a:pt x="950" y="3076"/>
                    <a:pt x="1008" y="3066"/>
                  </a:cubicBezTo>
                  <a:cubicBezTo>
                    <a:pt x="1839" y="2928"/>
                    <a:pt x="2576" y="2285"/>
                    <a:pt x="3361" y="2285"/>
                  </a:cubicBezTo>
                  <a:cubicBezTo>
                    <a:pt x="3438" y="2285"/>
                    <a:pt x="3517" y="2292"/>
                    <a:pt x="3595" y="2305"/>
                  </a:cubicBezTo>
                  <a:cubicBezTo>
                    <a:pt x="3701" y="2324"/>
                    <a:pt x="3821" y="2334"/>
                    <a:pt x="3949" y="2334"/>
                  </a:cubicBezTo>
                  <a:cubicBezTo>
                    <a:pt x="4841" y="2334"/>
                    <a:pt x="6149" y="1876"/>
                    <a:pt x="5916" y="1012"/>
                  </a:cubicBezTo>
                  <a:cubicBezTo>
                    <a:pt x="5759" y="407"/>
                    <a:pt x="5168" y="0"/>
                    <a:pt x="4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071335" y="3024208"/>
              <a:ext cx="213300" cy="207327"/>
            </a:xfrm>
            <a:custGeom>
              <a:avLst/>
              <a:gdLst/>
              <a:ahLst/>
              <a:cxnLst/>
              <a:rect l="l" t="t" r="r" b="b"/>
              <a:pathLst>
                <a:path w="8142" h="7914" extrusionOk="0">
                  <a:moveTo>
                    <a:pt x="3462" y="0"/>
                  </a:moveTo>
                  <a:lnTo>
                    <a:pt x="3044" y="533"/>
                  </a:lnTo>
                  <a:lnTo>
                    <a:pt x="1712" y="343"/>
                  </a:lnTo>
                  <a:lnTo>
                    <a:pt x="1598" y="1104"/>
                  </a:lnTo>
                  <a:lnTo>
                    <a:pt x="571" y="1408"/>
                  </a:lnTo>
                  <a:lnTo>
                    <a:pt x="761" y="2435"/>
                  </a:lnTo>
                  <a:lnTo>
                    <a:pt x="0" y="3386"/>
                  </a:lnTo>
                  <a:lnTo>
                    <a:pt x="723" y="4452"/>
                  </a:lnTo>
                  <a:lnTo>
                    <a:pt x="153" y="5669"/>
                  </a:lnTo>
                  <a:lnTo>
                    <a:pt x="8142" y="7914"/>
                  </a:lnTo>
                  <a:lnTo>
                    <a:pt x="5327" y="0"/>
                  </a:lnTo>
                  <a:lnTo>
                    <a:pt x="4528" y="305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795276" y="2854088"/>
              <a:ext cx="299018" cy="151212"/>
            </a:xfrm>
            <a:custGeom>
              <a:avLst/>
              <a:gdLst/>
              <a:ahLst/>
              <a:cxnLst/>
              <a:rect l="l" t="t" r="r" b="b"/>
              <a:pathLst>
                <a:path w="11414" h="5772" extrusionOk="0">
                  <a:moveTo>
                    <a:pt x="9827" y="0"/>
                  </a:moveTo>
                  <a:cubicBezTo>
                    <a:pt x="8504" y="0"/>
                    <a:pt x="6581" y="323"/>
                    <a:pt x="5555" y="788"/>
                  </a:cubicBezTo>
                  <a:cubicBezTo>
                    <a:pt x="3386" y="1777"/>
                    <a:pt x="457" y="4706"/>
                    <a:pt x="457" y="4706"/>
                  </a:cubicBezTo>
                  <a:cubicBezTo>
                    <a:pt x="457" y="4706"/>
                    <a:pt x="0" y="5467"/>
                    <a:pt x="837" y="5772"/>
                  </a:cubicBezTo>
                  <a:cubicBezTo>
                    <a:pt x="837" y="5772"/>
                    <a:pt x="2777" y="3108"/>
                    <a:pt x="5516" y="1777"/>
                  </a:cubicBezTo>
                  <a:cubicBezTo>
                    <a:pt x="7392" y="826"/>
                    <a:pt x="9228" y="690"/>
                    <a:pt x="10124" y="690"/>
                  </a:cubicBezTo>
                  <a:cubicBezTo>
                    <a:pt x="10482" y="690"/>
                    <a:pt x="10691" y="712"/>
                    <a:pt x="10691" y="712"/>
                  </a:cubicBezTo>
                  <a:lnTo>
                    <a:pt x="10767" y="1168"/>
                  </a:lnTo>
                  <a:cubicBezTo>
                    <a:pt x="10767" y="1168"/>
                    <a:pt x="11413" y="750"/>
                    <a:pt x="11223" y="331"/>
                  </a:cubicBezTo>
                  <a:cubicBezTo>
                    <a:pt x="11114" y="100"/>
                    <a:pt x="10563" y="0"/>
                    <a:pt x="9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818198" y="2758890"/>
              <a:ext cx="272113" cy="84958"/>
            </a:xfrm>
            <a:custGeom>
              <a:avLst/>
              <a:gdLst/>
              <a:ahLst/>
              <a:cxnLst/>
              <a:rect l="l" t="t" r="r" b="b"/>
              <a:pathLst>
                <a:path w="10387" h="3243" extrusionOk="0">
                  <a:moveTo>
                    <a:pt x="588" y="0"/>
                  </a:moveTo>
                  <a:cubicBezTo>
                    <a:pt x="501" y="0"/>
                    <a:pt x="421" y="17"/>
                    <a:pt x="342" y="47"/>
                  </a:cubicBezTo>
                  <a:cubicBezTo>
                    <a:pt x="0" y="161"/>
                    <a:pt x="0" y="731"/>
                    <a:pt x="0" y="731"/>
                  </a:cubicBezTo>
                  <a:lnTo>
                    <a:pt x="304" y="503"/>
                  </a:lnTo>
                  <a:cubicBezTo>
                    <a:pt x="304" y="503"/>
                    <a:pt x="1940" y="1112"/>
                    <a:pt x="2625" y="1987"/>
                  </a:cubicBezTo>
                  <a:cubicBezTo>
                    <a:pt x="3272" y="2900"/>
                    <a:pt x="3424" y="3242"/>
                    <a:pt x="3424" y="3242"/>
                  </a:cubicBezTo>
                  <a:cubicBezTo>
                    <a:pt x="3424" y="3242"/>
                    <a:pt x="4718" y="2672"/>
                    <a:pt x="5973" y="2405"/>
                  </a:cubicBezTo>
                  <a:cubicBezTo>
                    <a:pt x="6538" y="2275"/>
                    <a:pt x="7103" y="2228"/>
                    <a:pt x="7623" y="2228"/>
                  </a:cubicBezTo>
                  <a:cubicBezTo>
                    <a:pt x="8920" y="2228"/>
                    <a:pt x="9930" y="2520"/>
                    <a:pt x="9930" y="2520"/>
                  </a:cubicBezTo>
                  <a:lnTo>
                    <a:pt x="10006" y="2786"/>
                  </a:lnTo>
                  <a:cubicBezTo>
                    <a:pt x="10006" y="2786"/>
                    <a:pt x="10386" y="2482"/>
                    <a:pt x="9930" y="1949"/>
                  </a:cubicBezTo>
                  <a:cubicBezTo>
                    <a:pt x="9666" y="1665"/>
                    <a:pt x="8938" y="1543"/>
                    <a:pt x="8091" y="1543"/>
                  </a:cubicBezTo>
                  <a:cubicBezTo>
                    <a:pt x="7348" y="1543"/>
                    <a:pt x="6514" y="1637"/>
                    <a:pt x="5821" y="1797"/>
                  </a:cubicBezTo>
                  <a:cubicBezTo>
                    <a:pt x="4984" y="1987"/>
                    <a:pt x="3690" y="2520"/>
                    <a:pt x="3690" y="2520"/>
                  </a:cubicBezTo>
                  <a:cubicBezTo>
                    <a:pt x="3690" y="2520"/>
                    <a:pt x="2549" y="1036"/>
                    <a:pt x="1750" y="503"/>
                  </a:cubicBezTo>
                  <a:cubicBezTo>
                    <a:pt x="1159" y="137"/>
                    <a:pt x="838" y="0"/>
                    <a:pt x="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720511" y="2571742"/>
              <a:ext cx="365796" cy="260167"/>
            </a:xfrm>
            <a:custGeom>
              <a:avLst/>
              <a:gdLst/>
              <a:ahLst/>
              <a:cxnLst/>
              <a:rect l="l" t="t" r="r" b="b"/>
              <a:pathLst>
                <a:path w="13963" h="9931" extrusionOk="0">
                  <a:moveTo>
                    <a:pt x="6075" y="1626"/>
                  </a:moveTo>
                  <a:cubicBezTo>
                    <a:pt x="7412" y="1626"/>
                    <a:pt x="8538" y="2464"/>
                    <a:pt x="8789" y="3538"/>
                  </a:cubicBezTo>
                  <a:cubicBezTo>
                    <a:pt x="8028" y="2625"/>
                    <a:pt x="6735" y="2131"/>
                    <a:pt x="5822" y="1636"/>
                  </a:cubicBezTo>
                  <a:cubicBezTo>
                    <a:pt x="5907" y="1629"/>
                    <a:pt x="5991" y="1626"/>
                    <a:pt x="6075" y="1626"/>
                  </a:cubicBezTo>
                  <a:close/>
                  <a:moveTo>
                    <a:pt x="3235" y="0"/>
                  </a:moveTo>
                  <a:cubicBezTo>
                    <a:pt x="3349" y="495"/>
                    <a:pt x="3539" y="913"/>
                    <a:pt x="4566" y="1522"/>
                  </a:cubicBezTo>
                  <a:cubicBezTo>
                    <a:pt x="4217" y="1472"/>
                    <a:pt x="3868" y="1393"/>
                    <a:pt x="3534" y="1393"/>
                  </a:cubicBezTo>
                  <a:cubicBezTo>
                    <a:pt x="3105" y="1393"/>
                    <a:pt x="2702" y="1524"/>
                    <a:pt x="2360" y="2017"/>
                  </a:cubicBezTo>
                  <a:cubicBezTo>
                    <a:pt x="2180" y="1964"/>
                    <a:pt x="1999" y="1937"/>
                    <a:pt x="1820" y="1937"/>
                  </a:cubicBezTo>
                  <a:cubicBezTo>
                    <a:pt x="1090" y="1937"/>
                    <a:pt x="398" y="2393"/>
                    <a:pt x="1" y="3462"/>
                  </a:cubicBezTo>
                  <a:cubicBezTo>
                    <a:pt x="381" y="3158"/>
                    <a:pt x="648" y="3158"/>
                    <a:pt x="1028" y="3158"/>
                  </a:cubicBezTo>
                  <a:cubicBezTo>
                    <a:pt x="648" y="3348"/>
                    <a:pt x="267" y="3881"/>
                    <a:pt x="191" y="4337"/>
                  </a:cubicBezTo>
                  <a:cubicBezTo>
                    <a:pt x="115" y="5174"/>
                    <a:pt x="495" y="6278"/>
                    <a:pt x="1218" y="6620"/>
                  </a:cubicBezTo>
                  <a:cubicBezTo>
                    <a:pt x="724" y="5327"/>
                    <a:pt x="1561" y="4642"/>
                    <a:pt x="2398" y="4413"/>
                  </a:cubicBezTo>
                  <a:lnTo>
                    <a:pt x="2398" y="4413"/>
                  </a:lnTo>
                  <a:cubicBezTo>
                    <a:pt x="2245" y="4604"/>
                    <a:pt x="1751" y="5212"/>
                    <a:pt x="2093" y="5669"/>
                  </a:cubicBezTo>
                  <a:cubicBezTo>
                    <a:pt x="2462" y="5044"/>
                    <a:pt x="3129" y="4652"/>
                    <a:pt x="3743" y="4652"/>
                  </a:cubicBezTo>
                  <a:cubicBezTo>
                    <a:pt x="3952" y="4652"/>
                    <a:pt x="4155" y="4697"/>
                    <a:pt x="4338" y="4794"/>
                  </a:cubicBezTo>
                  <a:cubicBezTo>
                    <a:pt x="4452" y="4870"/>
                    <a:pt x="4947" y="5174"/>
                    <a:pt x="5099" y="5250"/>
                  </a:cubicBezTo>
                  <a:cubicBezTo>
                    <a:pt x="5023" y="5250"/>
                    <a:pt x="4604" y="5365"/>
                    <a:pt x="4262" y="5593"/>
                  </a:cubicBezTo>
                  <a:cubicBezTo>
                    <a:pt x="5251" y="6658"/>
                    <a:pt x="6202" y="6848"/>
                    <a:pt x="7229" y="6962"/>
                  </a:cubicBezTo>
                  <a:cubicBezTo>
                    <a:pt x="7279" y="6967"/>
                    <a:pt x="7327" y="6968"/>
                    <a:pt x="7374" y="6968"/>
                  </a:cubicBezTo>
                  <a:cubicBezTo>
                    <a:pt x="7762" y="6968"/>
                    <a:pt x="8082" y="6840"/>
                    <a:pt x="8523" y="6772"/>
                  </a:cubicBezTo>
                  <a:cubicBezTo>
                    <a:pt x="8542" y="6782"/>
                    <a:pt x="8565" y="6786"/>
                    <a:pt x="8589" y="6786"/>
                  </a:cubicBezTo>
                  <a:cubicBezTo>
                    <a:pt x="8734" y="6786"/>
                    <a:pt x="8958" y="6644"/>
                    <a:pt x="9103" y="6644"/>
                  </a:cubicBezTo>
                  <a:cubicBezTo>
                    <a:pt x="9128" y="6644"/>
                    <a:pt x="9150" y="6648"/>
                    <a:pt x="9169" y="6658"/>
                  </a:cubicBezTo>
                  <a:cubicBezTo>
                    <a:pt x="9367" y="6719"/>
                    <a:pt x="9577" y="6731"/>
                    <a:pt x="9790" y="6731"/>
                  </a:cubicBezTo>
                  <a:cubicBezTo>
                    <a:pt x="9931" y="6731"/>
                    <a:pt x="10074" y="6726"/>
                    <a:pt x="10215" y="6726"/>
                  </a:cubicBezTo>
                  <a:cubicBezTo>
                    <a:pt x="10391" y="6726"/>
                    <a:pt x="10564" y="6734"/>
                    <a:pt x="10729" y="6772"/>
                  </a:cubicBezTo>
                  <a:cubicBezTo>
                    <a:pt x="11034" y="6848"/>
                    <a:pt x="11718" y="7723"/>
                    <a:pt x="11833" y="7990"/>
                  </a:cubicBezTo>
                  <a:cubicBezTo>
                    <a:pt x="11908" y="8253"/>
                    <a:pt x="12541" y="9930"/>
                    <a:pt x="12702" y="9930"/>
                  </a:cubicBezTo>
                  <a:cubicBezTo>
                    <a:pt x="12704" y="9930"/>
                    <a:pt x="12706" y="9930"/>
                    <a:pt x="12708" y="9930"/>
                  </a:cubicBezTo>
                  <a:cubicBezTo>
                    <a:pt x="13278" y="9664"/>
                    <a:pt x="13773" y="8903"/>
                    <a:pt x="13849" y="8256"/>
                  </a:cubicBezTo>
                  <a:cubicBezTo>
                    <a:pt x="13849" y="8028"/>
                    <a:pt x="13811" y="7799"/>
                    <a:pt x="13659" y="7609"/>
                  </a:cubicBezTo>
                  <a:cubicBezTo>
                    <a:pt x="13925" y="6962"/>
                    <a:pt x="13963" y="6163"/>
                    <a:pt x="13849" y="5631"/>
                  </a:cubicBezTo>
                  <a:cubicBezTo>
                    <a:pt x="13583" y="4490"/>
                    <a:pt x="12631" y="3957"/>
                    <a:pt x="11566" y="3805"/>
                  </a:cubicBezTo>
                  <a:cubicBezTo>
                    <a:pt x="11490" y="3576"/>
                    <a:pt x="11414" y="3386"/>
                    <a:pt x="11300" y="3158"/>
                  </a:cubicBezTo>
                  <a:cubicBezTo>
                    <a:pt x="10463" y="1674"/>
                    <a:pt x="8561" y="1941"/>
                    <a:pt x="7838" y="495"/>
                  </a:cubicBezTo>
                  <a:cubicBezTo>
                    <a:pt x="7381" y="837"/>
                    <a:pt x="7343" y="1180"/>
                    <a:pt x="7457" y="1560"/>
                  </a:cubicBezTo>
                  <a:cubicBezTo>
                    <a:pt x="6659" y="1370"/>
                    <a:pt x="5860" y="1370"/>
                    <a:pt x="5061" y="1294"/>
                  </a:cubicBezTo>
                  <a:cubicBezTo>
                    <a:pt x="4414" y="951"/>
                    <a:pt x="3691" y="609"/>
                    <a:pt x="3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813194" y="2650960"/>
              <a:ext cx="258176" cy="178981"/>
            </a:xfrm>
            <a:custGeom>
              <a:avLst/>
              <a:gdLst/>
              <a:ahLst/>
              <a:cxnLst/>
              <a:rect l="l" t="t" r="r" b="b"/>
              <a:pathLst>
                <a:path w="9855" h="6832" extrusionOk="0">
                  <a:moveTo>
                    <a:pt x="1225" y="1"/>
                  </a:moveTo>
                  <a:cubicBezTo>
                    <a:pt x="775" y="1"/>
                    <a:pt x="335" y="194"/>
                    <a:pt x="1" y="552"/>
                  </a:cubicBezTo>
                  <a:lnTo>
                    <a:pt x="39" y="552"/>
                  </a:lnTo>
                  <a:cubicBezTo>
                    <a:pt x="367" y="413"/>
                    <a:pt x="656" y="357"/>
                    <a:pt x="909" y="357"/>
                  </a:cubicBezTo>
                  <a:cubicBezTo>
                    <a:pt x="1624" y="357"/>
                    <a:pt x="2049" y="804"/>
                    <a:pt x="2245" y="1085"/>
                  </a:cubicBezTo>
                  <a:cubicBezTo>
                    <a:pt x="2360" y="1237"/>
                    <a:pt x="2436" y="1389"/>
                    <a:pt x="2512" y="1542"/>
                  </a:cubicBezTo>
                  <a:cubicBezTo>
                    <a:pt x="2341" y="1485"/>
                    <a:pt x="1851" y="1194"/>
                    <a:pt x="1392" y="1194"/>
                  </a:cubicBezTo>
                  <a:cubicBezTo>
                    <a:pt x="1238" y="1194"/>
                    <a:pt x="1086" y="1227"/>
                    <a:pt x="952" y="1313"/>
                  </a:cubicBezTo>
                  <a:cubicBezTo>
                    <a:pt x="1447" y="1732"/>
                    <a:pt x="2131" y="2303"/>
                    <a:pt x="2360" y="2683"/>
                  </a:cubicBezTo>
                  <a:cubicBezTo>
                    <a:pt x="2550" y="3025"/>
                    <a:pt x="2740" y="3406"/>
                    <a:pt x="3121" y="3634"/>
                  </a:cubicBezTo>
                  <a:cubicBezTo>
                    <a:pt x="3151" y="3657"/>
                    <a:pt x="3192" y="3666"/>
                    <a:pt x="3240" y="3666"/>
                  </a:cubicBezTo>
                  <a:cubicBezTo>
                    <a:pt x="3432" y="3666"/>
                    <a:pt x="3737" y="3520"/>
                    <a:pt x="3919" y="3520"/>
                  </a:cubicBezTo>
                  <a:cubicBezTo>
                    <a:pt x="4202" y="3928"/>
                    <a:pt x="4667" y="4025"/>
                    <a:pt x="5013" y="4025"/>
                  </a:cubicBezTo>
                  <a:cubicBezTo>
                    <a:pt x="5086" y="4025"/>
                    <a:pt x="5153" y="4021"/>
                    <a:pt x="5213" y="4015"/>
                  </a:cubicBezTo>
                  <a:cubicBezTo>
                    <a:pt x="5404" y="3997"/>
                    <a:pt x="5582" y="3988"/>
                    <a:pt x="5749" y="3988"/>
                  </a:cubicBezTo>
                  <a:cubicBezTo>
                    <a:pt x="7728" y="3988"/>
                    <a:pt x="7987" y="5203"/>
                    <a:pt x="8409" y="6678"/>
                  </a:cubicBezTo>
                  <a:cubicBezTo>
                    <a:pt x="8440" y="6786"/>
                    <a:pt x="8522" y="6832"/>
                    <a:pt x="8607" y="6832"/>
                  </a:cubicBezTo>
                  <a:cubicBezTo>
                    <a:pt x="8732" y="6832"/>
                    <a:pt x="8865" y="6737"/>
                    <a:pt x="8865" y="6602"/>
                  </a:cubicBezTo>
                  <a:cubicBezTo>
                    <a:pt x="8865" y="6411"/>
                    <a:pt x="8827" y="6297"/>
                    <a:pt x="8789" y="6145"/>
                  </a:cubicBezTo>
                  <a:cubicBezTo>
                    <a:pt x="9436" y="5803"/>
                    <a:pt x="9588" y="4890"/>
                    <a:pt x="9322" y="4243"/>
                  </a:cubicBezTo>
                  <a:cubicBezTo>
                    <a:pt x="9854" y="3596"/>
                    <a:pt x="9588" y="2759"/>
                    <a:pt x="9055" y="2112"/>
                  </a:cubicBezTo>
                  <a:cubicBezTo>
                    <a:pt x="8256" y="1161"/>
                    <a:pt x="6849" y="1009"/>
                    <a:pt x="5860" y="134"/>
                  </a:cubicBezTo>
                  <a:lnTo>
                    <a:pt x="5860" y="134"/>
                  </a:lnTo>
                  <a:cubicBezTo>
                    <a:pt x="5860" y="819"/>
                    <a:pt x="6430" y="895"/>
                    <a:pt x="6811" y="1351"/>
                  </a:cubicBezTo>
                  <a:cubicBezTo>
                    <a:pt x="6925" y="1466"/>
                    <a:pt x="7001" y="1580"/>
                    <a:pt x="7039" y="1694"/>
                  </a:cubicBezTo>
                  <a:cubicBezTo>
                    <a:pt x="5860" y="1313"/>
                    <a:pt x="3615" y="2036"/>
                    <a:pt x="3805" y="134"/>
                  </a:cubicBezTo>
                  <a:lnTo>
                    <a:pt x="3805" y="134"/>
                  </a:lnTo>
                  <a:cubicBezTo>
                    <a:pt x="3349" y="476"/>
                    <a:pt x="3235" y="1275"/>
                    <a:pt x="3501" y="1808"/>
                  </a:cubicBezTo>
                  <a:cubicBezTo>
                    <a:pt x="3349" y="1618"/>
                    <a:pt x="3159" y="1427"/>
                    <a:pt x="2968" y="1161"/>
                  </a:cubicBezTo>
                  <a:cubicBezTo>
                    <a:pt x="2702" y="819"/>
                    <a:pt x="2436" y="400"/>
                    <a:pt x="2017" y="210"/>
                  </a:cubicBezTo>
                  <a:cubicBezTo>
                    <a:pt x="1762" y="69"/>
                    <a:pt x="1492" y="1"/>
                    <a:pt x="1225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008542" y="2787261"/>
              <a:ext cx="72777" cy="46108"/>
            </a:xfrm>
            <a:custGeom>
              <a:avLst/>
              <a:gdLst/>
              <a:ahLst/>
              <a:cxnLst/>
              <a:rect l="l" t="t" r="r" b="b"/>
              <a:pathLst>
                <a:path w="2778" h="1760" extrusionOk="0">
                  <a:moveTo>
                    <a:pt x="2140" y="1"/>
                  </a:moveTo>
                  <a:cubicBezTo>
                    <a:pt x="1880" y="1"/>
                    <a:pt x="1574" y="332"/>
                    <a:pt x="1370" y="562"/>
                  </a:cubicBezTo>
                  <a:cubicBezTo>
                    <a:pt x="1343" y="236"/>
                    <a:pt x="1046" y="46"/>
                    <a:pt x="781" y="46"/>
                  </a:cubicBezTo>
                  <a:cubicBezTo>
                    <a:pt x="674" y="46"/>
                    <a:pt x="572" y="77"/>
                    <a:pt x="495" y="143"/>
                  </a:cubicBezTo>
                  <a:cubicBezTo>
                    <a:pt x="229" y="371"/>
                    <a:pt x="1" y="866"/>
                    <a:pt x="571" y="1551"/>
                  </a:cubicBezTo>
                  <a:cubicBezTo>
                    <a:pt x="688" y="1701"/>
                    <a:pt x="800" y="1760"/>
                    <a:pt x="902" y="1760"/>
                  </a:cubicBezTo>
                  <a:cubicBezTo>
                    <a:pt x="1267" y="1760"/>
                    <a:pt x="1522" y="1018"/>
                    <a:pt x="1522" y="1018"/>
                  </a:cubicBezTo>
                  <a:lnTo>
                    <a:pt x="2093" y="1741"/>
                  </a:lnTo>
                  <a:cubicBezTo>
                    <a:pt x="2093" y="1741"/>
                    <a:pt x="2397" y="1665"/>
                    <a:pt x="2511" y="1399"/>
                  </a:cubicBezTo>
                  <a:cubicBezTo>
                    <a:pt x="2664" y="1132"/>
                    <a:pt x="2778" y="942"/>
                    <a:pt x="2473" y="295"/>
                  </a:cubicBezTo>
                  <a:cubicBezTo>
                    <a:pt x="2385" y="81"/>
                    <a:pt x="2268" y="1"/>
                    <a:pt x="2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044431" y="2803948"/>
              <a:ext cx="27927" cy="89726"/>
            </a:xfrm>
            <a:custGeom>
              <a:avLst/>
              <a:gdLst/>
              <a:ahLst/>
              <a:cxnLst/>
              <a:rect l="l" t="t" r="r" b="b"/>
              <a:pathLst>
                <a:path w="1066" h="3425" extrusionOk="0">
                  <a:moveTo>
                    <a:pt x="0" y="1"/>
                  </a:moveTo>
                  <a:cubicBezTo>
                    <a:pt x="0" y="1"/>
                    <a:pt x="304" y="1979"/>
                    <a:pt x="533" y="2664"/>
                  </a:cubicBezTo>
                  <a:cubicBezTo>
                    <a:pt x="799" y="3349"/>
                    <a:pt x="1065" y="3425"/>
                    <a:pt x="1065" y="3425"/>
                  </a:cubicBezTo>
                  <a:cubicBezTo>
                    <a:pt x="1065" y="3425"/>
                    <a:pt x="799" y="2435"/>
                    <a:pt x="723" y="1827"/>
                  </a:cubicBezTo>
                  <a:cubicBezTo>
                    <a:pt x="647" y="1180"/>
                    <a:pt x="419" y="39"/>
                    <a:pt x="419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034450" y="2810916"/>
              <a:ext cx="12994" cy="92739"/>
            </a:xfrm>
            <a:custGeom>
              <a:avLst/>
              <a:gdLst/>
              <a:ahLst/>
              <a:cxnLst/>
              <a:rect l="l" t="t" r="r" b="b"/>
              <a:pathLst>
                <a:path w="496" h="3540" extrusionOk="0">
                  <a:moveTo>
                    <a:pt x="77" y="1"/>
                  </a:moveTo>
                  <a:cubicBezTo>
                    <a:pt x="77" y="1"/>
                    <a:pt x="1" y="1979"/>
                    <a:pt x="77" y="2702"/>
                  </a:cubicBezTo>
                  <a:cubicBezTo>
                    <a:pt x="153" y="3425"/>
                    <a:pt x="419" y="3539"/>
                    <a:pt x="419" y="3539"/>
                  </a:cubicBezTo>
                  <a:cubicBezTo>
                    <a:pt x="419" y="3539"/>
                    <a:pt x="381" y="2588"/>
                    <a:pt x="419" y="1941"/>
                  </a:cubicBezTo>
                  <a:cubicBezTo>
                    <a:pt x="495" y="1294"/>
                    <a:pt x="495" y="115"/>
                    <a:pt x="495" y="115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050404" y="2803293"/>
              <a:ext cx="17264" cy="5973"/>
            </a:xfrm>
            <a:custGeom>
              <a:avLst/>
              <a:gdLst/>
              <a:ahLst/>
              <a:cxnLst/>
              <a:rect l="l" t="t" r="r" b="b"/>
              <a:pathLst>
                <a:path w="659" h="228" extrusionOk="0">
                  <a:moveTo>
                    <a:pt x="443" y="0"/>
                  </a:moveTo>
                  <a:cubicBezTo>
                    <a:pt x="257" y="0"/>
                    <a:pt x="0" y="178"/>
                    <a:pt x="0" y="178"/>
                  </a:cubicBezTo>
                  <a:cubicBezTo>
                    <a:pt x="0" y="178"/>
                    <a:pt x="236" y="227"/>
                    <a:pt x="417" y="227"/>
                  </a:cubicBezTo>
                  <a:cubicBezTo>
                    <a:pt x="553" y="227"/>
                    <a:pt x="658" y="200"/>
                    <a:pt x="609" y="102"/>
                  </a:cubicBezTo>
                  <a:cubicBezTo>
                    <a:pt x="577" y="27"/>
                    <a:pt x="515" y="0"/>
                    <a:pt x="443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046422" y="2813929"/>
              <a:ext cx="16950" cy="19177"/>
            </a:xfrm>
            <a:custGeom>
              <a:avLst/>
              <a:gdLst/>
              <a:ahLst/>
              <a:cxnLst/>
              <a:rect l="l" t="t" r="r" b="b"/>
              <a:pathLst>
                <a:path w="647" h="732" extrusionOk="0">
                  <a:moveTo>
                    <a:pt x="0" y="0"/>
                  </a:moveTo>
                  <a:cubicBezTo>
                    <a:pt x="0" y="0"/>
                    <a:pt x="152" y="228"/>
                    <a:pt x="267" y="495"/>
                  </a:cubicBezTo>
                  <a:cubicBezTo>
                    <a:pt x="317" y="698"/>
                    <a:pt x="469" y="731"/>
                    <a:pt x="565" y="731"/>
                  </a:cubicBezTo>
                  <a:cubicBezTo>
                    <a:pt x="613" y="731"/>
                    <a:pt x="647" y="723"/>
                    <a:pt x="647" y="723"/>
                  </a:cubicBezTo>
                  <a:cubicBezTo>
                    <a:pt x="647" y="723"/>
                    <a:pt x="267" y="0"/>
                    <a:pt x="0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1029473" y="2813929"/>
              <a:ext cx="16976" cy="19439"/>
            </a:xfrm>
            <a:custGeom>
              <a:avLst/>
              <a:gdLst/>
              <a:ahLst/>
              <a:cxnLst/>
              <a:rect l="l" t="t" r="r" b="b"/>
              <a:pathLst>
                <a:path w="648" h="742" extrusionOk="0">
                  <a:moveTo>
                    <a:pt x="647" y="0"/>
                  </a:moveTo>
                  <a:cubicBezTo>
                    <a:pt x="647" y="0"/>
                    <a:pt x="533" y="76"/>
                    <a:pt x="419" y="304"/>
                  </a:cubicBezTo>
                  <a:cubicBezTo>
                    <a:pt x="305" y="533"/>
                    <a:pt x="0" y="723"/>
                    <a:pt x="0" y="723"/>
                  </a:cubicBezTo>
                  <a:cubicBezTo>
                    <a:pt x="0" y="723"/>
                    <a:pt x="58" y="742"/>
                    <a:pt x="138" y="742"/>
                  </a:cubicBezTo>
                  <a:cubicBezTo>
                    <a:pt x="219" y="742"/>
                    <a:pt x="324" y="723"/>
                    <a:pt x="419" y="647"/>
                  </a:cubicBezTo>
                  <a:cubicBezTo>
                    <a:pt x="609" y="495"/>
                    <a:pt x="647" y="0"/>
                    <a:pt x="647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027141" y="2802586"/>
              <a:ext cx="13308" cy="5528"/>
            </a:xfrm>
            <a:custGeom>
              <a:avLst/>
              <a:gdLst/>
              <a:ahLst/>
              <a:cxnLst/>
              <a:rect l="l" t="t" r="r" b="b"/>
              <a:pathLst>
                <a:path w="508" h="211" extrusionOk="0">
                  <a:moveTo>
                    <a:pt x="282" y="1"/>
                  </a:moveTo>
                  <a:cubicBezTo>
                    <a:pt x="258" y="1"/>
                    <a:pt x="232" y="5"/>
                    <a:pt x="204" y="15"/>
                  </a:cubicBezTo>
                  <a:cubicBezTo>
                    <a:pt x="0" y="82"/>
                    <a:pt x="39" y="211"/>
                    <a:pt x="373" y="211"/>
                  </a:cubicBezTo>
                  <a:cubicBezTo>
                    <a:pt x="414" y="211"/>
                    <a:pt x="459" y="209"/>
                    <a:pt x="508" y="205"/>
                  </a:cubicBezTo>
                  <a:cubicBezTo>
                    <a:pt x="508" y="205"/>
                    <a:pt x="450" y="1"/>
                    <a:pt x="282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786291" y="2917562"/>
              <a:ext cx="15980" cy="14985"/>
            </a:xfrm>
            <a:custGeom>
              <a:avLst/>
              <a:gdLst/>
              <a:ahLst/>
              <a:cxnLst/>
              <a:rect l="l" t="t" r="r" b="b"/>
              <a:pathLst>
                <a:path w="610" h="572" extrusionOk="0">
                  <a:moveTo>
                    <a:pt x="305" y="1"/>
                  </a:moveTo>
                  <a:cubicBezTo>
                    <a:pt x="153" y="1"/>
                    <a:pt x="1" y="115"/>
                    <a:pt x="1" y="267"/>
                  </a:cubicBezTo>
                  <a:cubicBezTo>
                    <a:pt x="1" y="457"/>
                    <a:pt x="153" y="571"/>
                    <a:pt x="305" y="571"/>
                  </a:cubicBezTo>
                  <a:cubicBezTo>
                    <a:pt x="457" y="571"/>
                    <a:pt x="609" y="457"/>
                    <a:pt x="609" y="305"/>
                  </a:cubicBezTo>
                  <a:cubicBezTo>
                    <a:pt x="609" y="115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860034" y="3020226"/>
              <a:ext cx="14985" cy="15954"/>
            </a:xfrm>
            <a:custGeom>
              <a:avLst/>
              <a:gdLst/>
              <a:ahLst/>
              <a:cxnLst/>
              <a:rect l="l" t="t" r="r" b="b"/>
              <a:pathLst>
                <a:path w="572" h="609" extrusionOk="0">
                  <a:moveTo>
                    <a:pt x="305" y="0"/>
                  </a:moveTo>
                  <a:cubicBezTo>
                    <a:pt x="115" y="0"/>
                    <a:pt x="1" y="152"/>
                    <a:pt x="1" y="305"/>
                  </a:cubicBezTo>
                  <a:cubicBezTo>
                    <a:pt x="1" y="457"/>
                    <a:pt x="115" y="609"/>
                    <a:pt x="267" y="609"/>
                  </a:cubicBezTo>
                  <a:cubicBezTo>
                    <a:pt x="457" y="609"/>
                    <a:pt x="572" y="457"/>
                    <a:pt x="572" y="305"/>
                  </a:cubicBezTo>
                  <a:cubicBezTo>
                    <a:pt x="572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805231" y="2915571"/>
              <a:ext cx="15980" cy="14985"/>
            </a:xfrm>
            <a:custGeom>
              <a:avLst/>
              <a:gdLst/>
              <a:ahLst/>
              <a:cxnLst/>
              <a:rect l="l" t="t" r="r" b="b"/>
              <a:pathLst>
                <a:path w="610" h="572" extrusionOk="0">
                  <a:moveTo>
                    <a:pt x="305" y="1"/>
                  </a:moveTo>
                  <a:cubicBezTo>
                    <a:pt x="153" y="1"/>
                    <a:pt x="1" y="115"/>
                    <a:pt x="1" y="305"/>
                  </a:cubicBezTo>
                  <a:cubicBezTo>
                    <a:pt x="1" y="457"/>
                    <a:pt x="153" y="571"/>
                    <a:pt x="305" y="571"/>
                  </a:cubicBezTo>
                  <a:cubicBezTo>
                    <a:pt x="457" y="571"/>
                    <a:pt x="609" y="457"/>
                    <a:pt x="609" y="305"/>
                  </a:cubicBezTo>
                  <a:cubicBezTo>
                    <a:pt x="609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865037" y="2998300"/>
              <a:ext cx="14959" cy="15954"/>
            </a:xfrm>
            <a:custGeom>
              <a:avLst/>
              <a:gdLst/>
              <a:ahLst/>
              <a:cxnLst/>
              <a:rect l="l" t="t" r="r" b="b"/>
              <a:pathLst>
                <a:path w="571" h="609" extrusionOk="0">
                  <a:moveTo>
                    <a:pt x="305" y="0"/>
                  </a:moveTo>
                  <a:cubicBezTo>
                    <a:pt x="114" y="0"/>
                    <a:pt x="0" y="152"/>
                    <a:pt x="0" y="305"/>
                  </a:cubicBezTo>
                  <a:cubicBezTo>
                    <a:pt x="0" y="457"/>
                    <a:pt x="114" y="571"/>
                    <a:pt x="266" y="609"/>
                  </a:cubicBezTo>
                  <a:cubicBezTo>
                    <a:pt x="457" y="609"/>
                    <a:pt x="571" y="457"/>
                    <a:pt x="571" y="305"/>
                  </a:cubicBezTo>
                  <a:cubicBezTo>
                    <a:pt x="571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840124" y="2898622"/>
              <a:ext cx="14959" cy="14985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4" y="1"/>
                  </a:moveTo>
                  <a:cubicBezTo>
                    <a:pt x="152" y="1"/>
                    <a:pt x="0" y="115"/>
                    <a:pt x="0" y="267"/>
                  </a:cubicBezTo>
                  <a:cubicBezTo>
                    <a:pt x="0" y="419"/>
                    <a:pt x="114" y="571"/>
                    <a:pt x="304" y="571"/>
                  </a:cubicBezTo>
                  <a:cubicBezTo>
                    <a:pt x="457" y="571"/>
                    <a:pt x="571" y="457"/>
                    <a:pt x="571" y="267"/>
                  </a:cubicBezTo>
                  <a:cubicBezTo>
                    <a:pt x="571" y="115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877978" y="2953452"/>
              <a:ext cx="15980" cy="14959"/>
            </a:xfrm>
            <a:custGeom>
              <a:avLst/>
              <a:gdLst/>
              <a:ahLst/>
              <a:cxnLst/>
              <a:rect l="l" t="t" r="r" b="b"/>
              <a:pathLst>
                <a:path w="610" h="571" extrusionOk="0">
                  <a:moveTo>
                    <a:pt x="305" y="0"/>
                  </a:moveTo>
                  <a:cubicBezTo>
                    <a:pt x="153" y="0"/>
                    <a:pt x="1" y="114"/>
                    <a:pt x="1" y="305"/>
                  </a:cubicBezTo>
                  <a:cubicBezTo>
                    <a:pt x="1" y="457"/>
                    <a:pt x="153" y="571"/>
                    <a:pt x="305" y="571"/>
                  </a:cubicBezTo>
                  <a:cubicBezTo>
                    <a:pt x="457" y="571"/>
                    <a:pt x="571" y="457"/>
                    <a:pt x="609" y="305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825166" y="2908603"/>
              <a:ext cx="14985" cy="14959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267" y="0"/>
                  </a:moveTo>
                  <a:cubicBezTo>
                    <a:pt x="115" y="0"/>
                    <a:pt x="0" y="114"/>
                    <a:pt x="0" y="267"/>
                  </a:cubicBezTo>
                  <a:cubicBezTo>
                    <a:pt x="0" y="419"/>
                    <a:pt x="115" y="571"/>
                    <a:pt x="267" y="571"/>
                  </a:cubicBezTo>
                  <a:cubicBezTo>
                    <a:pt x="419" y="571"/>
                    <a:pt x="571" y="457"/>
                    <a:pt x="571" y="267"/>
                  </a:cubicBezTo>
                  <a:cubicBezTo>
                    <a:pt x="571" y="114"/>
                    <a:pt x="457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870015" y="2976373"/>
              <a:ext cx="15980" cy="14959"/>
            </a:xfrm>
            <a:custGeom>
              <a:avLst/>
              <a:gdLst/>
              <a:ahLst/>
              <a:cxnLst/>
              <a:rect l="l" t="t" r="r" b="b"/>
              <a:pathLst>
                <a:path w="610" h="571" extrusionOk="0">
                  <a:moveTo>
                    <a:pt x="305" y="0"/>
                  </a:moveTo>
                  <a:cubicBezTo>
                    <a:pt x="153" y="0"/>
                    <a:pt x="0" y="114"/>
                    <a:pt x="0" y="267"/>
                  </a:cubicBezTo>
                  <a:cubicBezTo>
                    <a:pt x="0" y="419"/>
                    <a:pt x="153" y="571"/>
                    <a:pt x="305" y="571"/>
                  </a:cubicBezTo>
                  <a:cubicBezTo>
                    <a:pt x="457" y="571"/>
                    <a:pt x="609" y="457"/>
                    <a:pt x="609" y="267"/>
                  </a:cubicBezTo>
                  <a:cubicBezTo>
                    <a:pt x="609" y="114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872006" y="2874705"/>
              <a:ext cx="14985" cy="14985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57"/>
                    <a:pt x="115" y="571"/>
                    <a:pt x="267" y="571"/>
                  </a:cubicBezTo>
                  <a:cubicBezTo>
                    <a:pt x="419" y="571"/>
                    <a:pt x="571" y="457"/>
                    <a:pt x="571" y="305"/>
                  </a:cubicBezTo>
                  <a:cubicBezTo>
                    <a:pt x="571" y="115"/>
                    <a:pt x="457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944753" y="2801957"/>
              <a:ext cx="14985" cy="14985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19"/>
                    <a:pt x="115" y="571"/>
                    <a:pt x="267" y="571"/>
                  </a:cubicBezTo>
                  <a:cubicBezTo>
                    <a:pt x="419" y="571"/>
                    <a:pt x="571" y="457"/>
                    <a:pt x="571" y="267"/>
                  </a:cubicBezTo>
                  <a:cubicBezTo>
                    <a:pt x="571" y="115"/>
                    <a:pt x="457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940771" y="2821893"/>
              <a:ext cx="14985" cy="14985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305" y="0"/>
                  </a:moveTo>
                  <a:cubicBezTo>
                    <a:pt x="153" y="0"/>
                    <a:pt x="1" y="115"/>
                    <a:pt x="1" y="267"/>
                  </a:cubicBezTo>
                  <a:cubicBezTo>
                    <a:pt x="1" y="419"/>
                    <a:pt x="115" y="571"/>
                    <a:pt x="305" y="571"/>
                  </a:cubicBezTo>
                  <a:cubicBezTo>
                    <a:pt x="457" y="571"/>
                    <a:pt x="571" y="457"/>
                    <a:pt x="571" y="267"/>
                  </a:cubicBezTo>
                  <a:cubicBezTo>
                    <a:pt x="571" y="115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978652" y="2812933"/>
              <a:ext cx="15954" cy="14959"/>
            </a:xfrm>
            <a:custGeom>
              <a:avLst/>
              <a:gdLst/>
              <a:ahLst/>
              <a:cxnLst/>
              <a:rect l="l" t="t" r="r" b="b"/>
              <a:pathLst>
                <a:path w="609" h="571" extrusionOk="0">
                  <a:moveTo>
                    <a:pt x="305" y="0"/>
                  </a:moveTo>
                  <a:cubicBezTo>
                    <a:pt x="152" y="0"/>
                    <a:pt x="38" y="114"/>
                    <a:pt x="38" y="266"/>
                  </a:cubicBezTo>
                  <a:cubicBezTo>
                    <a:pt x="0" y="419"/>
                    <a:pt x="152" y="571"/>
                    <a:pt x="305" y="571"/>
                  </a:cubicBezTo>
                  <a:cubicBezTo>
                    <a:pt x="457" y="571"/>
                    <a:pt x="609" y="457"/>
                    <a:pt x="609" y="266"/>
                  </a:cubicBezTo>
                  <a:cubicBezTo>
                    <a:pt x="609" y="114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943758" y="2782022"/>
              <a:ext cx="14985" cy="14985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305" y="1"/>
                  </a:moveTo>
                  <a:cubicBezTo>
                    <a:pt x="153" y="1"/>
                    <a:pt x="1" y="115"/>
                    <a:pt x="1" y="267"/>
                  </a:cubicBezTo>
                  <a:cubicBezTo>
                    <a:pt x="1" y="457"/>
                    <a:pt x="115" y="571"/>
                    <a:pt x="305" y="571"/>
                  </a:cubicBezTo>
                  <a:cubicBezTo>
                    <a:pt x="457" y="571"/>
                    <a:pt x="571" y="457"/>
                    <a:pt x="571" y="305"/>
                  </a:cubicBezTo>
                  <a:cubicBezTo>
                    <a:pt x="571" y="115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990597" y="2792998"/>
              <a:ext cx="14985" cy="14959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19"/>
                    <a:pt x="115" y="571"/>
                    <a:pt x="267" y="571"/>
                  </a:cubicBezTo>
                  <a:cubicBezTo>
                    <a:pt x="419" y="571"/>
                    <a:pt x="571" y="457"/>
                    <a:pt x="571" y="266"/>
                  </a:cubicBezTo>
                  <a:cubicBezTo>
                    <a:pt x="571" y="114"/>
                    <a:pt x="457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936790" y="2762086"/>
              <a:ext cx="15980" cy="15980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305" y="1"/>
                  </a:moveTo>
                  <a:cubicBezTo>
                    <a:pt x="153" y="1"/>
                    <a:pt x="38" y="153"/>
                    <a:pt x="0" y="305"/>
                  </a:cubicBezTo>
                  <a:cubicBezTo>
                    <a:pt x="0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609" y="305"/>
                  </a:cubicBezTo>
                  <a:cubicBezTo>
                    <a:pt x="609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993584" y="2771071"/>
              <a:ext cx="14985" cy="14959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305" y="0"/>
                  </a:moveTo>
                  <a:cubicBezTo>
                    <a:pt x="153" y="0"/>
                    <a:pt x="1" y="114"/>
                    <a:pt x="1" y="266"/>
                  </a:cubicBezTo>
                  <a:cubicBezTo>
                    <a:pt x="1" y="419"/>
                    <a:pt x="115" y="571"/>
                    <a:pt x="305" y="571"/>
                  </a:cubicBezTo>
                  <a:cubicBezTo>
                    <a:pt x="457" y="571"/>
                    <a:pt x="572" y="457"/>
                    <a:pt x="572" y="266"/>
                  </a:cubicBezTo>
                  <a:cubicBezTo>
                    <a:pt x="572" y="114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899905" y="2907608"/>
              <a:ext cx="14985" cy="14959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305" y="0"/>
                  </a:moveTo>
                  <a:cubicBezTo>
                    <a:pt x="153" y="0"/>
                    <a:pt x="1" y="114"/>
                    <a:pt x="1" y="267"/>
                  </a:cubicBezTo>
                  <a:cubicBezTo>
                    <a:pt x="1" y="457"/>
                    <a:pt x="115" y="571"/>
                    <a:pt x="305" y="571"/>
                  </a:cubicBezTo>
                  <a:cubicBezTo>
                    <a:pt x="457" y="571"/>
                    <a:pt x="571" y="457"/>
                    <a:pt x="571" y="305"/>
                  </a:cubicBezTo>
                  <a:cubicBezTo>
                    <a:pt x="571" y="114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930817" y="2862759"/>
              <a:ext cx="14959" cy="14959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66" y="0"/>
                  </a:moveTo>
                  <a:cubicBezTo>
                    <a:pt x="114" y="0"/>
                    <a:pt x="0" y="114"/>
                    <a:pt x="0" y="267"/>
                  </a:cubicBezTo>
                  <a:cubicBezTo>
                    <a:pt x="0" y="419"/>
                    <a:pt x="114" y="571"/>
                    <a:pt x="266" y="571"/>
                  </a:cubicBezTo>
                  <a:cubicBezTo>
                    <a:pt x="419" y="571"/>
                    <a:pt x="571" y="419"/>
                    <a:pt x="571" y="267"/>
                  </a:cubicBezTo>
                  <a:cubicBezTo>
                    <a:pt x="571" y="114"/>
                    <a:pt x="457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855056" y="2886677"/>
              <a:ext cx="15980" cy="14959"/>
            </a:xfrm>
            <a:custGeom>
              <a:avLst/>
              <a:gdLst/>
              <a:ahLst/>
              <a:cxnLst/>
              <a:rect l="l" t="t" r="r" b="b"/>
              <a:pathLst>
                <a:path w="610" h="571" extrusionOk="0">
                  <a:moveTo>
                    <a:pt x="305" y="0"/>
                  </a:moveTo>
                  <a:cubicBezTo>
                    <a:pt x="153" y="0"/>
                    <a:pt x="1" y="114"/>
                    <a:pt x="1" y="267"/>
                  </a:cubicBezTo>
                  <a:cubicBezTo>
                    <a:pt x="1" y="457"/>
                    <a:pt x="153" y="571"/>
                    <a:pt x="305" y="571"/>
                  </a:cubicBezTo>
                  <a:cubicBezTo>
                    <a:pt x="457" y="571"/>
                    <a:pt x="609" y="457"/>
                    <a:pt x="609" y="305"/>
                  </a:cubicBezTo>
                  <a:cubicBezTo>
                    <a:pt x="609" y="114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924818" y="2749145"/>
              <a:ext cx="15980" cy="14959"/>
            </a:xfrm>
            <a:custGeom>
              <a:avLst/>
              <a:gdLst/>
              <a:ahLst/>
              <a:cxnLst/>
              <a:rect l="l" t="t" r="r" b="b"/>
              <a:pathLst>
                <a:path w="610" h="571" extrusionOk="0">
                  <a:moveTo>
                    <a:pt x="305" y="0"/>
                  </a:moveTo>
                  <a:cubicBezTo>
                    <a:pt x="153" y="0"/>
                    <a:pt x="1" y="114"/>
                    <a:pt x="1" y="267"/>
                  </a:cubicBezTo>
                  <a:cubicBezTo>
                    <a:pt x="1" y="419"/>
                    <a:pt x="153" y="571"/>
                    <a:pt x="305" y="571"/>
                  </a:cubicBezTo>
                  <a:cubicBezTo>
                    <a:pt x="457" y="571"/>
                    <a:pt x="571" y="457"/>
                    <a:pt x="571" y="267"/>
                  </a:cubicBezTo>
                  <a:cubicBezTo>
                    <a:pt x="610" y="114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993584" y="2749145"/>
              <a:ext cx="15980" cy="15954"/>
            </a:xfrm>
            <a:custGeom>
              <a:avLst/>
              <a:gdLst/>
              <a:ahLst/>
              <a:cxnLst/>
              <a:rect l="l" t="t" r="r" b="b"/>
              <a:pathLst>
                <a:path w="610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10" y="457"/>
                    <a:pt x="610" y="305"/>
                  </a:cubicBezTo>
                  <a:cubicBezTo>
                    <a:pt x="610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888955" y="2928539"/>
              <a:ext cx="15954" cy="14959"/>
            </a:xfrm>
            <a:custGeom>
              <a:avLst/>
              <a:gdLst/>
              <a:ahLst/>
              <a:cxnLst/>
              <a:rect l="l" t="t" r="r" b="b"/>
              <a:pathLst>
                <a:path w="609" h="571" extrusionOk="0">
                  <a:moveTo>
                    <a:pt x="305" y="0"/>
                  </a:moveTo>
                  <a:cubicBezTo>
                    <a:pt x="152" y="0"/>
                    <a:pt x="0" y="114"/>
                    <a:pt x="0" y="305"/>
                  </a:cubicBezTo>
                  <a:cubicBezTo>
                    <a:pt x="0" y="457"/>
                    <a:pt x="152" y="571"/>
                    <a:pt x="305" y="571"/>
                  </a:cubicBezTo>
                  <a:cubicBezTo>
                    <a:pt x="457" y="571"/>
                    <a:pt x="571" y="457"/>
                    <a:pt x="571" y="305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899905" y="2852543"/>
              <a:ext cx="16976" cy="15483"/>
            </a:xfrm>
            <a:custGeom>
              <a:avLst/>
              <a:gdLst/>
              <a:ahLst/>
              <a:cxnLst/>
              <a:rect l="l" t="t" r="r" b="b"/>
              <a:pathLst>
                <a:path w="648" h="591" extrusionOk="0">
                  <a:moveTo>
                    <a:pt x="338" y="0"/>
                  </a:moveTo>
                  <a:cubicBezTo>
                    <a:pt x="206" y="0"/>
                    <a:pt x="70" y="74"/>
                    <a:pt x="39" y="200"/>
                  </a:cubicBezTo>
                  <a:cubicBezTo>
                    <a:pt x="1" y="352"/>
                    <a:pt x="77" y="542"/>
                    <a:pt x="229" y="580"/>
                  </a:cubicBezTo>
                  <a:cubicBezTo>
                    <a:pt x="255" y="587"/>
                    <a:pt x="281" y="590"/>
                    <a:pt x="307" y="590"/>
                  </a:cubicBezTo>
                  <a:cubicBezTo>
                    <a:pt x="431" y="590"/>
                    <a:pt x="546" y="516"/>
                    <a:pt x="609" y="390"/>
                  </a:cubicBezTo>
                  <a:cubicBezTo>
                    <a:pt x="647" y="238"/>
                    <a:pt x="571" y="86"/>
                    <a:pt x="419" y="10"/>
                  </a:cubicBezTo>
                  <a:cubicBezTo>
                    <a:pt x="393" y="3"/>
                    <a:pt x="366" y="0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885968" y="2863597"/>
              <a:ext cx="15954" cy="15116"/>
            </a:xfrm>
            <a:custGeom>
              <a:avLst/>
              <a:gdLst/>
              <a:ahLst/>
              <a:cxnLst/>
              <a:rect l="l" t="t" r="r" b="b"/>
              <a:pathLst>
                <a:path w="609" h="577" extrusionOk="0">
                  <a:moveTo>
                    <a:pt x="256" y="0"/>
                  </a:moveTo>
                  <a:cubicBezTo>
                    <a:pt x="122" y="0"/>
                    <a:pt x="0" y="136"/>
                    <a:pt x="0" y="273"/>
                  </a:cubicBezTo>
                  <a:cubicBezTo>
                    <a:pt x="0" y="425"/>
                    <a:pt x="152" y="577"/>
                    <a:pt x="304" y="577"/>
                  </a:cubicBezTo>
                  <a:cubicBezTo>
                    <a:pt x="457" y="577"/>
                    <a:pt x="571" y="425"/>
                    <a:pt x="571" y="273"/>
                  </a:cubicBezTo>
                  <a:cubicBezTo>
                    <a:pt x="609" y="120"/>
                    <a:pt x="457" y="6"/>
                    <a:pt x="304" y="6"/>
                  </a:cubicBezTo>
                  <a:cubicBezTo>
                    <a:pt x="288" y="2"/>
                    <a:pt x="272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914863" y="2882695"/>
              <a:ext cx="14985" cy="14959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305" y="0"/>
                  </a:moveTo>
                  <a:cubicBezTo>
                    <a:pt x="115" y="0"/>
                    <a:pt x="0" y="114"/>
                    <a:pt x="0" y="304"/>
                  </a:cubicBezTo>
                  <a:cubicBezTo>
                    <a:pt x="0" y="457"/>
                    <a:pt x="115" y="571"/>
                    <a:pt x="267" y="571"/>
                  </a:cubicBezTo>
                  <a:cubicBezTo>
                    <a:pt x="457" y="571"/>
                    <a:pt x="571" y="457"/>
                    <a:pt x="571" y="304"/>
                  </a:cubicBezTo>
                  <a:cubicBezTo>
                    <a:pt x="571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966680" y="2836851"/>
              <a:ext cx="14985" cy="15954"/>
            </a:xfrm>
            <a:custGeom>
              <a:avLst/>
              <a:gdLst/>
              <a:ahLst/>
              <a:cxnLst/>
              <a:rect l="l" t="t" r="r" b="b"/>
              <a:pathLst>
                <a:path w="572" h="609" extrusionOk="0">
                  <a:moveTo>
                    <a:pt x="305" y="0"/>
                  </a:moveTo>
                  <a:cubicBezTo>
                    <a:pt x="115" y="0"/>
                    <a:pt x="1" y="152"/>
                    <a:pt x="1" y="304"/>
                  </a:cubicBezTo>
                  <a:cubicBezTo>
                    <a:pt x="1" y="457"/>
                    <a:pt x="115" y="609"/>
                    <a:pt x="267" y="609"/>
                  </a:cubicBezTo>
                  <a:cubicBezTo>
                    <a:pt x="457" y="609"/>
                    <a:pt x="571" y="457"/>
                    <a:pt x="571" y="304"/>
                  </a:cubicBezTo>
                  <a:cubicBezTo>
                    <a:pt x="571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872006" y="2801879"/>
              <a:ext cx="72777" cy="46920"/>
            </a:xfrm>
            <a:custGeom>
              <a:avLst/>
              <a:gdLst/>
              <a:ahLst/>
              <a:cxnLst/>
              <a:rect l="l" t="t" r="r" b="b"/>
              <a:pathLst>
                <a:path w="2778" h="1791" extrusionOk="0">
                  <a:moveTo>
                    <a:pt x="615" y="0"/>
                  </a:moveTo>
                  <a:cubicBezTo>
                    <a:pt x="486" y="0"/>
                    <a:pt x="365" y="74"/>
                    <a:pt x="267" y="270"/>
                  </a:cubicBezTo>
                  <a:cubicBezTo>
                    <a:pt x="0" y="917"/>
                    <a:pt x="115" y="1107"/>
                    <a:pt x="229" y="1373"/>
                  </a:cubicBezTo>
                  <a:cubicBezTo>
                    <a:pt x="343" y="1677"/>
                    <a:pt x="647" y="1754"/>
                    <a:pt x="647" y="1754"/>
                  </a:cubicBezTo>
                  <a:lnTo>
                    <a:pt x="1218" y="1031"/>
                  </a:lnTo>
                  <a:cubicBezTo>
                    <a:pt x="1218" y="1031"/>
                    <a:pt x="1479" y="1791"/>
                    <a:pt x="1870" y="1791"/>
                  </a:cubicBezTo>
                  <a:cubicBezTo>
                    <a:pt x="1974" y="1791"/>
                    <a:pt x="2087" y="1737"/>
                    <a:pt x="2207" y="1601"/>
                  </a:cubicBezTo>
                  <a:cubicBezTo>
                    <a:pt x="2778" y="917"/>
                    <a:pt x="2511" y="384"/>
                    <a:pt x="2283" y="156"/>
                  </a:cubicBezTo>
                  <a:cubicBezTo>
                    <a:pt x="2205" y="89"/>
                    <a:pt x="2102" y="58"/>
                    <a:pt x="1992" y="58"/>
                  </a:cubicBezTo>
                  <a:cubicBezTo>
                    <a:pt x="1726" y="58"/>
                    <a:pt x="1424" y="240"/>
                    <a:pt x="1370" y="536"/>
                  </a:cubicBezTo>
                  <a:cubicBezTo>
                    <a:pt x="1189" y="330"/>
                    <a:pt x="886" y="0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878974" y="2818906"/>
              <a:ext cx="29944" cy="88731"/>
            </a:xfrm>
            <a:custGeom>
              <a:avLst/>
              <a:gdLst/>
              <a:ahLst/>
              <a:cxnLst/>
              <a:rect l="l" t="t" r="r" b="b"/>
              <a:pathLst>
                <a:path w="1143" h="3387" extrusionOk="0">
                  <a:moveTo>
                    <a:pt x="724" y="0"/>
                  </a:moveTo>
                  <a:cubicBezTo>
                    <a:pt x="724" y="0"/>
                    <a:pt x="457" y="1142"/>
                    <a:pt x="343" y="1788"/>
                  </a:cubicBezTo>
                  <a:cubicBezTo>
                    <a:pt x="267" y="2435"/>
                    <a:pt x="1" y="3386"/>
                    <a:pt x="1" y="3386"/>
                  </a:cubicBezTo>
                  <a:cubicBezTo>
                    <a:pt x="1" y="3386"/>
                    <a:pt x="267" y="3310"/>
                    <a:pt x="533" y="2625"/>
                  </a:cubicBezTo>
                  <a:cubicBezTo>
                    <a:pt x="762" y="1941"/>
                    <a:pt x="1142" y="0"/>
                    <a:pt x="1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904882" y="2826870"/>
              <a:ext cx="12994" cy="91717"/>
            </a:xfrm>
            <a:custGeom>
              <a:avLst/>
              <a:gdLst/>
              <a:ahLst/>
              <a:cxnLst/>
              <a:rect l="l" t="t" r="r" b="b"/>
              <a:pathLst>
                <a:path w="496" h="3501" extrusionOk="0">
                  <a:moveTo>
                    <a:pt x="419" y="1"/>
                  </a:moveTo>
                  <a:lnTo>
                    <a:pt x="1" y="77"/>
                  </a:lnTo>
                  <a:cubicBezTo>
                    <a:pt x="1" y="77"/>
                    <a:pt x="1" y="1256"/>
                    <a:pt x="39" y="1865"/>
                  </a:cubicBezTo>
                  <a:cubicBezTo>
                    <a:pt x="77" y="2512"/>
                    <a:pt x="39" y="3501"/>
                    <a:pt x="39" y="3501"/>
                  </a:cubicBezTo>
                  <a:cubicBezTo>
                    <a:pt x="39" y="3501"/>
                    <a:pt x="267" y="3387"/>
                    <a:pt x="381" y="2664"/>
                  </a:cubicBezTo>
                  <a:cubicBezTo>
                    <a:pt x="496" y="1941"/>
                    <a:pt x="419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885549" y="2817413"/>
              <a:ext cx="16373" cy="6628"/>
            </a:xfrm>
            <a:custGeom>
              <a:avLst/>
              <a:gdLst/>
              <a:ahLst/>
              <a:cxnLst/>
              <a:rect l="l" t="t" r="r" b="b"/>
              <a:pathLst>
                <a:path w="625" h="253" extrusionOk="0">
                  <a:moveTo>
                    <a:pt x="198" y="1"/>
                  </a:moveTo>
                  <a:cubicBezTo>
                    <a:pt x="136" y="1"/>
                    <a:pt x="84" y="26"/>
                    <a:pt x="54" y="95"/>
                  </a:cubicBezTo>
                  <a:cubicBezTo>
                    <a:pt x="1" y="220"/>
                    <a:pt x="122" y="253"/>
                    <a:pt x="266" y="253"/>
                  </a:cubicBezTo>
                  <a:cubicBezTo>
                    <a:pt x="430" y="253"/>
                    <a:pt x="625" y="209"/>
                    <a:pt x="625" y="209"/>
                  </a:cubicBezTo>
                  <a:cubicBezTo>
                    <a:pt x="625" y="209"/>
                    <a:pt x="374" y="1"/>
                    <a:pt x="19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888955" y="2828835"/>
              <a:ext cx="17971" cy="19229"/>
            </a:xfrm>
            <a:custGeom>
              <a:avLst/>
              <a:gdLst/>
              <a:ahLst/>
              <a:cxnLst/>
              <a:rect l="l" t="t" r="r" b="b"/>
              <a:pathLst>
                <a:path w="686" h="734" extrusionOk="0">
                  <a:moveTo>
                    <a:pt x="665" y="0"/>
                  </a:moveTo>
                  <a:cubicBezTo>
                    <a:pt x="399" y="0"/>
                    <a:pt x="0" y="725"/>
                    <a:pt x="0" y="725"/>
                  </a:cubicBezTo>
                  <a:cubicBezTo>
                    <a:pt x="0" y="725"/>
                    <a:pt x="34" y="733"/>
                    <a:pt x="82" y="733"/>
                  </a:cubicBezTo>
                  <a:cubicBezTo>
                    <a:pt x="178" y="733"/>
                    <a:pt x="330" y="699"/>
                    <a:pt x="381" y="496"/>
                  </a:cubicBezTo>
                  <a:cubicBezTo>
                    <a:pt x="495" y="230"/>
                    <a:pt x="685" y="2"/>
                    <a:pt x="685" y="2"/>
                  </a:cubicBezTo>
                  <a:cubicBezTo>
                    <a:pt x="679" y="1"/>
                    <a:pt x="672" y="0"/>
                    <a:pt x="665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906899" y="2828861"/>
              <a:ext cx="15954" cy="19465"/>
            </a:xfrm>
            <a:custGeom>
              <a:avLst/>
              <a:gdLst/>
              <a:ahLst/>
              <a:cxnLst/>
              <a:rect l="l" t="t" r="r" b="b"/>
              <a:pathLst>
                <a:path w="609" h="743" extrusionOk="0">
                  <a:moveTo>
                    <a:pt x="0" y="1"/>
                  </a:moveTo>
                  <a:cubicBezTo>
                    <a:pt x="0" y="1"/>
                    <a:pt x="0" y="495"/>
                    <a:pt x="190" y="647"/>
                  </a:cubicBezTo>
                  <a:cubicBezTo>
                    <a:pt x="285" y="724"/>
                    <a:pt x="390" y="743"/>
                    <a:pt x="471" y="743"/>
                  </a:cubicBezTo>
                  <a:cubicBezTo>
                    <a:pt x="552" y="743"/>
                    <a:pt x="609" y="724"/>
                    <a:pt x="609" y="724"/>
                  </a:cubicBezTo>
                  <a:cubicBezTo>
                    <a:pt x="609" y="724"/>
                    <a:pt x="304" y="533"/>
                    <a:pt x="190" y="305"/>
                  </a:cubicBezTo>
                  <a:cubicBezTo>
                    <a:pt x="114" y="7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911877" y="2817544"/>
              <a:ext cx="14016" cy="5842"/>
            </a:xfrm>
            <a:custGeom>
              <a:avLst/>
              <a:gdLst/>
              <a:ahLst/>
              <a:cxnLst/>
              <a:rect l="l" t="t" r="r" b="b"/>
              <a:pathLst>
                <a:path w="535" h="223" extrusionOk="0">
                  <a:moveTo>
                    <a:pt x="262" y="1"/>
                  </a:moveTo>
                  <a:cubicBezTo>
                    <a:pt x="88" y="1"/>
                    <a:pt x="0" y="204"/>
                    <a:pt x="0" y="204"/>
                  </a:cubicBezTo>
                  <a:cubicBezTo>
                    <a:pt x="74" y="217"/>
                    <a:pt x="139" y="222"/>
                    <a:pt x="195" y="222"/>
                  </a:cubicBezTo>
                  <a:cubicBezTo>
                    <a:pt x="485" y="222"/>
                    <a:pt x="534" y="78"/>
                    <a:pt x="343" y="14"/>
                  </a:cubicBezTo>
                  <a:cubicBezTo>
                    <a:pt x="314" y="5"/>
                    <a:pt x="287" y="1"/>
                    <a:pt x="262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29821" y="2842038"/>
              <a:ext cx="71781" cy="46029"/>
            </a:xfrm>
            <a:custGeom>
              <a:avLst/>
              <a:gdLst/>
              <a:ahLst/>
              <a:cxnLst/>
              <a:rect l="l" t="t" r="r" b="b"/>
              <a:pathLst>
                <a:path w="2740" h="1757" extrusionOk="0">
                  <a:moveTo>
                    <a:pt x="2128" y="1"/>
                  </a:moveTo>
                  <a:cubicBezTo>
                    <a:pt x="1860" y="1"/>
                    <a:pt x="1547" y="322"/>
                    <a:pt x="1370" y="525"/>
                  </a:cubicBezTo>
                  <a:cubicBezTo>
                    <a:pt x="1314" y="220"/>
                    <a:pt x="1016" y="16"/>
                    <a:pt x="756" y="16"/>
                  </a:cubicBezTo>
                  <a:cubicBezTo>
                    <a:pt x="659" y="16"/>
                    <a:pt x="567" y="44"/>
                    <a:pt x="495" y="106"/>
                  </a:cubicBezTo>
                  <a:cubicBezTo>
                    <a:pt x="228" y="335"/>
                    <a:pt x="0" y="867"/>
                    <a:pt x="533" y="1552"/>
                  </a:cubicBezTo>
                  <a:cubicBezTo>
                    <a:pt x="655" y="1699"/>
                    <a:pt x="770" y="1757"/>
                    <a:pt x="876" y="1757"/>
                  </a:cubicBezTo>
                  <a:cubicBezTo>
                    <a:pt x="1263" y="1757"/>
                    <a:pt x="1522" y="981"/>
                    <a:pt x="1522" y="981"/>
                  </a:cubicBezTo>
                  <a:lnTo>
                    <a:pt x="2054" y="1742"/>
                  </a:lnTo>
                  <a:cubicBezTo>
                    <a:pt x="2054" y="1742"/>
                    <a:pt x="2397" y="1666"/>
                    <a:pt x="2511" y="1400"/>
                  </a:cubicBezTo>
                  <a:cubicBezTo>
                    <a:pt x="2625" y="1096"/>
                    <a:pt x="2739" y="943"/>
                    <a:pt x="2473" y="297"/>
                  </a:cubicBezTo>
                  <a:cubicBezTo>
                    <a:pt x="2384" y="81"/>
                    <a:pt x="2262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964689" y="2858777"/>
              <a:ext cx="27927" cy="88705"/>
            </a:xfrm>
            <a:custGeom>
              <a:avLst/>
              <a:gdLst/>
              <a:ahLst/>
              <a:cxnLst/>
              <a:rect l="l" t="t" r="r" b="b"/>
              <a:pathLst>
                <a:path w="1066" h="3386" extrusionOk="0">
                  <a:moveTo>
                    <a:pt x="1" y="0"/>
                  </a:moveTo>
                  <a:cubicBezTo>
                    <a:pt x="1" y="0"/>
                    <a:pt x="343" y="1940"/>
                    <a:pt x="571" y="2625"/>
                  </a:cubicBezTo>
                  <a:cubicBezTo>
                    <a:pt x="800" y="3310"/>
                    <a:pt x="1066" y="3386"/>
                    <a:pt x="1066" y="3386"/>
                  </a:cubicBezTo>
                  <a:cubicBezTo>
                    <a:pt x="1066" y="3386"/>
                    <a:pt x="838" y="2435"/>
                    <a:pt x="761" y="1788"/>
                  </a:cubicBezTo>
                  <a:cubicBezTo>
                    <a:pt x="685" y="1141"/>
                    <a:pt x="419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954734" y="2865746"/>
              <a:ext cx="13963" cy="92713"/>
            </a:xfrm>
            <a:custGeom>
              <a:avLst/>
              <a:gdLst/>
              <a:ahLst/>
              <a:cxnLst/>
              <a:rect l="l" t="t" r="r" b="b"/>
              <a:pathLst>
                <a:path w="533" h="3539" extrusionOk="0">
                  <a:moveTo>
                    <a:pt x="114" y="0"/>
                  </a:moveTo>
                  <a:cubicBezTo>
                    <a:pt x="114" y="0"/>
                    <a:pt x="0" y="1979"/>
                    <a:pt x="114" y="2702"/>
                  </a:cubicBezTo>
                  <a:cubicBezTo>
                    <a:pt x="190" y="3424"/>
                    <a:pt x="419" y="3538"/>
                    <a:pt x="419" y="3538"/>
                  </a:cubicBezTo>
                  <a:cubicBezTo>
                    <a:pt x="419" y="3538"/>
                    <a:pt x="381" y="2549"/>
                    <a:pt x="457" y="1903"/>
                  </a:cubicBezTo>
                  <a:cubicBezTo>
                    <a:pt x="533" y="1256"/>
                    <a:pt x="533" y="76"/>
                    <a:pt x="533" y="76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971657" y="2857284"/>
              <a:ext cx="16845" cy="6628"/>
            </a:xfrm>
            <a:custGeom>
              <a:avLst/>
              <a:gdLst/>
              <a:ahLst/>
              <a:cxnLst/>
              <a:rect l="l" t="t" r="r" b="b"/>
              <a:pathLst>
                <a:path w="643" h="253" extrusionOk="0">
                  <a:moveTo>
                    <a:pt x="428" y="0"/>
                  </a:moveTo>
                  <a:cubicBezTo>
                    <a:pt x="251" y="0"/>
                    <a:pt x="1" y="209"/>
                    <a:pt x="1" y="209"/>
                  </a:cubicBezTo>
                  <a:cubicBezTo>
                    <a:pt x="1" y="209"/>
                    <a:pt x="207" y="253"/>
                    <a:pt x="375" y="253"/>
                  </a:cubicBezTo>
                  <a:cubicBezTo>
                    <a:pt x="523" y="253"/>
                    <a:pt x="643" y="219"/>
                    <a:pt x="572" y="95"/>
                  </a:cubicBezTo>
                  <a:cubicBezTo>
                    <a:pt x="542" y="26"/>
                    <a:pt x="489" y="0"/>
                    <a:pt x="42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966680" y="2867737"/>
              <a:ext cx="16976" cy="20172"/>
            </a:xfrm>
            <a:custGeom>
              <a:avLst/>
              <a:gdLst/>
              <a:ahLst/>
              <a:cxnLst/>
              <a:rect l="l" t="t" r="r" b="b"/>
              <a:pathLst>
                <a:path w="648" h="770" extrusionOk="0">
                  <a:moveTo>
                    <a:pt x="1" y="0"/>
                  </a:moveTo>
                  <a:cubicBezTo>
                    <a:pt x="1" y="0"/>
                    <a:pt x="191" y="229"/>
                    <a:pt x="267" y="533"/>
                  </a:cubicBezTo>
                  <a:cubicBezTo>
                    <a:pt x="343" y="736"/>
                    <a:pt x="487" y="770"/>
                    <a:pt x="574" y="770"/>
                  </a:cubicBezTo>
                  <a:cubicBezTo>
                    <a:pt x="618" y="770"/>
                    <a:pt x="647" y="761"/>
                    <a:pt x="647" y="761"/>
                  </a:cubicBezTo>
                  <a:cubicBezTo>
                    <a:pt x="647" y="761"/>
                    <a:pt x="267" y="0"/>
                    <a:pt x="1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950726" y="2867737"/>
              <a:ext cx="15980" cy="20460"/>
            </a:xfrm>
            <a:custGeom>
              <a:avLst/>
              <a:gdLst/>
              <a:ahLst/>
              <a:cxnLst/>
              <a:rect l="l" t="t" r="r" b="b"/>
              <a:pathLst>
                <a:path w="610" h="781" extrusionOk="0">
                  <a:moveTo>
                    <a:pt x="610" y="0"/>
                  </a:moveTo>
                  <a:cubicBezTo>
                    <a:pt x="610" y="0"/>
                    <a:pt x="496" y="77"/>
                    <a:pt x="381" y="305"/>
                  </a:cubicBezTo>
                  <a:cubicBezTo>
                    <a:pt x="305" y="533"/>
                    <a:pt x="1" y="761"/>
                    <a:pt x="1" y="761"/>
                  </a:cubicBezTo>
                  <a:cubicBezTo>
                    <a:pt x="1" y="761"/>
                    <a:pt x="49" y="780"/>
                    <a:pt x="120" y="780"/>
                  </a:cubicBezTo>
                  <a:cubicBezTo>
                    <a:pt x="191" y="780"/>
                    <a:pt x="286" y="761"/>
                    <a:pt x="381" y="685"/>
                  </a:cubicBezTo>
                  <a:cubicBezTo>
                    <a:pt x="572" y="495"/>
                    <a:pt x="610" y="1"/>
                    <a:pt x="610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8290" y="2856446"/>
              <a:ext cx="13439" cy="6471"/>
            </a:xfrm>
            <a:custGeom>
              <a:avLst/>
              <a:gdLst/>
              <a:ahLst/>
              <a:cxnLst/>
              <a:rect l="l" t="t" r="r" b="b"/>
              <a:pathLst>
                <a:path w="513" h="247" extrusionOk="0">
                  <a:moveTo>
                    <a:pt x="269" y="1"/>
                  </a:moveTo>
                  <a:cubicBezTo>
                    <a:pt x="249" y="1"/>
                    <a:pt x="229" y="5"/>
                    <a:pt x="208" y="13"/>
                  </a:cubicBezTo>
                  <a:cubicBezTo>
                    <a:pt x="0" y="82"/>
                    <a:pt x="45" y="246"/>
                    <a:pt x="399" y="246"/>
                  </a:cubicBezTo>
                  <a:cubicBezTo>
                    <a:pt x="434" y="246"/>
                    <a:pt x="472" y="245"/>
                    <a:pt x="512" y="241"/>
                  </a:cubicBezTo>
                  <a:cubicBezTo>
                    <a:pt x="512" y="241"/>
                    <a:pt x="422" y="1"/>
                    <a:pt x="269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019518" y="2959686"/>
              <a:ext cx="40868" cy="54569"/>
            </a:xfrm>
            <a:custGeom>
              <a:avLst/>
              <a:gdLst/>
              <a:ahLst/>
              <a:cxnLst/>
              <a:rect l="l" t="t" r="r" b="b"/>
              <a:pathLst>
                <a:path w="1560" h="2083" extrusionOk="0">
                  <a:moveTo>
                    <a:pt x="788" y="1"/>
                  </a:moveTo>
                  <a:cubicBezTo>
                    <a:pt x="427" y="1"/>
                    <a:pt x="0" y="409"/>
                    <a:pt x="0" y="409"/>
                  </a:cubicBezTo>
                  <a:cubicBezTo>
                    <a:pt x="0" y="409"/>
                    <a:pt x="226" y="273"/>
                    <a:pt x="488" y="273"/>
                  </a:cubicBezTo>
                  <a:cubicBezTo>
                    <a:pt x="706" y="273"/>
                    <a:pt x="948" y="368"/>
                    <a:pt x="1103" y="713"/>
                  </a:cubicBezTo>
                  <a:cubicBezTo>
                    <a:pt x="1446" y="1474"/>
                    <a:pt x="1560" y="2083"/>
                    <a:pt x="1560" y="2083"/>
                  </a:cubicBezTo>
                  <a:cubicBezTo>
                    <a:pt x="1560" y="2083"/>
                    <a:pt x="1522" y="980"/>
                    <a:pt x="1179" y="295"/>
                  </a:cubicBezTo>
                  <a:cubicBezTo>
                    <a:pt x="1088" y="77"/>
                    <a:pt x="944" y="1"/>
                    <a:pt x="78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907895" y="2958036"/>
              <a:ext cx="95699" cy="87107"/>
            </a:xfrm>
            <a:custGeom>
              <a:avLst/>
              <a:gdLst/>
              <a:ahLst/>
              <a:cxnLst/>
              <a:rect l="l" t="t" r="r" b="b"/>
              <a:pathLst>
                <a:path w="3653" h="3325" extrusionOk="0">
                  <a:moveTo>
                    <a:pt x="3632" y="448"/>
                  </a:moveTo>
                  <a:cubicBezTo>
                    <a:pt x="3645" y="463"/>
                    <a:pt x="3652" y="472"/>
                    <a:pt x="3652" y="472"/>
                  </a:cubicBezTo>
                  <a:cubicBezTo>
                    <a:pt x="3649" y="465"/>
                    <a:pt x="3642" y="457"/>
                    <a:pt x="3632" y="448"/>
                  </a:cubicBezTo>
                  <a:close/>
                  <a:moveTo>
                    <a:pt x="2721" y="0"/>
                  </a:moveTo>
                  <a:cubicBezTo>
                    <a:pt x="2665" y="0"/>
                    <a:pt x="2608" y="5"/>
                    <a:pt x="2549" y="15"/>
                  </a:cubicBezTo>
                  <a:cubicBezTo>
                    <a:pt x="1902" y="130"/>
                    <a:pt x="1484" y="1651"/>
                    <a:pt x="1256" y="2412"/>
                  </a:cubicBezTo>
                  <a:cubicBezTo>
                    <a:pt x="1143" y="2883"/>
                    <a:pt x="873" y="3037"/>
                    <a:pt x="661" y="3037"/>
                  </a:cubicBezTo>
                  <a:cubicBezTo>
                    <a:pt x="514" y="3037"/>
                    <a:pt x="396" y="2962"/>
                    <a:pt x="381" y="2869"/>
                  </a:cubicBezTo>
                  <a:cubicBezTo>
                    <a:pt x="304" y="2602"/>
                    <a:pt x="495" y="2260"/>
                    <a:pt x="495" y="2260"/>
                  </a:cubicBezTo>
                  <a:lnTo>
                    <a:pt x="495" y="2260"/>
                  </a:lnTo>
                  <a:cubicBezTo>
                    <a:pt x="495" y="2260"/>
                    <a:pt x="0" y="2412"/>
                    <a:pt x="76" y="2907"/>
                  </a:cubicBezTo>
                  <a:cubicBezTo>
                    <a:pt x="97" y="3179"/>
                    <a:pt x="359" y="3324"/>
                    <a:pt x="674" y="3324"/>
                  </a:cubicBezTo>
                  <a:cubicBezTo>
                    <a:pt x="931" y="3324"/>
                    <a:pt x="1223" y="3227"/>
                    <a:pt x="1446" y="3021"/>
                  </a:cubicBezTo>
                  <a:cubicBezTo>
                    <a:pt x="1978" y="2564"/>
                    <a:pt x="1978" y="1309"/>
                    <a:pt x="2549" y="738"/>
                  </a:cubicBezTo>
                  <a:cubicBezTo>
                    <a:pt x="2834" y="434"/>
                    <a:pt x="3101" y="348"/>
                    <a:pt x="3300" y="348"/>
                  </a:cubicBezTo>
                  <a:cubicBezTo>
                    <a:pt x="3465" y="348"/>
                    <a:pt x="3584" y="406"/>
                    <a:pt x="3632" y="448"/>
                  </a:cubicBezTo>
                  <a:lnTo>
                    <a:pt x="3632" y="448"/>
                  </a:lnTo>
                  <a:cubicBezTo>
                    <a:pt x="3546" y="352"/>
                    <a:pt x="3199" y="0"/>
                    <a:pt x="2721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106202" y="3148589"/>
              <a:ext cx="169472" cy="59023"/>
            </a:xfrm>
            <a:custGeom>
              <a:avLst/>
              <a:gdLst/>
              <a:ahLst/>
              <a:cxnLst/>
              <a:rect l="l" t="t" r="r" b="b"/>
              <a:pathLst>
                <a:path w="6469" h="2253" extrusionOk="0">
                  <a:moveTo>
                    <a:pt x="278" y="0"/>
                  </a:moveTo>
                  <a:cubicBezTo>
                    <a:pt x="102" y="0"/>
                    <a:pt x="1" y="8"/>
                    <a:pt x="1" y="8"/>
                  </a:cubicBezTo>
                  <a:lnTo>
                    <a:pt x="6468" y="2253"/>
                  </a:lnTo>
                  <a:cubicBezTo>
                    <a:pt x="6468" y="2253"/>
                    <a:pt x="4528" y="1187"/>
                    <a:pt x="3006" y="541"/>
                  </a:cubicBezTo>
                  <a:cubicBezTo>
                    <a:pt x="1882" y="63"/>
                    <a:pt x="778" y="0"/>
                    <a:pt x="27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093261" y="3092974"/>
              <a:ext cx="169445" cy="93708"/>
            </a:xfrm>
            <a:custGeom>
              <a:avLst/>
              <a:gdLst/>
              <a:ahLst/>
              <a:cxnLst/>
              <a:rect l="l" t="t" r="r" b="b"/>
              <a:pathLst>
                <a:path w="6468" h="3577" extrusionOk="0">
                  <a:moveTo>
                    <a:pt x="0" y="0"/>
                  </a:moveTo>
                  <a:lnTo>
                    <a:pt x="6468" y="3577"/>
                  </a:lnTo>
                  <a:cubicBezTo>
                    <a:pt x="6468" y="3577"/>
                    <a:pt x="4299" y="2055"/>
                    <a:pt x="2816" y="990"/>
                  </a:cubicBezTo>
                  <a:cubicBezTo>
                    <a:pt x="1484" y="3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124147" y="3058080"/>
              <a:ext cx="128604" cy="112649"/>
            </a:xfrm>
            <a:custGeom>
              <a:avLst/>
              <a:gdLst/>
              <a:ahLst/>
              <a:cxnLst/>
              <a:rect l="l" t="t" r="r" b="b"/>
              <a:pathLst>
                <a:path w="4909" h="4300" extrusionOk="0">
                  <a:moveTo>
                    <a:pt x="1" y="1"/>
                  </a:moveTo>
                  <a:lnTo>
                    <a:pt x="4908" y="4300"/>
                  </a:lnTo>
                  <a:cubicBezTo>
                    <a:pt x="4908" y="4300"/>
                    <a:pt x="3234" y="2360"/>
                    <a:pt x="2093" y="1370"/>
                  </a:cubicBezTo>
                  <a:cubicBezTo>
                    <a:pt x="914" y="34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158045" y="3046135"/>
              <a:ext cx="104659" cy="125591"/>
            </a:xfrm>
            <a:custGeom>
              <a:avLst/>
              <a:gdLst/>
              <a:ahLst/>
              <a:cxnLst/>
              <a:rect l="l" t="t" r="r" b="b"/>
              <a:pathLst>
                <a:path w="3995" h="4794" extrusionOk="0">
                  <a:moveTo>
                    <a:pt x="0" y="0"/>
                  </a:moveTo>
                  <a:lnTo>
                    <a:pt x="3995" y="4794"/>
                  </a:lnTo>
                  <a:cubicBezTo>
                    <a:pt x="3995" y="4794"/>
                    <a:pt x="2511" y="2283"/>
                    <a:pt x="1598" y="1218"/>
                  </a:cubicBezTo>
                  <a:cubicBezTo>
                    <a:pt x="685" y="15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162027" y="3120166"/>
              <a:ext cx="164468" cy="350077"/>
            </a:xfrm>
            <a:custGeom>
              <a:avLst/>
              <a:gdLst/>
              <a:ahLst/>
              <a:cxnLst/>
              <a:rect l="l" t="t" r="r" b="b"/>
              <a:pathLst>
                <a:path w="6278" h="13363" extrusionOk="0">
                  <a:moveTo>
                    <a:pt x="2621" y="0"/>
                  </a:moveTo>
                  <a:cubicBezTo>
                    <a:pt x="2195" y="0"/>
                    <a:pt x="2359" y="370"/>
                    <a:pt x="2359" y="370"/>
                  </a:cubicBezTo>
                  <a:cubicBezTo>
                    <a:pt x="2359" y="370"/>
                    <a:pt x="2207" y="446"/>
                    <a:pt x="2283" y="1055"/>
                  </a:cubicBezTo>
                  <a:cubicBezTo>
                    <a:pt x="2321" y="1664"/>
                    <a:pt x="3272" y="2272"/>
                    <a:pt x="3272" y="2272"/>
                  </a:cubicBezTo>
                  <a:cubicBezTo>
                    <a:pt x="3272" y="2272"/>
                    <a:pt x="3615" y="3642"/>
                    <a:pt x="4223" y="3870"/>
                  </a:cubicBezTo>
                  <a:cubicBezTo>
                    <a:pt x="4375" y="5354"/>
                    <a:pt x="3082" y="7675"/>
                    <a:pt x="1446" y="9120"/>
                  </a:cubicBezTo>
                  <a:cubicBezTo>
                    <a:pt x="0" y="10376"/>
                    <a:pt x="343" y="12734"/>
                    <a:pt x="533" y="13153"/>
                  </a:cubicBezTo>
                  <a:cubicBezTo>
                    <a:pt x="590" y="13294"/>
                    <a:pt x="815" y="13362"/>
                    <a:pt x="1122" y="13362"/>
                  </a:cubicBezTo>
                  <a:cubicBezTo>
                    <a:pt x="1641" y="13362"/>
                    <a:pt x="2394" y="13169"/>
                    <a:pt x="2968" y="12811"/>
                  </a:cubicBezTo>
                  <a:cubicBezTo>
                    <a:pt x="3957" y="12126"/>
                    <a:pt x="5060" y="9044"/>
                    <a:pt x="5212" y="7484"/>
                  </a:cubicBezTo>
                  <a:cubicBezTo>
                    <a:pt x="5403" y="5886"/>
                    <a:pt x="6278" y="3261"/>
                    <a:pt x="5669" y="1892"/>
                  </a:cubicBezTo>
                  <a:cubicBezTo>
                    <a:pt x="5288" y="1093"/>
                    <a:pt x="4642" y="674"/>
                    <a:pt x="3348" y="180"/>
                  </a:cubicBezTo>
                  <a:cubicBezTo>
                    <a:pt x="3005" y="49"/>
                    <a:pt x="2774" y="0"/>
                    <a:pt x="2621" y="0"/>
                  </a:cubicBezTo>
                  <a:close/>
                </a:path>
              </a:pathLst>
            </a:custGeom>
            <a:solidFill>
              <a:srgbClr val="F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68718" y="3657064"/>
              <a:ext cx="681738" cy="904993"/>
            </a:xfrm>
            <a:custGeom>
              <a:avLst/>
              <a:gdLst/>
              <a:ahLst/>
              <a:cxnLst/>
              <a:rect l="l" t="t" r="r" b="b"/>
              <a:pathLst>
                <a:path w="26023" h="34545" extrusionOk="0">
                  <a:moveTo>
                    <a:pt x="25452" y="0"/>
                  </a:moveTo>
                  <a:lnTo>
                    <a:pt x="25452" y="0"/>
                  </a:lnTo>
                  <a:cubicBezTo>
                    <a:pt x="25452" y="1"/>
                    <a:pt x="25223" y="4033"/>
                    <a:pt x="23702" y="5213"/>
                  </a:cubicBezTo>
                  <a:cubicBezTo>
                    <a:pt x="22853" y="5855"/>
                    <a:pt x="21623" y="5959"/>
                    <a:pt x="20914" y="5959"/>
                  </a:cubicBezTo>
                  <a:cubicBezTo>
                    <a:pt x="20574" y="5959"/>
                    <a:pt x="20354" y="5935"/>
                    <a:pt x="20354" y="5935"/>
                  </a:cubicBezTo>
                  <a:lnTo>
                    <a:pt x="20354" y="5935"/>
                  </a:lnTo>
                  <a:cubicBezTo>
                    <a:pt x="20354" y="5935"/>
                    <a:pt x="21001" y="6734"/>
                    <a:pt x="22066" y="9550"/>
                  </a:cubicBezTo>
                  <a:cubicBezTo>
                    <a:pt x="23169" y="12327"/>
                    <a:pt x="23588" y="15142"/>
                    <a:pt x="21990" y="16778"/>
                  </a:cubicBezTo>
                  <a:cubicBezTo>
                    <a:pt x="20430" y="18414"/>
                    <a:pt x="17729" y="18756"/>
                    <a:pt x="17729" y="18756"/>
                  </a:cubicBezTo>
                  <a:cubicBezTo>
                    <a:pt x="17729" y="18756"/>
                    <a:pt x="18528" y="24197"/>
                    <a:pt x="15750" y="27430"/>
                  </a:cubicBezTo>
                  <a:cubicBezTo>
                    <a:pt x="13011" y="30626"/>
                    <a:pt x="9816" y="30626"/>
                    <a:pt x="9816" y="30626"/>
                  </a:cubicBezTo>
                  <a:cubicBezTo>
                    <a:pt x="9816" y="30626"/>
                    <a:pt x="8826" y="32528"/>
                    <a:pt x="7457" y="33137"/>
                  </a:cubicBezTo>
                  <a:cubicBezTo>
                    <a:pt x="6687" y="33465"/>
                    <a:pt x="5871" y="33590"/>
                    <a:pt x="5073" y="33590"/>
                  </a:cubicBezTo>
                  <a:cubicBezTo>
                    <a:pt x="2442" y="33590"/>
                    <a:pt x="0" y="32224"/>
                    <a:pt x="0" y="32224"/>
                  </a:cubicBezTo>
                  <a:lnTo>
                    <a:pt x="0" y="32224"/>
                  </a:lnTo>
                  <a:cubicBezTo>
                    <a:pt x="0" y="32224"/>
                    <a:pt x="2169" y="34507"/>
                    <a:pt x="5669" y="34545"/>
                  </a:cubicBezTo>
                  <a:cubicBezTo>
                    <a:pt x="5691" y="34545"/>
                    <a:pt x="5714" y="34545"/>
                    <a:pt x="5736" y="34545"/>
                  </a:cubicBezTo>
                  <a:cubicBezTo>
                    <a:pt x="9220" y="34545"/>
                    <a:pt x="10272" y="31615"/>
                    <a:pt x="10272" y="31615"/>
                  </a:cubicBezTo>
                  <a:cubicBezTo>
                    <a:pt x="10272" y="31615"/>
                    <a:pt x="10626" y="31682"/>
                    <a:pt x="11187" y="31682"/>
                  </a:cubicBezTo>
                  <a:cubicBezTo>
                    <a:pt x="12210" y="31682"/>
                    <a:pt x="13923" y="31460"/>
                    <a:pt x="15446" y="30208"/>
                  </a:cubicBezTo>
                  <a:cubicBezTo>
                    <a:pt x="17843" y="28267"/>
                    <a:pt x="18718" y="20506"/>
                    <a:pt x="18718" y="20506"/>
                  </a:cubicBezTo>
                  <a:cubicBezTo>
                    <a:pt x="18718" y="20506"/>
                    <a:pt x="21914" y="20240"/>
                    <a:pt x="23169" y="17158"/>
                  </a:cubicBezTo>
                  <a:cubicBezTo>
                    <a:pt x="24425" y="14077"/>
                    <a:pt x="22104" y="7761"/>
                    <a:pt x="22104" y="7761"/>
                  </a:cubicBezTo>
                  <a:cubicBezTo>
                    <a:pt x="22104" y="7761"/>
                    <a:pt x="24196" y="6848"/>
                    <a:pt x="24957" y="5403"/>
                  </a:cubicBezTo>
                  <a:cubicBezTo>
                    <a:pt x="26022" y="3272"/>
                    <a:pt x="25452" y="1"/>
                    <a:pt x="25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019518" y="3758706"/>
              <a:ext cx="561072" cy="724020"/>
            </a:xfrm>
            <a:custGeom>
              <a:avLst/>
              <a:gdLst/>
              <a:ahLst/>
              <a:cxnLst/>
              <a:rect l="l" t="t" r="r" b="b"/>
              <a:pathLst>
                <a:path w="21417" h="27637" extrusionOk="0">
                  <a:moveTo>
                    <a:pt x="419" y="1"/>
                  </a:moveTo>
                  <a:lnTo>
                    <a:pt x="0" y="648"/>
                  </a:lnTo>
                  <a:cubicBezTo>
                    <a:pt x="0" y="648"/>
                    <a:pt x="228" y="1142"/>
                    <a:pt x="799" y="1485"/>
                  </a:cubicBezTo>
                  <a:cubicBezTo>
                    <a:pt x="1408" y="1789"/>
                    <a:pt x="2207" y="2017"/>
                    <a:pt x="2207" y="2017"/>
                  </a:cubicBezTo>
                  <a:cubicBezTo>
                    <a:pt x="2207" y="2017"/>
                    <a:pt x="1332" y="5061"/>
                    <a:pt x="1408" y="8333"/>
                  </a:cubicBezTo>
                  <a:cubicBezTo>
                    <a:pt x="1484" y="11604"/>
                    <a:pt x="2625" y="12936"/>
                    <a:pt x="3995" y="13545"/>
                  </a:cubicBezTo>
                  <a:cubicBezTo>
                    <a:pt x="5073" y="14068"/>
                    <a:pt x="5702" y="14118"/>
                    <a:pt x="5902" y="14118"/>
                  </a:cubicBezTo>
                  <a:cubicBezTo>
                    <a:pt x="5950" y="14118"/>
                    <a:pt x="5973" y="14115"/>
                    <a:pt x="5973" y="14115"/>
                  </a:cubicBezTo>
                  <a:cubicBezTo>
                    <a:pt x="5973" y="14115"/>
                    <a:pt x="6962" y="20697"/>
                    <a:pt x="9055" y="22980"/>
                  </a:cubicBezTo>
                  <a:cubicBezTo>
                    <a:pt x="10798" y="24882"/>
                    <a:pt x="13255" y="24908"/>
                    <a:pt x="14114" y="24908"/>
                  </a:cubicBezTo>
                  <a:cubicBezTo>
                    <a:pt x="14138" y="24908"/>
                    <a:pt x="14162" y="24908"/>
                    <a:pt x="14184" y="24908"/>
                  </a:cubicBezTo>
                  <a:cubicBezTo>
                    <a:pt x="14315" y="24908"/>
                    <a:pt x="14397" y="24909"/>
                    <a:pt x="14419" y="24920"/>
                  </a:cubicBezTo>
                  <a:cubicBezTo>
                    <a:pt x="14571" y="25034"/>
                    <a:pt x="15826" y="27507"/>
                    <a:pt x="18071" y="27621"/>
                  </a:cubicBezTo>
                  <a:cubicBezTo>
                    <a:pt x="18279" y="27631"/>
                    <a:pt x="18478" y="27636"/>
                    <a:pt x="18667" y="27636"/>
                  </a:cubicBezTo>
                  <a:cubicBezTo>
                    <a:pt x="20484" y="27636"/>
                    <a:pt x="21417" y="27201"/>
                    <a:pt x="21388" y="27201"/>
                  </a:cubicBezTo>
                  <a:cubicBezTo>
                    <a:pt x="21387" y="27201"/>
                    <a:pt x="21385" y="27201"/>
                    <a:pt x="21381" y="27203"/>
                  </a:cubicBezTo>
                  <a:cubicBezTo>
                    <a:pt x="21332" y="27219"/>
                    <a:pt x="20918" y="27326"/>
                    <a:pt x="20300" y="27326"/>
                  </a:cubicBezTo>
                  <a:cubicBezTo>
                    <a:pt x="19477" y="27326"/>
                    <a:pt x="18292" y="27136"/>
                    <a:pt x="17120" y="26290"/>
                  </a:cubicBezTo>
                  <a:cubicBezTo>
                    <a:pt x="15066" y="24768"/>
                    <a:pt x="14723" y="23588"/>
                    <a:pt x="14723" y="23588"/>
                  </a:cubicBezTo>
                  <a:cubicBezTo>
                    <a:pt x="14723" y="23588"/>
                    <a:pt x="14255" y="24069"/>
                    <a:pt x="13380" y="24069"/>
                  </a:cubicBezTo>
                  <a:cubicBezTo>
                    <a:pt x="12719" y="24069"/>
                    <a:pt x="11826" y="23794"/>
                    <a:pt x="10728" y="22827"/>
                  </a:cubicBezTo>
                  <a:cubicBezTo>
                    <a:pt x="8218" y="20583"/>
                    <a:pt x="7685" y="12518"/>
                    <a:pt x="7685" y="12518"/>
                  </a:cubicBezTo>
                  <a:cubicBezTo>
                    <a:pt x="7685" y="12518"/>
                    <a:pt x="7109" y="12861"/>
                    <a:pt x="6286" y="12861"/>
                  </a:cubicBezTo>
                  <a:cubicBezTo>
                    <a:pt x="5511" y="12861"/>
                    <a:pt x="4517" y="12557"/>
                    <a:pt x="3576" y="11376"/>
                  </a:cubicBezTo>
                  <a:cubicBezTo>
                    <a:pt x="1065" y="8333"/>
                    <a:pt x="3690" y="1561"/>
                    <a:pt x="3690" y="1561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157050" y="4058368"/>
              <a:ext cx="97690" cy="62324"/>
            </a:xfrm>
            <a:custGeom>
              <a:avLst/>
              <a:gdLst/>
              <a:ahLst/>
              <a:cxnLst/>
              <a:rect l="l" t="t" r="r" b="b"/>
              <a:pathLst>
                <a:path w="3729" h="2379" extrusionOk="0">
                  <a:moveTo>
                    <a:pt x="2906" y="0"/>
                  </a:moveTo>
                  <a:cubicBezTo>
                    <a:pt x="2549" y="0"/>
                    <a:pt x="2120" y="454"/>
                    <a:pt x="1864" y="736"/>
                  </a:cubicBezTo>
                  <a:cubicBezTo>
                    <a:pt x="1810" y="299"/>
                    <a:pt x="1403" y="39"/>
                    <a:pt x="1051" y="39"/>
                  </a:cubicBezTo>
                  <a:cubicBezTo>
                    <a:pt x="912" y="39"/>
                    <a:pt x="782" y="79"/>
                    <a:pt x="685" y="165"/>
                  </a:cubicBezTo>
                  <a:cubicBezTo>
                    <a:pt x="304" y="470"/>
                    <a:pt x="0" y="1155"/>
                    <a:pt x="723" y="2106"/>
                  </a:cubicBezTo>
                  <a:cubicBezTo>
                    <a:pt x="886" y="2301"/>
                    <a:pt x="1040" y="2378"/>
                    <a:pt x="1182" y="2378"/>
                  </a:cubicBezTo>
                  <a:cubicBezTo>
                    <a:pt x="1702" y="2378"/>
                    <a:pt x="2055" y="1345"/>
                    <a:pt x="2055" y="1345"/>
                  </a:cubicBezTo>
                  <a:lnTo>
                    <a:pt x="2815" y="2372"/>
                  </a:lnTo>
                  <a:cubicBezTo>
                    <a:pt x="2815" y="2372"/>
                    <a:pt x="3234" y="2258"/>
                    <a:pt x="3386" y="1877"/>
                  </a:cubicBezTo>
                  <a:cubicBezTo>
                    <a:pt x="3576" y="1497"/>
                    <a:pt x="3728" y="1269"/>
                    <a:pt x="3348" y="394"/>
                  </a:cubicBezTo>
                  <a:cubicBezTo>
                    <a:pt x="3236" y="108"/>
                    <a:pt x="3079" y="0"/>
                    <a:pt x="2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204885" y="4081631"/>
              <a:ext cx="37882" cy="119618"/>
            </a:xfrm>
            <a:custGeom>
              <a:avLst/>
              <a:gdLst/>
              <a:ahLst/>
              <a:cxnLst/>
              <a:rect l="l" t="t" r="r" b="b"/>
              <a:pathLst>
                <a:path w="1446" h="4566" extrusionOk="0">
                  <a:moveTo>
                    <a:pt x="0" y="0"/>
                  </a:moveTo>
                  <a:cubicBezTo>
                    <a:pt x="0" y="0"/>
                    <a:pt x="419" y="2625"/>
                    <a:pt x="761" y="3538"/>
                  </a:cubicBezTo>
                  <a:cubicBezTo>
                    <a:pt x="1104" y="4490"/>
                    <a:pt x="1446" y="4566"/>
                    <a:pt x="1446" y="4566"/>
                  </a:cubicBezTo>
                  <a:cubicBezTo>
                    <a:pt x="1446" y="4566"/>
                    <a:pt x="1104" y="3272"/>
                    <a:pt x="989" y="2397"/>
                  </a:cubicBezTo>
                  <a:cubicBezTo>
                    <a:pt x="913" y="1560"/>
                    <a:pt x="571" y="0"/>
                    <a:pt x="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1190922" y="4090590"/>
              <a:ext cx="18967" cy="125617"/>
            </a:xfrm>
            <a:custGeom>
              <a:avLst/>
              <a:gdLst/>
              <a:ahLst/>
              <a:cxnLst/>
              <a:rect l="l" t="t" r="r" b="b"/>
              <a:pathLst>
                <a:path w="724" h="4795" extrusionOk="0">
                  <a:moveTo>
                    <a:pt x="153" y="1"/>
                  </a:moveTo>
                  <a:cubicBezTo>
                    <a:pt x="153" y="1"/>
                    <a:pt x="1" y="2664"/>
                    <a:pt x="153" y="3653"/>
                  </a:cubicBezTo>
                  <a:cubicBezTo>
                    <a:pt x="267" y="4642"/>
                    <a:pt x="571" y="4794"/>
                    <a:pt x="571" y="4794"/>
                  </a:cubicBezTo>
                  <a:cubicBezTo>
                    <a:pt x="571" y="4794"/>
                    <a:pt x="533" y="3463"/>
                    <a:pt x="609" y="2588"/>
                  </a:cubicBezTo>
                  <a:cubicBezTo>
                    <a:pt x="723" y="1713"/>
                    <a:pt x="723" y="115"/>
                    <a:pt x="723" y="115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13844" y="4079456"/>
              <a:ext cx="22844" cy="8567"/>
            </a:xfrm>
            <a:custGeom>
              <a:avLst/>
              <a:gdLst/>
              <a:ahLst/>
              <a:cxnLst/>
              <a:rect l="l" t="t" r="r" b="b"/>
              <a:pathLst>
                <a:path w="872" h="327" extrusionOk="0">
                  <a:moveTo>
                    <a:pt x="603" y="1"/>
                  </a:moveTo>
                  <a:cubicBezTo>
                    <a:pt x="358" y="1"/>
                    <a:pt x="1" y="274"/>
                    <a:pt x="1" y="274"/>
                  </a:cubicBezTo>
                  <a:cubicBezTo>
                    <a:pt x="1" y="274"/>
                    <a:pt x="264" y="326"/>
                    <a:pt x="492" y="326"/>
                  </a:cubicBezTo>
                  <a:cubicBezTo>
                    <a:pt x="696" y="326"/>
                    <a:pt x="872" y="284"/>
                    <a:pt x="800" y="121"/>
                  </a:cubicBezTo>
                  <a:cubicBezTo>
                    <a:pt x="760" y="33"/>
                    <a:pt x="689" y="1"/>
                    <a:pt x="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1207871" y="4093576"/>
              <a:ext cx="22949" cy="27114"/>
            </a:xfrm>
            <a:custGeom>
              <a:avLst/>
              <a:gdLst/>
              <a:ahLst/>
              <a:cxnLst/>
              <a:rect l="l" t="t" r="r" b="b"/>
              <a:pathLst>
                <a:path w="876" h="1035" extrusionOk="0">
                  <a:moveTo>
                    <a:pt x="0" y="1"/>
                  </a:moveTo>
                  <a:cubicBezTo>
                    <a:pt x="0" y="1"/>
                    <a:pt x="191" y="305"/>
                    <a:pt x="343" y="724"/>
                  </a:cubicBezTo>
                  <a:cubicBezTo>
                    <a:pt x="451" y="995"/>
                    <a:pt x="677" y="1034"/>
                    <a:pt x="796" y="1034"/>
                  </a:cubicBezTo>
                  <a:cubicBezTo>
                    <a:pt x="844" y="1034"/>
                    <a:pt x="875" y="1028"/>
                    <a:pt x="875" y="1028"/>
                  </a:cubicBezTo>
                  <a:cubicBezTo>
                    <a:pt x="875" y="1028"/>
                    <a:pt x="343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1184949" y="4093576"/>
              <a:ext cx="22949" cy="26826"/>
            </a:xfrm>
            <a:custGeom>
              <a:avLst/>
              <a:gdLst/>
              <a:ahLst/>
              <a:cxnLst/>
              <a:rect l="l" t="t" r="r" b="b"/>
              <a:pathLst>
                <a:path w="876" h="1024" extrusionOk="0">
                  <a:moveTo>
                    <a:pt x="875" y="1"/>
                  </a:moveTo>
                  <a:cubicBezTo>
                    <a:pt x="875" y="1"/>
                    <a:pt x="723" y="115"/>
                    <a:pt x="571" y="419"/>
                  </a:cubicBezTo>
                  <a:cubicBezTo>
                    <a:pt x="419" y="724"/>
                    <a:pt x="0" y="990"/>
                    <a:pt x="0" y="990"/>
                  </a:cubicBezTo>
                  <a:cubicBezTo>
                    <a:pt x="0" y="990"/>
                    <a:pt x="91" y="1024"/>
                    <a:pt x="216" y="1024"/>
                  </a:cubicBezTo>
                  <a:cubicBezTo>
                    <a:pt x="321" y="1024"/>
                    <a:pt x="450" y="1000"/>
                    <a:pt x="571" y="914"/>
                  </a:cubicBezTo>
                  <a:cubicBezTo>
                    <a:pt x="799" y="686"/>
                    <a:pt x="875" y="1"/>
                    <a:pt x="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1181570" y="4078120"/>
              <a:ext cx="18364" cy="8619"/>
            </a:xfrm>
            <a:custGeom>
              <a:avLst/>
              <a:gdLst/>
              <a:ahLst/>
              <a:cxnLst/>
              <a:rect l="l" t="t" r="r" b="b"/>
              <a:pathLst>
                <a:path w="701" h="329" extrusionOk="0">
                  <a:moveTo>
                    <a:pt x="383" y="0"/>
                  </a:moveTo>
                  <a:cubicBezTo>
                    <a:pt x="352" y="0"/>
                    <a:pt x="318" y="6"/>
                    <a:pt x="282" y="20"/>
                  </a:cubicBezTo>
                  <a:cubicBezTo>
                    <a:pt x="0" y="126"/>
                    <a:pt x="76" y="329"/>
                    <a:pt x="571" y="329"/>
                  </a:cubicBezTo>
                  <a:cubicBezTo>
                    <a:pt x="611" y="329"/>
                    <a:pt x="654" y="327"/>
                    <a:pt x="700" y="325"/>
                  </a:cubicBezTo>
                  <a:cubicBezTo>
                    <a:pt x="700" y="325"/>
                    <a:pt x="612" y="0"/>
                    <a:pt x="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1065362" y="3751162"/>
              <a:ext cx="97690" cy="62088"/>
            </a:xfrm>
            <a:custGeom>
              <a:avLst/>
              <a:gdLst/>
              <a:ahLst/>
              <a:cxnLst/>
              <a:rect l="l" t="t" r="r" b="b"/>
              <a:pathLst>
                <a:path w="3729" h="2370" extrusionOk="0">
                  <a:moveTo>
                    <a:pt x="2903" y="0"/>
                  </a:moveTo>
                  <a:cubicBezTo>
                    <a:pt x="2538" y="0"/>
                    <a:pt x="2117" y="429"/>
                    <a:pt x="1864" y="707"/>
                  </a:cubicBezTo>
                  <a:cubicBezTo>
                    <a:pt x="1810" y="300"/>
                    <a:pt x="1406" y="48"/>
                    <a:pt x="1055" y="48"/>
                  </a:cubicBezTo>
                  <a:cubicBezTo>
                    <a:pt x="915" y="48"/>
                    <a:pt x="783" y="88"/>
                    <a:pt x="685" y="175"/>
                  </a:cubicBezTo>
                  <a:cubicBezTo>
                    <a:pt x="304" y="479"/>
                    <a:pt x="0" y="1164"/>
                    <a:pt x="761" y="2077"/>
                  </a:cubicBezTo>
                  <a:cubicBezTo>
                    <a:pt x="921" y="2287"/>
                    <a:pt x="1075" y="2369"/>
                    <a:pt x="1219" y="2369"/>
                  </a:cubicBezTo>
                  <a:cubicBezTo>
                    <a:pt x="1723" y="2369"/>
                    <a:pt x="2092" y="1354"/>
                    <a:pt x="2092" y="1354"/>
                  </a:cubicBezTo>
                  <a:lnTo>
                    <a:pt x="2815" y="2343"/>
                  </a:lnTo>
                  <a:cubicBezTo>
                    <a:pt x="2815" y="2343"/>
                    <a:pt x="3234" y="2267"/>
                    <a:pt x="3424" y="1887"/>
                  </a:cubicBezTo>
                  <a:cubicBezTo>
                    <a:pt x="3576" y="1506"/>
                    <a:pt x="3728" y="1278"/>
                    <a:pt x="3386" y="403"/>
                  </a:cubicBezTo>
                  <a:cubicBezTo>
                    <a:pt x="3258" y="110"/>
                    <a:pt x="3088" y="0"/>
                    <a:pt x="2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113197" y="3773664"/>
              <a:ext cx="37882" cy="120613"/>
            </a:xfrm>
            <a:custGeom>
              <a:avLst/>
              <a:gdLst/>
              <a:ahLst/>
              <a:cxnLst/>
              <a:rect l="l" t="t" r="r" b="b"/>
              <a:pathLst>
                <a:path w="1446" h="4604" extrusionOk="0">
                  <a:moveTo>
                    <a:pt x="0" y="1"/>
                  </a:moveTo>
                  <a:cubicBezTo>
                    <a:pt x="0" y="1"/>
                    <a:pt x="457" y="2664"/>
                    <a:pt x="761" y="3577"/>
                  </a:cubicBezTo>
                  <a:cubicBezTo>
                    <a:pt x="1103" y="4490"/>
                    <a:pt x="1446" y="4604"/>
                    <a:pt x="1446" y="4604"/>
                  </a:cubicBezTo>
                  <a:cubicBezTo>
                    <a:pt x="1446" y="4604"/>
                    <a:pt x="1103" y="3310"/>
                    <a:pt x="1027" y="2435"/>
                  </a:cubicBezTo>
                  <a:cubicBezTo>
                    <a:pt x="913" y="1560"/>
                    <a:pt x="571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100230" y="3783645"/>
              <a:ext cx="17971" cy="125591"/>
            </a:xfrm>
            <a:custGeom>
              <a:avLst/>
              <a:gdLst/>
              <a:ahLst/>
              <a:cxnLst/>
              <a:rect l="l" t="t" r="r" b="b"/>
              <a:pathLst>
                <a:path w="686" h="4794" extrusionOk="0">
                  <a:moveTo>
                    <a:pt x="115" y="0"/>
                  </a:moveTo>
                  <a:cubicBezTo>
                    <a:pt x="115" y="0"/>
                    <a:pt x="1" y="2663"/>
                    <a:pt x="115" y="3652"/>
                  </a:cubicBezTo>
                  <a:cubicBezTo>
                    <a:pt x="229" y="4603"/>
                    <a:pt x="533" y="4794"/>
                    <a:pt x="533" y="4794"/>
                  </a:cubicBezTo>
                  <a:cubicBezTo>
                    <a:pt x="533" y="4794"/>
                    <a:pt x="495" y="3462"/>
                    <a:pt x="571" y="2587"/>
                  </a:cubicBezTo>
                  <a:cubicBezTo>
                    <a:pt x="685" y="1712"/>
                    <a:pt x="685" y="114"/>
                    <a:pt x="685" y="114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122156" y="3772066"/>
              <a:ext cx="22844" cy="8986"/>
            </a:xfrm>
            <a:custGeom>
              <a:avLst/>
              <a:gdLst/>
              <a:ahLst/>
              <a:cxnLst/>
              <a:rect l="l" t="t" r="r" b="b"/>
              <a:pathLst>
                <a:path w="872" h="343" extrusionOk="0">
                  <a:moveTo>
                    <a:pt x="597" y="1"/>
                  </a:moveTo>
                  <a:cubicBezTo>
                    <a:pt x="352" y="1"/>
                    <a:pt x="1" y="290"/>
                    <a:pt x="1" y="290"/>
                  </a:cubicBezTo>
                  <a:cubicBezTo>
                    <a:pt x="1" y="290"/>
                    <a:pt x="264" y="343"/>
                    <a:pt x="491" y="343"/>
                  </a:cubicBezTo>
                  <a:cubicBezTo>
                    <a:pt x="696" y="343"/>
                    <a:pt x="872" y="300"/>
                    <a:pt x="800" y="138"/>
                  </a:cubicBezTo>
                  <a:cubicBezTo>
                    <a:pt x="759" y="38"/>
                    <a:pt x="685" y="1"/>
                    <a:pt x="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1116183" y="3786632"/>
              <a:ext cx="22949" cy="26355"/>
            </a:xfrm>
            <a:custGeom>
              <a:avLst/>
              <a:gdLst/>
              <a:ahLst/>
              <a:cxnLst/>
              <a:rect l="l" t="t" r="r" b="b"/>
              <a:pathLst>
                <a:path w="876" h="1006" extrusionOk="0">
                  <a:moveTo>
                    <a:pt x="0" y="0"/>
                  </a:moveTo>
                  <a:cubicBezTo>
                    <a:pt x="0" y="0"/>
                    <a:pt x="229" y="305"/>
                    <a:pt x="343" y="723"/>
                  </a:cubicBezTo>
                  <a:cubicBezTo>
                    <a:pt x="438" y="961"/>
                    <a:pt x="622" y="1005"/>
                    <a:pt x="747" y="1005"/>
                  </a:cubicBezTo>
                  <a:cubicBezTo>
                    <a:pt x="822" y="1005"/>
                    <a:pt x="875" y="989"/>
                    <a:pt x="875" y="989"/>
                  </a:cubicBezTo>
                  <a:cubicBezTo>
                    <a:pt x="875" y="989"/>
                    <a:pt x="343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1093261" y="3786632"/>
              <a:ext cx="22949" cy="26669"/>
            </a:xfrm>
            <a:custGeom>
              <a:avLst/>
              <a:gdLst/>
              <a:ahLst/>
              <a:cxnLst/>
              <a:rect l="l" t="t" r="r" b="b"/>
              <a:pathLst>
                <a:path w="876" h="1018" extrusionOk="0">
                  <a:moveTo>
                    <a:pt x="875" y="0"/>
                  </a:moveTo>
                  <a:cubicBezTo>
                    <a:pt x="875" y="0"/>
                    <a:pt x="723" y="114"/>
                    <a:pt x="571" y="419"/>
                  </a:cubicBezTo>
                  <a:cubicBezTo>
                    <a:pt x="419" y="723"/>
                    <a:pt x="0" y="989"/>
                    <a:pt x="0" y="989"/>
                  </a:cubicBezTo>
                  <a:cubicBezTo>
                    <a:pt x="0" y="989"/>
                    <a:pt x="76" y="1018"/>
                    <a:pt x="186" y="1018"/>
                  </a:cubicBezTo>
                  <a:cubicBezTo>
                    <a:pt x="295" y="1018"/>
                    <a:pt x="438" y="989"/>
                    <a:pt x="571" y="875"/>
                  </a:cubicBezTo>
                  <a:cubicBezTo>
                    <a:pt x="837" y="685"/>
                    <a:pt x="875" y="0"/>
                    <a:pt x="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1090380" y="3771123"/>
              <a:ext cx="18836" cy="7964"/>
            </a:xfrm>
            <a:custGeom>
              <a:avLst/>
              <a:gdLst/>
              <a:ahLst/>
              <a:cxnLst/>
              <a:rect l="l" t="t" r="r" b="b"/>
              <a:pathLst>
                <a:path w="719" h="304" extrusionOk="0">
                  <a:moveTo>
                    <a:pt x="374" y="0"/>
                  </a:moveTo>
                  <a:cubicBezTo>
                    <a:pt x="339" y="0"/>
                    <a:pt x="302" y="7"/>
                    <a:pt x="262" y="22"/>
                  </a:cubicBezTo>
                  <a:cubicBezTo>
                    <a:pt x="0" y="120"/>
                    <a:pt x="49" y="303"/>
                    <a:pt x="481" y="303"/>
                  </a:cubicBezTo>
                  <a:cubicBezTo>
                    <a:pt x="551" y="303"/>
                    <a:pt x="630" y="298"/>
                    <a:pt x="719" y="288"/>
                  </a:cubicBezTo>
                  <a:cubicBezTo>
                    <a:pt x="719" y="288"/>
                    <a:pt x="604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1369320" y="4321486"/>
              <a:ext cx="98686" cy="62822"/>
            </a:xfrm>
            <a:custGeom>
              <a:avLst/>
              <a:gdLst/>
              <a:ahLst/>
              <a:cxnLst/>
              <a:rect l="l" t="t" r="r" b="b"/>
              <a:pathLst>
                <a:path w="3767" h="2398" extrusionOk="0">
                  <a:moveTo>
                    <a:pt x="2918" y="0"/>
                  </a:moveTo>
                  <a:cubicBezTo>
                    <a:pt x="2549" y="0"/>
                    <a:pt x="2121" y="454"/>
                    <a:pt x="1865" y="736"/>
                  </a:cubicBezTo>
                  <a:cubicBezTo>
                    <a:pt x="1810" y="299"/>
                    <a:pt x="1423" y="39"/>
                    <a:pt x="1068" y="39"/>
                  </a:cubicBezTo>
                  <a:cubicBezTo>
                    <a:pt x="928" y="39"/>
                    <a:pt x="793" y="79"/>
                    <a:pt x="685" y="165"/>
                  </a:cubicBezTo>
                  <a:cubicBezTo>
                    <a:pt x="343" y="469"/>
                    <a:pt x="1" y="1192"/>
                    <a:pt x="761" y="2105"/>
                  </a:cubicBezTo>
                  <a:cubicBezTo>
                    <a:pt x="930" y="2316"/>
                    <a:pt x="1089" y="2398"/>
                    <a:pt x="1234" y="2398"/>
                  </a:cubicBezTo>
                  <a:cubicBezTo>
                    <a:pt x="1747" y="2398"/>
                    <a:pt x="2093" y="1383"/>
                    <a:pt x="2093" y="1383"/>
                  </a:cubicBezTo>
                  <a:lnTo>
                    <a:pt x="2816" y="2372"/>
                  </a:lnTo>
                  <a:cubicBezTo>
                    <a:pt x="2816" y="2372"/>
                    <a:pt x="3272" y="2258"/>
                    <a:pt x="3425" y="1877"/>
                  </a:cubicBezTo>
                  <a:cubicBezTo>
                    <a:pt x="3577" y="1535"/>
                    <a:pt x="3767" y="1268"/>
                    <a:pt x="3386" y="393"/>
                  </a:cubicBezTo>
                  <a:cubicBezTo>
                    <a:pt x="3262" y="107"/>
                    <a:pt x="3097" y="0"/>
                    <a:pt x="2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418151" y="4344722"/>
              <a:ext cx="36912" cy="120639"/>
            </a:xfrm>
            <a:custGeom>
              <a:avLst/>
              <a:gdLst/>
              <a:ahLst/>
              <a:cxnLst/>
              <a:rect l="l" t="t" r="r" b="b"/>
              <a:pathLst>
                <a:path w="1409" h="4605" extrusionOk="0">
                  <a:moveTo>
                    <a:pt x="1" y="1"/>
                  </a:moveTo>
                  <a:cubicBezTo>
                    <a:pt x="1" y="1"/>
                    <a:pt x="419" y="2626"/>
                    <a:pt x="762" y="3577"/>
                  </a:cubicBezTo>
                  <a:cubicBezTo>
                    <a:pt x="1066" y="4490"/>
                    <a:pt x="1408" y="4604"/>
                    <a:pt x="1408" y="4604"/>
                  </a:cubicBezTo>
                  <a:cubicBezTo>
                    <a:pt x="1408" y="4604"/>
                    <a:pt x="1104" y="3311"/>
                    <a:pt x="990" y="2436"/>
                  </a:cubicBezTo>
                  <a:cubicBezTo>
                    <a:pt x="876" y="1561"/>
                    <a:pt x="571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1404214" y="4353708"/>
              <a:ext cx="17945" cy="126586"/>
            </a:xfrm>
            <a:custGeom>
              <a:avLst/>
              <a:gdLst/>
              <a:ahLst/>
              <a:cxnLst/>
              <a:rect l="l" t="t" r="r" b="b"/>
              <a:pathLst>
                <a:path w="685" h="4832" extrusionOk="0">
                  <a:moveTo>
                    <a:pt x="152" y="0"/>
                  </a:moveTo>
                  <a:cubicBezTo>
                    <a:pt x="152" y="0"/>
                    <a:pt x="0" y="2701"/>
                    <a:pt x="114" y="3653"/>
                  </a:cubicBezTo>
                  <a:cubicBezTo>
                    <a:pt x="228" y="4642"/>
                    <a:pt x="571" y="4832"/>
                    <a:pt x="571" y="4832"/>
                  </a:cubicBezTo>
                  <a:cubicBezTo>
                    <a:pt x="571" y="4832"/>
                    <a:pt x="495" y="3462"/>
                    <a:pt x="609" y="2587"/>
                  </a:cubicBezTo>
                  <a:cubicBezTo>
                    <a:pt x="685" y="1750"/>
                    <a:pt x="685" y="153"/>
                    <a:pt x="685" y="153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426141" y="4342574"/>
              <a:ext cx="23761" cy="8960"/>
            </a:xfrm>
            <a:custGeom>
              <a:avLst/>
              <a:gdLst/>
              <a:ahLst/>
              <a:cxnLst/>
              <a:rect l="l" t="t" r="r" b="b"/>
              <a:pathLst>
                <a:path w="907" h="342" extrusionOk="0">
                  <a:moveTo>
                    <a:pt x="618" y="0"/>
                  </a:moveTo>
                  <a:cubicBezTo>
                    <a:pt x="357" y="0"/>
                    <a:pt x="0" y="273"/>
                    <a:pt x="0" y="273"/>
                  </a:cubicBezTo>
                  <a:cubicBezTo>
                    <a:pt x="0" y="273"/>
                    <a:pt x="294" y="341"/>
                    <a:pt x="537" y="341"/>
                  </a:cubicBezTo>
                  <a:cubicBezTo>
                    <a:pt x="740" y="341"/>
                    <a:pt x="906" y="294"/>
                    <a:pt x="837" y="121"/>
                  </a:cubicBezTo>
                  <a:cubicBezTo>
                    <a:pt x="788" y="33"/>
                    <a:pt x="709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420142" y="4356694"/>
              <a:ext cx="22949" cy="27298"/>
            </a:xfrm>
            <a:custGeom>
              <a:avLst/>
              <a:gdLst/>
              <a:ahLst/>
              <a:cxnLst/>
              <a:rect l="l" t="t" r="r" b="b"/>
              <a:pathLst>
                <a:path w="876" h="1042" extrusionOk="0">
                  <a:moveTo>
                    <a:pt x="1" y="0"/>
                  </a:moveTo>
                  <a:cubicBezTo>
                    <a:pt x="1" y="1"/>
                    <a:pt x="229" y="343"/>
                    <a:pt x="381" y="723"/>
                  </a:cubicBezTo>
                  <a:cubicBezTo>
                    <a:pt x="455" y="994"/>
                    <a:pt x="640" y="1042"/>
                    <a:pt x="762" y="1042"/>
                  </a:cubicBezTo>
                  <a:cubicBezTo>
                    <a:pt x="828" y="1042"/>
                    <a:pt x="876" y="1028"/>
                    <a:pt x="876" y="1028"/>
                  </a:cubicBezTo>
                  <a:cubicBezTo>
                    <a:pt x="876" y="1028"/>
                    <a:pt x="381" y="3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397220" y="4356694"/>
              <a:ext cx="22949" cy="27691"/>
            </a:xfrm>
            <a:custGeom>
              <a:avLst/>
              <a:gdLst/>
              <a:ahLst/>
              <a:cxnLst/>
              <a:rect l="l" t="t" r="r" b="b"/>
              <a:pathLst>
                <a:path w="876" h="1057" extrusionOk="0">
                  <a:moveTo>
                    <a:pt x="876" y="0"/>
                  </a:moveTo>
                  <a:lnTo>
                    <a:pt x="876" y="0"/>
                  </a:lnTo>
                  <a:cubicBezTo>
                    <a:pt x="876" y="1"/>
                    <a:pt x="724" y="115"/>
                    <a:pt x="571" y="419"/>
                  </a:cubicBezTo>
                  <a:cubicBezTo>
                    <a:pt x="419" y="761"/>
                    <a:pt x="1" y="1028"/>
                    <a:pt x="1" y="1028"/>
                  </a:cubicBezTo>
                  <a:cubicBezTo>
                    <a:pt x="1" y="1028"/>
                    <a:pt x="77" y="1056"/>
                    <a:pt x="186" y="1056"/>
                  </a:cubicBezTo>
                  <a:cubicBezTo>
                    <a:pt x="296" y="1056"/>
                    <a:pt x="438" y="1028"/>
                    <a:pt x="571" y="914"/>
                  </a:cubicBezTo>
                  <a:cubicBezTo>
                    <a:pt x="838" y="685"/>
                    <a:pt x="876" y="1"/>
                    <a:pt x="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95229" y="4342181"/>
              <a:ext cx="17971" cy="7912"/>
            </a:xfrm>
            <a:custGeom>
              <a:avLst/>
              <a:gdLst/>
              <a:ahLst/>
              <a:cxnLst/>
              <a:rect l="l" t="t" r="r" b="b"/>
              <a:pathLst>
                <a:path w="686" h="302" extrusionOk="0">
                  <a:moveTo>
                    <a:pt x="365" y="1"/>
                  </a:moveTo>
                  <a:cubicBezTo>
                    <a:pt x="335" y="1"/>
                    <a:pt x="302" y="7"/>
                    <a:pt x="267" y="22"/>
                  </a:cubicBezTo>
                  <a:cubicBezTo>
                    <a:pt x="0" y="89"/>
                    <a:pt x="26" y="302"/>
                    <a:pt x="473" y="302"/>
                  </a:cubicBezTo>
                  <a:cubicBezTo>
                    <a:pt x="535" y="302"/>
                    <a:pt x="606" y="298"/>
                    <a:pt x="685" y="288"/>
                  </a:cubicBezTo>
                  <a:cubicBezTo>
                    <a:pt x="685" y="288"/>
                    <a:pt x="570" y="1"/>
                    <a:pt x="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2006" y="3773376"/>
              <a:ext cx="98686" cy="63267"/>
            </a:xfrm>
            <a:custGeom>
              <a:avLst/>
              <a:gdLst/>
              <a:ahLst/>
              <a:cxnLst/>
              <a:rect l="l" t="t" r="r" b="b"/>
              <a:pathLst>
                <a:path w="3767" h="2415" extrusionOk="0">
                  <a:moveTo>
                    <a:pt x="863" y="0"/>
                  </a:moveTo>
                  <a:cubicBezTo>
                    <a:pt x="685" y="0"/>
                    <a:pt x="517" y="108"/>
                    <a:pt x="381" y="392"/>
                  </a:cubicBezTo>
                  <a:cubicBezTo>
                    <a:pt x="0" y="1267"/>
                    <a:pt x="153" y="1495"/>
                    <a:pt x="305" y="1876"/>
                  </a:cubicBezTo>
                  <a:cubicBezTo>
                    <a:pt x="457" y="2256"/>
                    <a:pt x="914" y="2370"/>
                    <a:pt x="914" y="2370"/>
                  </a:cubicBezTo>
                  <a:lnTo>
                    <a:pt x="1674" y="1381"/>
                  </a:lnTo>
                  <a:cubicBezTo>
                    <a:pt x="1674" y="1381"/>
                    <a:pt x="2003" y="2415"/>
                    <a:pt x="2513" y="2415"/>
                  </a:cubicBezTo>
                  <a:cubicBezTo>
                    <a:pt x="2652" y="2415"/>
                    <a:pt x="2805" y="2338"/>
                    <a:pt x="2968" y="2142"/>
                  </a:cubicBezTo>
                  <a:cubicBezTo>
                    <a:pt x="3767" y="1229"/>
                    <a:pt x="3424" y="544"/>
                    <a:pt x="3082" y="240"/>
                  </a:cubicBezTo>
                  <a:cubicBezTo>
                    <a:pt x="2980" y="149"/>
                    <a:pt x="2840" y="106"/>
                    <a:pt x="2693" y="106"/>
                  </a:cubicBezTo>
                  <a:cubicBezTo>
                    <a:pt x="2347" y="106"/>
                    <a:pt x="1956" y="345"/>
                    <a:pt x="1903" y="773"/>
                  </a:cubicBezTo>
                  <a:cubicBezTo>
                    <a:pt x="1646" y="464"/>
                    <a:pt x="1233" y="0"/>
                    <a:pt x="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881960" y="3796586"/>
              <a:ext cx="39899" cy="119618"/>
            </a:xfrm>
            <a:custGeom>
              <a:avLst/>
              <a:gdLst/>
              <a:ahLst/>
              <a:cxnLst/>
              <a:rect l="l" t="t" r="r" b="b"/>
              <a:pathLst>
                <a:path w="1523" h="4566" extrusionOk="0">
                  <a:moveTo>
                    <a:pt x="952" y="1"/>
                  </a:moveTo>
                  <a:cubicBezTo>
                    <a:pt x="952" y="1"/>
                    <a:pt x="610" y="1560"/>
                    <a:pt x="457" y="2435"/>
                  </a:cubicBezTo>
                  <a:cubicBezTo>
                    <a:pt x="343" y="3310"/>
                    <a:pt x="1" y="4566"/>
                    <a:pt x="1" y="4566"/>
                  </a:cubicBezTo>
                  <a:cubicBezTo>
                    <a:pt x="1" y="4566"/>
                    <a:pt x="343" y="4490"/>
                    <a:pt x="686" y="3577"/>
                  </a:cubicBezTo>
                  <a:cubicBezTo>
                    <a:pt x="1028" y="2664"/>
                    <a:pt x="1523" y="39"/>
                    <a:pt x="1523" y="39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915859" y="3806567"/>
              <a:ext cx="17971" cy="125591"/>
            </a:xfrm>
            <a:custGeom>
              <a:avLst/>
              <a:gdLst/>
              <a:ahLst/>
              <a:cxnLst/>
              <a:rect l="l" t="t" r="r" b="b"/>
              <a:pathLst>
                <a:path w="686" h="4794" extrusionOk="0">
                  <a:moveTo>
                    <a:pt x="609" y="0"/>
                  </a:moveTo>
                  <a:lnTo>
                    <a:pt x="38" y="114"/>
                  </a:lnTo>
                  <a:cubicBezTo>
                    <a:pt x="38" y="114"/>
                    <a:pt x="0" y="1712"/>
                    <a:pt x="77" y="2587"/>
                  </a:cubicBezTo>
                  <a:cubicBezTo>
                    <a:pt x="153" y="3462"/>
                    <a:pt x="77" y="4794"/>
                    <a:pt x="77" y="4794"/>
                  </a:cubicBezTo>
                  <a:cubicBezTo>
                    <a:pt x="77" y="4794"/>
                    <a:pt x="381" y="4641"/>
                    <a:pt x="533" y="3652"/>
                  </a:cubicBezTo>
                  <a:cubicBezTo>
                    <a:pt x="685" y="2701"/>
                    <a:pt x="609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889950" y="3794569"/>
              <a:ext cx="22949" cy="9274"/>
            </a:xfrm>
            <a:custGeom>
              <a:avLst/>
              <a:gdLst/>
              <a:ahLst/>
              <a:cxnLst/>
              <a:rect l="l" t="t" r="r" b="b"/>
              <a:pathLst>
                <a:path w="876" h="354" extrusionOk="0">
                  <a:moveTo>
                    <a:pt x="275" y="1"/>
                  </a:moveTo>
                  <a:cubicBezTo>
                    <a:pt x="194" y="1"/>
                    <a:pt x="123" y="32"/>
                    <a:pt x="76" y="116"/>
                  </a:cubicBezTo>
                  <a:cubicBezTo>
                    <a:pt x="0" y="306"/>
                    <a:pt x="200" y="353"/>
                    <a:pt x="419" y="353"/>
                  </a:cubicBezTo>
                  <a:cubicBezTo>
                    <a:pt x="638" y="353"/>
                    <a:pt x="875" y="306"/>
                    <a:pt x="875" y="306"/>
                  </a:cubicBezTo>
                  <a:cubicBezTo>
                    <a:pt x="875" y="306"/>
                    <a:pt x="527" y="1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895923" y="3809554"/>
              <a:ext cx="22949" cy="26355"/>
            </a:xfrm>
            <a:custGeom>
              <a:avLst/>
              <a:gdLst/>
              <a:ahLst/>
              <a:cxnLst/>
              <a:rect l="l" t="t" r="r" b="b"/>
              <a:pathLst>
                <a:path w="876" h="1006" extrusionOk="0">
                  <a:moveTo>
                    <a:pt x="876" y="0"/>
                  </a:moveTo>
                  <a:cubicBezTo>
                    <a:pt x="533" y="0"/>
                    <a:pt x="1" y="989"/>
                    <a:pt x="1" y="989"/>
                  </a:cubicBezTo>
                  <a:cubicBezTo>
                    <a:pt x="1" y="989"/>
                    <a:pt x="49" y="1005"/>
                    <a:pt x="117" y="1005"/>
                  </a:cubicBezTo>
                  <a:cubicBezTo>
                    <a:pt x="231" y="1005"/>
                    <a:pt x="400" y="961"/>
                    <a:pt x="495" y="723"/>
                  </a:cubicBezTo>
                  <a:cubicBezTo>
                    <a:pt x="685" y="305"/>
                    <a:pt x="876" y="0"/>
                    <a:pt x="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918845" y="3809554"/>
              <a:ext cx="22949" cy="27665"/>
            </a:xfrm>
            <a:custGeom>
              <a:avLst/>
              <a:gdLst/>
              <a:ahLst/>
              <a:cxnLst/>
              <a:rect l="l" t="t" r="r" b="b"/>
              <a:pathLst>
                <a:path w="876" h="1056" extrusionOk="0">
                  <a:moveTo>
                    <a:pt x="1" y="0"/>
                  </a:moveTo>
                  <a:cubicBezTo>
                    <a:pt x="1" y="0"/>
                    <a:pt x="39" y="685"/>
                    <a:pt x="305" y="913"/>
                  </a:cubicBezTo>
                  <a:cubicBezTo>
                    <a:pt x="438" y="1027"/>
                    <a:pt x="581" y="1056"/>
                    <a:pt x="690" y="1056"/>
                  </a:cubicBezTo>
                  <a:cubicBezTo>
                    <a:pt x="799" y="1056"/>
                    <a:pt x="876" y="1027"/>
                    <a:pt x="876" y="1027"/>
                  </a:cubicBezTo>
                  <a:cubicBezTo>
                    <a:pt x="876" y="1027"/>
                    <a:pt x="457" y="723"/>
                    <a:pt x="305" y="419"/>
                  </a:cubicBezTo>
                  <a:cubicBezTo>
                    <a:pt x="153" y="11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926809" y="3795041"/>
              <a:ext cx="17867" cy="7964"/>
            </a:xfrm>
            <a:custGeom>
              <a:avLst/>
              <a:gdLst/>
              <a:ahLst/>
              <a:cxnLst/>
              <a:rect l="l" t="t" r="r" b="b"/>
              <a:pathLst>
                <a:path w="682" h="304" extrusionOk="0">
                  <a:moveTo>
                    <a:pt x="321" y="0"/>
                  </a:moveTo>
                  <a:cubicBezTo>
                    <a:pt x="116" y="0"/>
                    <a:pt x="1" y="288"/>
                    <a:pt x="1" y="288"/>
                  </a:cubicBezTo>
                  <a:cubicBezTo>
                    <a:pt x="85" y="298"/>
                    <a:pt x="160" y="303"/>
                    <a:pt x="225" y="303"/>
                  </a:cubicBezTo>
                  <a:cubicBezTo>
                    <a:pt x="633" y="303"/>
                    <a:pt x="682" y="120"/>
                    <a:pt x="419" y="22"/>
                  </a:cubicBezTo>
                  <a:cubicBezTo>
                    <a:pt x="385" y="7"/>
                    <a:pt x="352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800253" y="4112228"/>
              <a:ext cx="98686" cy="64158"/>
            </a:xfrm>
            <a:custGeom>
              <a:avLst/>
              <a:gdLst/>
              <a:ahLst/>
              <a:cxnLst/>
              <a:rect l="l" t="t" r="r" b="b"/>
              <a:pathLst>
                <a:path w="3767" h="2449" extrusionOk="0">
                  <a:moveTo>
                    <a:pt x="863" y="0"/>
                  </a:moveTo>
                  <a:cubicBezTo>
                    <a:pt x="685" y="0"/>
                    <a:pt x="517" y="108"/>
                    <a:pt x="381" y="392"/>
                  </a:cubicBezTo>
                  <a:cubicBezTo>
                    <a:pt x="0" y="1267"/>
                    <a:pt x="152" y="1495"/>
                    <a:pt x="305" y="1876"/>
                  </a:cubicBezTo>
                  <a:cubicBezTo>
                    <a:pt x="457" y="2256"/>
                    <a:pt x="913" y="2370"/>
                    <a:pt x="913" y="2370"/>
                  </a:cubicBezTo>
                  <a:lnTo>
                    <a:pt x="1674" y="1381"/>
                  </a:lnTo>
                  <a:cubicBezTo>
                    <a:pt x="1674" y="1381"/>
                    <a:pt x="2006" y="2448"/>
                    <a:pt x="2520" y="2448"/>
                  </a:cubicBezTo>
                  <a:cubicBezTo>
                    <a:pt x="2657" y="2448"/>
                    <a:pt x="2808" y="2372"/>
                    <a:pt x="2968" y="2180"/>
                  </a:cubicBezTo>
                  <a:cubicBezTo>
                    <a:pt x="3767" y="1267"/>
                    <a:pt x="3424" y="544"/>
                    <a:pt x="3082" y="240"/>
                  </a:cubicBezTo>
                  <a:cubicBezTo>
                    <a:pt x="2980" y="149"/>
                    <a:pt x="2840" y="106"/>
                    <a:pt x="2693" y="106"/>
                  </a:cubicBezTo>
                  <a:cubicBezTo>
                    <a:pt x="2346" y="106"/>
                    <a:pt x="1956" y="345"/>
                    <a:pt x="1903" y="773"/>
                  </a:cubicBezTo>
                  <a:cubicBezTo>
                    <a:pt x="1646" y="464"/>
                    <a:pt x="1233" y="0"/>
                    <a:pt x="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810208" y="4135438"/>
              <a:ext cx="39899" cy="120639"/>
            </a:xfrm>
            <a:custGeom>
              <a:avLst/>
              <a:gdLst/>
              <a:ahLst/>
              <a:cxnLst/>
              <a:rect l="l" t="t" r="r" b="b"/>
              <a:pathLst>
                <a:path w="1523" h="4605" extrusionOk="0">
                  <a:moveTo>
                    <a:pt x="952" y="1"/>
                  </a:moveTo>
                  <a:cubicBezTo>
                    <a:pt x="952" y="1"/>
                    <a:pt x="609" y="1560"/>
                    <a:pt x="457" y="2436"/>
                  </a:cubicBezTo>
                  <a:cubicBezTo>
                    <a:pt x="343" y="3311"/>
                    <a:pt x="1" y="4604"/>
                    <a:pt x="1" y="4604"/>
                  </a:cubicBezTo>
                  <a:cubicBezTo>
                    <a:pt x="1" y="4604"/>
                    <a:pt x="343" y="4490"/>
                    <a:pt x="686" y="3577"/>
                  </a:cubicBezTo>
                  <a:cubicBezTo>
                    <a:pt x="1028" y="2664"/>
                    <a:pt x="1523" y="39"/>
                    <a:pt x="1523" y="39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844106" y="4145419"/>
              <a:ext cx="17971" cy="125591"/>
            </a:xfrm>
            <a:custGeom>
              <a:avLst/>
              <a:gdLst/>
              <a:ahLst/>
              <a:cxnLst/>
              <a:rect l="l" t="t" r="r" b="b"/>
              <a:pathLst>
                <a:path w="686" h="4794" extrusionOk="0">
                  <a:moveTo>
                    <a:pt x="609" y="0"/>
                  </a:moveTo>
                  <a:lnTo>
                    <a:pt x="38" y="114"/>
                  </a:lnTo>
                  <a:cubicBezTo>
                    <a:pt x="38" y="114"/>
                    <a:pt x="0" y="1712"/>
                    <a:pt x="76" y="2587"/>
                  </a:cubicBezTo>
                  <a:cubicBezTo>
                    <a:pt x="152" y="3462"/>
                    <a:pt x="76" y="4794"/>
                    <a:pt x="76" y="4794"/>
                  </a:cubicBezTo>
                  <a:cubicBezTo>
                    <a:pt x="76" y="4794"/>
                    <a:pt x="381" y="4642"/>
                    <a:pt x="533" y="3652"/>
                  </a:cubicBezTo>
                  <a:cubicBezTo>
                    <a:pt x="685" y="2701"/>
                    <a:pt x="609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818198" y="4133421"/>
              <a:ext cx="22949" cy="9274"/>
            </a:xfrm>
            <a:custGeom>
              <a:avLst/>
              <a:gdLst/>
              <a:ahLst/>
              <a:cxnLst/>
              <a:rect l="l" t="t" r="r" b="b"/>
              <a:pathLst>
                <a:path w="876" h="354" extrusionOk="0">
                  <a:moveTo>
                    <a:pt x="274" y="1"/>
                  </a:moveTo>
                  <a:cubicBezTo>
                    <a:pt x="193" y="1"/>
                    <a:pt x="122" y="32"/>
                    <a:pt x="76" y="116"/>
                  </a:cubicBezTo>
                  <a:cubicBezTo>
                    <a:pt x="0" y="306"/>
                    <a:pt x="200" y="353"/>
                    <a:pt x="419" y="353"/>
                  </a:cubicBezTo>
                  <a:cubicBezTo>
                    <a:pt x="637" y="353"/>
                    <a:pt x="875" y="306"/>
                    <a:pt x="875" y="306"/>
                  </a:cubicBezTo>
                  <a:cubicBezTo>
                    <a:pt x="875" y="306"/>
                    <a:pt x="527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824171" y="4148406"/>
              <a:ext cx="22949" cy="26355"/>
            </a:xfrm>
            <a:custGeom>
              <a:avLst/>
              <a:gdLst/>
              <a:ahLst/>
              <a:cxnLst/>
              <a:rect l="l" t="t" r="r" b="b"/>
              <a:pathLst>
                <a:path w="876" h="1006" extrusionOk="0">
                  <a:moveTo>
                    <a:pt x="875" y="0"/>
                  </a:moveTo>
                  <a:cubicBezTo>
                    <a:pt x="533" y="0"/>
                    <a:pt x="0" y="989"/>
                    <a:pt x="0" y="989"/>
                  </a:cubicBezTo>
                  <a:cubicBezTo>
                    <a:pt x="0" y="989"/>
                    <a:pt x="49" y="1005"/>
                    <a:pt x="119" y="1005"/>
                  </a:cubicBezTo>
                  <a:cubicBezTo>
                    <a:pt x="236" y="1005"/>
                    <a:pt x="414" y="961"/>
                    <a:pt x="533" y="723"/>
                  </a:cubicBezTo>
                  <a:cubicBezTo>
                    <a:pt x="685" y="305"/>
                    <a:pt x="875" y="0"/>
                    <a:pt x="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847093" y="4148406"/>
              <a:ext cx="22949" cy="27665"/>
            </a:xfrm>
            <a:custGeom>
              <a:avLst/>
              <a:gdLst/>
              <a:ahLst/>
              <a:cxnLst/>
              <a:rect l="l" t="t" r="r" b="b"/>
              <a:pathLst>
                <a:path w="876" h="1056" extrusionOk="0">
                  <a:moveTo>
                    <a:pt x="0" y="0"/>
                  </a:moveTo>
                  <a:cubicBezTo>
                    <a:pt x="0" y="0"/>
                    <a:pt x="38" y="685"/>
                    <a:pt x="305" y="913"/>
                  </a:cubicBezTo>
                  <a:cubicBezTo>
                    <a:pt x="438" y="1027"/>
                    <a:pt x="581" y="1056"/>
                    <a:pt x="690" y="1056"/>
                  </a:cubicBezTo>
                  <a:cubicBezTo>
                    <a:pt x="799" y="1056"/>
                    <a:pt x="875" y="1027"/>
                    <a:pt x="875" y="1027"/>
                  </a:cubicBezTo>
                  <a:cubicBezTo>
                    <a:pt x="875" y="1027"/>
                    <a:pt x="457" y="761"/>
                    <a:pt x="305" y="419"/>
                  </a:cubicBezTo>
                  <a:cubicBezTo>
                    <a:pt x="153" y="11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855056" y="4133893"/>
              <a:ext cx="17867" cy="7964"/>
            </a:xfrm>
            <a:custGeom>
              <a:avLst/>
              <a:gdLst/>
              <a:ahLst/>
              <a:cxnLst/>
              <a:rect l="l" t="t" r="r" b="b"/>
              <a:pathLst>
                <a:path w="682" h="304" extrusionOk="0">
                  <a:moveTo>
                    <a:pt x="321" y="0"/>
                  </a:moveTo>
                  <a:cubicBezTo>
                    <a:pt x="116" y="0"/>
                    <a:pt x="1" y="288"/>
                    <a:pt x="1" y="288"/>
                  </a:cubicBezTo>
                  <a:cubicBezTo>
                    <a:pt x="85" y="298"/>
                    <a:pt x="159" y="303"/>
                    <a:pt x="225" y="303"/>
                  </a:cubicBezTo>
                  <a:cubicBezTo>
                    <a:pt x="633" y="303"/>
                    <a:pt x="682" y="120"/>
                    <a:pt x="419" y="22"/>
                  </a:cubicBezTo>
                  <a:cubicBezTo>
                    <a:pt x="384" y="7"/>
                    <a:pt x="352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568047" y="4415191"/>
              <a:ext cx="97690" cy="64158"/>
            </a:xfrm>
            <a:custGeom>
              <a:avLst/>
              <a:gdLst/>
              <a:ahLst/>
              <a:cxnLst/>
              <a:rect l="l" t="t" r="r" b="b"/>
              <a:pathLst>
                <a:path w="3729" h="2449" extrusionOk="0">
                  <a:moveTo>
                    <a:pt x="836" y="1"/>
                  </a:moveTo>
                  <a:cubicBezTo>
                    <a:pt x="664" y="1"/>
                    <a:pt x="504" y="108"/>
                    <a:pt x="380" y="393"/>
                  </a:cubicBezTo>
                  <a:cubicBezTo>
                    <a:pt x="0" y="1268"/>
                    <a:pt x="152" y="1496"/>
                    <a:pt x="304" y="1876"/>
                  </a:cubicBezTo>
                  <a:cubicBezTo>
                    <a:pt x="457" y="2257"/>
                    <a:pt x="875" y="2371"/>
                    <a:pt x="875" y="2371"/>
                  </a:cubicBezTo>
                  <a:lnTo>
                    <a:pt x="1636" y="1382"/>
                  </a:lnTo>
                  <a:cubicBezTo>
                    <a:pt x="1636" y="1382"/>
                    <a:pt x="1968" y="2449"/>
                    <a:pt x="2501" y="2449"/>
                  </a:cubicBezTo>
                  <a:cubicBezTo>
                    <a:pt x="2643" y="2449"/>
                    <a:pt x="2799" y="2373"/>
                    <a:pt x="2967" y="2181"/>
                  </a:cubicBezTo>
                  <a:cubicBezTo>
                    <a:pt x="3728" y="1268"/>
                    <a:pt x="3424" y="545"/>
                    <a:pt x="3082" y="240"/>
                  </a:cubicBezTo>
                  <a:cubicBezTo>
                    <a:pt x="2979" y="150"/>
                    <a:pt x="2840" y="106"/>
                    <a:pt x="2692" y="106"/>
                  </a:cubicBezTo>
                  <a:cubicBezTo>
                    <a:pt x="2343" y="106"/>
                    <a:pt x="1944" y="346"/>
                    <a:pt x="1864" y="773"/>
                  </a:cubicBezTo>
                  <a:cubicBezTo>
                    <a:pt x="1607" y="465"/>
                    <a:pt x="1195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577007" y="4439423"/>
              <a:ext cx="40894" cy="119618"/>
            </a:xfrm>
            <a:custGeom>
              <a:avLst/>
              <a:gdLst/>
              <a:ahLst/>
              <a:cxnLst/>
              <a:rect l="l" t="t" r="r" b="b"/>
              <a:pathLst>
                <a:path w="1561" h="4566" extrusionOk="0">
                  <a:moveTo>
                    <a:pt x="990" y="0"/>
                  </a:moveTo>
                  <a:cubicBezTo>
                    <a:pt x="990" y="0"/>
                    <a:pt x="609" y="1522"/>
                    <a:pt x="495" y="2397"/>
                  </a:cubicBezTo>
                  <a:cubicBezTo>
                    <a:pt x="381" y="3272"/>
                    <a:pt x="0" y="4565"/>
                    <a:pt x="0" y="4565"/>
                  </a:cubicBezTo>
                  <a:cubicBezTo>
                    <a:pt x="0" y="4565"/>
                    <a:pt x="343" y="4451"/>
                    <a:pt x="723" y="3538"/>
                  </a:cubicBezTo>
                  <a:cubicBezTo>
                    <a:pt x="1066" y="2625"/>
                    <a:pt x="1560" y="0"/>
                    <a:pt x="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611874" y="4449377"/>
              <a:ext cx="17971" cy="124622"/>
            </a:xfrm>
            <a:custGeom>
              <a:avLst/>
              <a:gdLst/>
              <a:ahLst/>
              <a:cxnLst/>
              <a:rect l="l" t="t" r="r" b="b"/>
              <a:pathLst>
                <a:path w="686" h="4757" extrusionOk="0">
                  <a:moveTo>
                    <a:pt x="610" y="1"/>
                  </a:moveTo>
                  <a:lnTo>
                    <a:pt x="39" y="115"/>
                  </a:lnTo>
                  <a:cubicBezTo>
                    <a:pt x="39" y="115"/>
                    <a:pt x="1" y="1675"/>
                    <a:pt x="77" y="2550"/>
                  </a:cubicBezTo>
                  <a:cubicBezTo>
                    <a:pt x="153" y="3425"/>
                    <a:pt x="39" y="4756"/>
                    <a:pt x="39" y="4756"/>
                  </a:cubicBezTo>
                  <a:cubicBezTo>
                    <a:pt x="39" y="4756"/>
                    <a:pt x="381" y="4604"/>
                    <a:pt x="534" y="3615"/>
                  </a:cubicBezTo>
                  <a:cubicBezTo>
                    <a:pt x="686" y="2664"/>
                    <a:pt x="610" y="1"/>
                    <a:pt x="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585966" y="4436410"/>
              <a:ext cx="22949" cy="9248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259" y="0"/>
                  </a:moveTo>
                  <a:cubicBezTo>
                    <a:pt x="180" y="0"/>
                    <a:pt x="114" y="32"/>
                    <a:pt x="77" y="115"/>
                  </a:cubicBezTo>
                  <a:cubicBezTo>
                    <a:pt x="1" y="305"/>
                    <a:pt x="201" y="353"/>
                    <a:pt x="419" y="353"/>
                  </a:cubicBezTo>
                  <a:cubicBezTo>
                    <a:pt x="638" y="353"/>
                    <a:pt x="876" y="305"/>
                    <a:pt x="876" y="305"/>
                  </a:cubicBezTo>
                  <a:cubicBezTo>
                    <a:pt x="876" y="305"/>
                    <a:pt x="505" y="0"/>
                    <a:pt x="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90969" y="4451368"/>
              <a:ext cx="23945" cy="26355"/>
            </a:xfrm>
            <a:custGeom>
              <a:avLst/>
              <a:gdLst/>
              <a:ahLst/>
              <a:cxnLst/>
              <a:rect l="l" t="t" r="r" b="b"/>
              <a:pathLst>
                <a:path w="914" h="1006" extrusionOk="0">
                  <a:moveTo>
                    <a:pt x="913" y="1"/>
                  </a:moveTo>
                  <a:cubicBezTo>
                    <a:pt x="571" y="1"/>
                    <a:pt x="0" y="990"/>
                    <a:pt x="0" y="990"/>
                  </a:cubicBezTo>
                  <a:cubicBezTo>
                    <a:pt x="0" y="990"/>
                    <a:pt x="54" y="1006"/>
                    <a:pt x="128" y="1006"/>
                  </a:cubicBezTo>
                  <a:cubicBezTo>
                    <a:pt x="253" y="1006"/>
                    <a:pt x="438" y="961"/>
                    <a:pt x="533" y="724"/>
                  </a:cubicBezTo>
                  <a:cubicBezTo>
                    <a:pt x="685" y="305"/>
                    <a:pt x="913" y="1"/>
                    <a:pt x="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614887" y="4451368"/>
              <a:ext cx="21954" cy="27691"/>
            </a:xfrm>
            <a:custGeom>
              <a:avLst/>
              <a:gdLst/>
              <a:ahLst/>
              <a:cxnLst/>
              <a:rect l="l" t="t" r="r" b="b"/>
              <a:pathLst>
                <a:path w="838" h="105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8" y="685"/>
                    <a:pt x="266" y="914"/>
                  </a:cubicBezTo>
                  <a:cubicBezTo>
                    <a:pt x="400" y="1028"/>
                    <a:pt x="542" y="1056"/>
                    <a:pt x="652" y="1056"/>
                  </a:cubicBezTo>
                  <a:cubicBezTo>
                    <a:pt x="761" y="1056"/>
                    <a:pt x="837" y="1028"/>
                    <a:pt x="837" y="1028"/>
                  </a:cubicBezTo>
                  <a:cubicBezTo>
                    <a:pt x="837" y="1028"/>
                    <a:pt x="419" y="762"/>
                    <a:pt x="304" y="419"/>
                  </a:cubicBezTo>
                  <a:cubicBezTo>
                    <a:pt x="152" y="11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621855" y="4436855"/>
              <a:ext cx="18862" cy="7964"/>
            </a:xfrm>
            <a:custGeom>
              <a:avLst/>
              <a:gdLst/>
              <a:ahLst/>
              <a:cxnLst/>
              <a:rect l="l" t="t" r="r" b="b"/>
              <a:pathLst>
                <a:path w="720" h="304" extrusionOk="0">
                  <a:moveTo>
                    <a:pt x="346" y="1"/>
                  </a:moveTo>
                  <a:cubicBezTo>
                    <a:pt x="115" y="1"/>
                    <a:pt x="0" y="288"/>
                    <a:pt x="0" y="288"/>
                  </a:cubicBezTo>
                  <a:cubicBezTo>
                    <a:pt x="90" y="299"/>
                    <a:pt x="169" y="304"/>
                    <a:pt x="238" y="304"/>
                  </a:cubicBezTo>
                  <a:cubicBezTo>
                    <a:pt x="671" y="304"/>
                    <a:pt x="719" y="120"/>
                    <a:pt x="457" y="22"/>
                  </a:cubicBezTo>
                  <a:cubicBezTo>
                    <a:pt x="417" y="7"/>
                    <a:pt x="380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3"/>
          <p:cNvGrpSpPr/>
          <p:nvPr/>
        </p:nvGrpSpPr>
        <p:grpSpPr>
          <a:xfrm>
            <a:off x="7264381" y="2254375"/>
            <a:ext cx="1074279" cy="2295862"/>
            <a:chOff x="7844049" y="2693763"/>
            <a:chExt cx="895979" cy="1914814"/>
          </a:xfrm>
        </p:grpSpPr>
        <p:sp>
          <p:nvSpPr>
            <p:cNvPr id="495" name="Google Shape;495;p23"/>
            <p:cNvSpPr/>
            <p:nvPr/>
          </p:nvSpPr>
          <p:spPr>
            <a:xfrm flipH="1">
              <a:off x="8217769" y="3996830"/>
              <a:ext cx="135572" cy="423928"/>
            </a:xfrm>
            <a:custGeom>
              <a:avLst/>
              <a:gdLst/>
              <a:ahLst/>
              <a:cxnLst/>
              <a:rect l="l" t="t" r="r" b="b"/>
              <a:pathLst>
                <a:path w="5175" h="16182" extrusionOk="0">
                  <a:moveTo>
                    <a:pt x="5174" y="1"/>
                  </a:moveTo>
                  <a:lnTo>
                    <a:pt x="1142" y="305"/>
                  </a:lnTo>
                  <a:cubicBezTo>
                    <a:pt x="1142" y="305"/>
                    <a:pt x="0" y="2588"/>
                    <a:pt x="115" y="5707"/>
                  </a:cubicBezTo>
                  <a:cubicBezTo>
                    <a:pt x="267" y="8827"/>
                    <a:pt x="723" y="15637"/>
                    <a:pt x="723" y="15637"/>
                  </a:cubicBezTo>
                  <a:cubicBezTo>
                    <a:pt x="723" y="15637"/>
                    <a:pt x="761" y="16093"/>
                    <a:pt x="1789" y="16169"/>
                  </a:cubicBezTo>
                  <a:cubicBezTo>
                    <a:pt x="1903" y="16178"/>
                    <a:pt x="2012" y="16182"/>
                    <a:pt x="2116" y="16182"/>
                  </a:cubicBezTo>
                  <a:cubicBezTo>
                    <a:pt x="2951" y="16182"/>
                    <a:pt x="3462" y="15941"/>
                    <a:pt x="3462" y="15941"/>
                  </a:cubicBezTo>
                  <a:cubicBezTo>
                    <a:pt x="3462" y="15941"/>
                    <a:pt x="4147" y="10006"/>
                    <a:pt x="4680" y="6772"/>
                  </a:cubicBezTo>
                  <a:cubicBezTo>
                    <a:pt x="5174" y="3539"/>
                    <a:pt x="5174" y="1"/>
                    <a:pt x="5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 flipH="1">
              <a:off x="8384196" y="4068582"/>
              <a:ext cx="127608" cy="420941"/>
            </a:xfrm>
            <a:custGeom>
              <a:avLst/>
              <a:gdLst/>
              <a:ahLst/>
              <a:cxnLst/>
              <a:rect l="l" t="t" r="r" b="b"/>
              <a:pathLst>
                <a:path w="4871" h="16068" extrusionOk="0">
                  <a:moveTo>
                    <a:pt x="4566" y="1"/>
                  </a:moveTo>
                  <a:lnTo>
                    <a:pt x="647" y="571"/>
                  </a:lnTo>
                  <a:cubicBezTo>
                    <a:pt x="647" y="571"/>
                    <a:pt x="0" y="2474"/>
                    <a:pt x="115" y="5593"/>
                  </a:cubicBezTo>
                  <a:cubicBezTo>
                    <a:pt x="267" y="8713"/>
                    <a:pt x="723" y="15523"/>
                    <a:pt x="723" y="15523"/>
                  </a:cubicBezTo>
                  <a:cubicBezTo>
                    <a:pt x="723" y="15523"/>
                    <a:pt x="761" y="15979"/>
                    <a:pt x="1788" y="16055"/>
                  </a:cubicBezTo>
                  <a:cubicBezTo>
                    <a:pt x="1903" y="16064"/>
                    <a:pt x="2012" y="16068"/>
                    <a:pt x="2116" y="16068"/>
                  </a:cubicBezTo>
                  <a:cubicBezTo>
                    <a:pt x="2951" y="16068"/>
                    <a:pt x="3462" y="15827"/>
                    <a:pt x="3462" y="15827"/>
                  </a:cubicBezTo>
                  <a:cubicBezTo>
                    <a:pt x="3615" y="15751"/>
                    <a:pt x="4490" y="9740"/>
                    <a:pt x="4680" y="6659"/>
                  </a:cubicBezTo>
                  <a:cubicBezTo>
                    <a:pt x="4870" y="3387"/>
                    <a:pt x="4566" y="1"/>
                    <a:pt x="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 flipH="1">
              <a:off x="8100166" y="3515417"/>
              <a:ext cx="322937" cy="396735"/>
            </a:xfrm>
            <a:custGeom>
              <a:avLst/>
              <a:gdLst/>
              <a:ahLst/>
              <a:cxnLst/>
              <a:rect l="l" t="t" r="r" b="b"/>
              <a:pathLst>
                <a:path w="12327" h="15144" extrusionOk="0">
                  <a:moveTo>
                    <a:pt x="5174" y="1"/>
                  </a:moveTo>
                  <a:cubicBezTo>
                    <a:pt x="5115" y="1"/>
                    <a:pt x="0" y="12937"/>
                    <a:pt x="0" y="12937"/>
                  </a:cubicBezTo>
                  <a:cubicBezTo>
                    <a:pt x="0" y="12937"/>
                    <a:pt x="2547" y="12616"/>
                    <a:pt x="5082" y="12616"/>
                  </a:cubicBezTo>
                  <a:cubicBezTo>
                    <a:pt x="6908" y="12616"/>
                    <a:pt x="8727" y="12782"/>
                    <a:pt x="9587" y="13356"/>
                  </a:cubicBezTo>
                  <a:cubicBezTo>
                    <a:pt x="11642" y="14687"/>
                    <a:pt x="12327" y="15144"/>
                    <a:pt x="12327" y="15144"/>
                  </a:cubicBezTo>
                  <a:lnTo>
                    <a:pt x="9587" y="915"/>
                  </a:lnTo>
                  <a:cubicBezTo>
                    <a:pt x="9587" y="915"/>
                    <a:pt x="5212" y="116"/>
                    <a:pt x="5174" y="2"/>
                  </a:cubicBezTo>
                  <a:cubicBezTo>
                    <a:pt x="5174" y="1"/>
                    <a:pt x="5174" y="1"/>
                    <a:pt x="5174" y="1"/>
                  </a:cubicBezTo>
                  <a:close/>
                </a:path>
              </a:pathLst>
            </a:custGeom>
            <a:solidFill>
              <a:srgbClr val="A0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flipH="1">
              <a:off x="8187878" y="3556336"/>
              <a:ext cx="171436" cy="470533"/>
            </a:xfrm>
            <a:custGeom>
              <a:avLst/>
              <a:gdLst/>
              <a:ahLst/>
              <a:cxnLst/>
              <a:rect l="l" t="t" r="r" b="b"/>
              <a:pathLst>
                <a:path w="6544" h="17961" extrusionOk="0">
                  <a:moveTo>
                    <a:pt x="5973" y="0"/>
                  </a:moveTo>
                  <a:lnTo>
                    <a:pt x="0" y="5897"/>
                  </a:lnTo>
                  <a:cubicBezTo>
                    <a:pt x="0" y="5897"/>
                    <a:pt x="76" y="7761"/>
                    <a:pt x="343" y="13734"/>
                  </a:cubicBezTo>
                  <a:cubicBezTo>
                    <a:pt x="266" y="14647"/>
                    <a:pt x="571" y="15864"/>
                    <a:pt x="571" y="16930"/>
                  </a:cubicBezTo>
                  <a:cubicBezTo>
                    <a:pt x="571" y="17424"/>
                    <a:pt x="837" y="17691"/>
                    <a:pt x="1332" y="17805"/>
                  </a:cubicBezTo>
                  <a:cubicBezTo>
                    <a:pt x="1902" y="17941"/>
                    <a:pt x="2318" y="17960"/>
                    <a:pt x="2730" y="17960"/>
                  </a:cubicBezTo>
                  <a:cubicBezTo>
                    <a:pt x="2895" y="17960"/>
                    <a:pt x="3060" y="17957"/>
                    <a:pt x="3234" y="17957"/>
                  </a:cubicBezTo>
                  <a:cubicBezTo>
                    <a:pt x="4604" y="17881"/>
                    <a:pt x="6544" y="17767"/>
                    <a:pt x="5821" y="16093"/>
                  </a:cubicBezTo>
                  <a:cubicBezTo>
                    <a:pt x="5859" y="15028"/>
                    <a:pt x="5935" y="13506"/>
                    <a:pt x="5973" y="12479"/>
                  </a:cubicBezTo>
                  <a:cubicBezTo>
                    <a:pt x="6163" y="6049"/>
                    <a:pt x="5973" y="0"/>
                    <a:pt x="5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flipH="1">
              <a:off x="8265598" y="3560318"/>
              <a:ext cx="299018" cy="541240"/>
            </a:xfrm>
            <a:custGeom>
              <a:avLst/>
              <a:gdLst/>
              <a:ahLst/>
              <a:cxnLst/>
              <a:rect l="l" t="t" r="r" b="b"/>
              <a:pathLst>
                <a:path w="11414" h="20660" extrusionOk="0">
                  <a:moveTo>
                    <a:pt x="11185" y="0"/>
                  </a:moveTo>
                  <a:lnTo>
                    <a:pt x="2968" y="190"/>
                  </a:lnTo>
                  <a:cubicBezTo>
                    <a:pt x="2968" y="190"/>
                    <a:pt x="0" y="5745"/>
                    <a:pt x="1179" y="11642"/>
                  </a:cubicBezTo>
                  <a:cubicBezTo>
                    <a:pt x="647" y="13506"/>
                    <a:pt x="380" y="16664"/>
                    <a:pt x="190" y="20050"/>
                  </a:cubicBezTo>
                  <a:cubicBezTo>
                    <a:pt x="875" y="20392"/>
                    <a:pt x="1636" y="20544"/>
                    <a:pt x="2397" y="20582"/>
                  </a:cubicBezTo>
                  <a:cubicBezTo>
                    <a:pt x="3143" y="20600"/>
                    <a:pt x="3848" y="20659"/>
                    <a:pt x="4519" y="20659"/>
                  </a:cubicBezTo>
                  <a:cubicBezTo>
                    <a:pt x="5284" y="20659"/>
                    <a:pt x="6006" y="20582"/>
                    <a:pt x="6696" y="20278"/>
                  </a:cubicBezTo>
                  <a:cubicBezTo>
                    <a:pt x="7228" y="20088"/>
                    <a:pt x="7571" y="19631"/>
                    <a:pt x="7114" y="18870"/>
                  </a:cubicBezTo>
                  <a:cubicBezTo>
                    <a:pt x="7799" y="15712"/>
                    <a:pt x="8484" y="11946"/>
                    <a:pt x="8712" y="10120"/>
                  </a:cubicBezTo>
                  <a:cubicBezTo>
                    <a:pt x="11413" y="4223"/>
                    <a:pt x="11185" y="0"/>
                    <a:pt x="11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7968607" y="3048804"/>
              <a:ext cx="332918" cy="417510"/>
            </a:xfrm>
            <a:custGeom>
              <a:avLst/>
              <a:gdLst/>
              <a:ahLst/>
              <a:cxnLst/>
              <a:rect l="l" t="t" r="r" b="b"/>
              <a:pathLst>
                <a:path w="12708" h="15937" extrusionOk="0">
                  <a:moveTo>
                    <a:pt x="1212" y="0"/>
                  </a:moveTo>
                  <a:cubicBezTo>
                    <a:pt x="627" y="0"/>
                    <a:pt x="195" y="238"/>
                    <a:pt x="1" y="238"/>
                  </a:cubicBezTo>
                  <a:cubicBezTo>
                    <a:pt x="1" y="238"/>
                    <a:pt x="1561" y="12336"/>
                    <a:pt x="2207" y="13820"/>
                  </a:cubicBezTo>
                  <a:cubicBezTo>
                    <a:pt x="2560" y="14632"/>
                    <a:pt x="3406" y="15936"/>
                    <a:pt x="4895" y="15936"/>
                  </a:cubicBezTo>
                  <a:cubicBezTo>
                    <a:pt x="5009" y="15936"/>
                    <a:pt x="5128" y="15928"/>
                    <a:pt x="5251" y="15912"/>
                  </a:cubicBezTo>
                  <a:cubicBezTo>
                    <a:pt x="6468" y="15760"/>
                    <a:pt x="10349" y="13934"/>
                    <a:pt x="11262" y="13211"/>
                  </a:cubicBezTo>
                  <a:cubicBezTo>
                    <a:pt x="12707" y="11993"/>
                    <a:pt x="11566" y="9635"/>
                    <a:pt x="10843" y="9064"/>
                  </a:cubicBezTo>
                  <a:cubicBezTo>
                    <a:pt x="10706" y="8952"/>
                    <a:pt x="10556" y="8905"/>
                    <a:pt x="10390" y="8905"/>
                  </a:cubicBezTo>
                  <a:cubicBezTo>
                    <a:pt x="10050" y="8905"/>
                    <a:pt x="9642" y="9100"/>
                    <a:pt x="9131" y="9330"/>
                  </a:cubicBezTo>
                  <a:cubicBezTo>
                    <a:pt x="7990" y="9825"/>
                    <a:pt x="6582" y="10586"/>
                    <a:pt x="6354" y="10738"/>
                  </a:cubicBezTo>
                  <a:cubicBezTo>
                    <a:pt x="5137" y="8455"/>
                    <a:pt x="5479" y="4232"/>
                    <a:pt x="3729" y="1684"/>
                  </a:cubicBezTo>
                  <a:cubicBezTo>
                    <a:pt x="2771" y="317"/>
                    <a:pt x="1889" y="0"/>
                    <a:pt x="12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flipH="1">
              <a:off x="8171915" y="3088859"/>
              <a:ext cx="410646" cy="752969"/>
            </a:xfrm>
            <a:custGeom>
              <a:avLst/>
              <a:gdLst/>
              <a:ahLst/>
              <a:cxnLst/>
              <a:rect l="l" t="t" r="r" b="b"/>
              <a:pathLst>
                <a:path w="15675" h="28742" extrusionOk="0">
                  <a:moveTo>
                    <a:pt x="12260" y="0"/>
                  </a:moveTo>
                  <a:cubicBezTo>
                    <a:pt x="11946" y="0"/>
                    <a:pt x="11613" y="126"/>
                    <a:pt x="11261" y="383"/>
                  </a:cubicBezTo>
                  <a:cubicBezTo>
                    <a:pt x="9787" y="1481"/>
                    <a:pt x="7763" y="1613"/>
                    <a:pt x="6876" y="1613"/>
                  </a:cubicBezTo>
                  <a:cubicBezTo>
                    <a:pt x="6596" y="1613"/>
                    <a:pt x="6430" y="1600"/>
                    <a:pt x="6430" y="1600"/>
                  </a:cubicBezTo>
                  <a:cubicBezTo>
                    <a:pt x="6430" y="1600"/>
                    <a:pt x="3729" y="3046"/>
                    <a:pt x="1864" y="4301"/>
                  </a:cubicBezTo>
                  <a:cubicBezTo>
                    <a:pt x="0" y="5519"/>
                    <a:pt x="2017" y="9589"/>
                    <a:pt x="2625" y="13204"/>
                  </a:cubicBezTo>
                  <a:cubicBezTo>
                    <a:pt x="3234" y="16818"/>
                    <a:pt x="2930" y="17427"/>
                    <a:pt x="2435" y="21459"/>
                  </a:cubicBezTo>
                  <a:cubicBezTo>
                    <a:pt x="1902" y="25454"/>
                    <a:pt x="2017" y="27394"/>
                    <a:pt x="2017" y="27394"/>
                  </a:cubicBezTo>
                  <a:cubicBezTo>
                    <a:pt x="2017" y="27394"/>
                    <a:pt x="3546" y="28742"/>
                    <a:pt x="7225" y="28742"/>
                  </a:cubicBezTo>
                  <a:cubicBezTo>
                    <a:pt x="8003" y="28742"/>
                    <a:pt x="8877" y="28682"/>
                    <a:pt x="9854" y="28535"/>
                  </a:cubicBezTo>
                  <a:cubicBezTo>
                    <a:pt x="10310" y="27280"/>
                    <a:pt x="11337" y="24198"/>
                    <a:pt x="11566" y="21649"/>
                  </a:cubicBezTo>
                  <a:cubicBezTo>
                    <a:pt x="11832" y="22068"/>
                    <a:pt x="12517" y="27584"/>
                    <a:pt x="12517" y="28421"/>
                  </a:cubicBezTo>
                  <a:cubicBezTo>
                    <a:pt x="14571" y="27622"/>
                    <a:pt x="14990" y="26862"/>
                    <a:pt x="14990" y="26862"/>
                  </a:cubicBezTo>
                  <a:cubicBezTo>
                    <a:pt x="14990" y="26862"/>
                    <a:pt x="15674" y="13584"/>
                    <a:pt x="15142" y="7611"/>
                  </a:cubicBezTo>
                  <a:cubicBezTo>
                    <a:pt x="14735" y="2699"/>
                    <a:pt x="13711" y="0"/>
                    <a:pt x="12260" y="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flipH="1">
              <a:off x="8056318" y="3072303"/>
              <a:ext cx="195381" cy="927575"/>
            </a:xfrm>
            <a:custGeom>
              <a:avLst/>
              <a:gdLst/>
              <a:ahLst/>
              <a:cxnLst/>
              <a:rect l="l" t="t" r="r" b="b"/>
              <a:pathLst>
                <a:path w="7458" h="35407" extrusionOk="0">
                  <a:moveTo>
                    <a:pt x="509" y="0"/>
                  </a:moveTo>
                  <a:cubicBezTo>
                    <a:pt x="470" y="0"/>
                    <a:pt x="457" y="26"/>
                    <a:pt x="457" y="26"/>
                  </a:cubicBezTo>
                  <a:lnTo>
                    <a:pt x="1" y="710"/>
                  </a:lnTo>
                  <a:cubicBezTo>
                    <a:pt x="1" y="710"/>
                    <a:pt x="343" y="1890"/>
                    <a:pt x="800" y="4020"/>
                  </a:cubicBezTo>
                  <a:cubicBezTo>
                    <a:pt x="1104" y="5314"/>
                    <a:pt x="1371" y="7064"/>
                    <a:pt x="1371" y="10374"/>
                  </a:cubicBezTo>
                  <a:cubicBezTo>
                    <a:pt x="1371" y="13607"/>
                    <a:pt x="1637" y="19618"/>
                    <a:pt x="2512" y="23613"/>
                  </a:cubicBezTo>
                  <a:cubicBezTo>
                    <a:pt x="3501" y="28178"/>
                    <a:pt x="4452" y="35407"/>
                    <a:pt x="4452" y="35407"/>
                  </a:cubicBezTo>
                  <a:cubicBezTo>
                    <a:pt x="4452" y="35407"/>
                    <a:pt x="6887" y="33885"/>
                    <a:pt x="7153" y="31108"/>
                  </a:cubicBezTo>
                  <a:cubicBezTo>
                    <a:pt x="7458" y="28369"/>
                    <a:pt x="4376" y="21330"/>
                    <a:pt x="3805" y="17982"/>
                  </a:cubicBezTo>
                  <a:cubicBezTo>
                    <a:pt x="3121" y="14140"/>
                    <a:pt x="3691" y="5504"/>
                    <a:pt x="2169" y="2537"/>
                  </a:cubicBezTo>
                  <a:cubicBezTo>
                    <a:pt x="1035" y="267"/>
                    <a:pt x="634" y="0"/>
                    <a:pt x="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flipH="1">
              <a:off x="8265603" y="3031096"/>
              <a:ext cx="172458" cy="174973"/>
            </a:xfrm>
            <a:custGeom>
              <a:avLst/>
              <a:gdLst/>
              <a:ahLst/>
              <a:cxnLst/>
              <a:rect l="l" t="t" r="r" b="b"/>
              <a:pathLst>
                <a:path w="6583" h="6679" extrusionOk="0">
                  <a:moveTo>
                    <a:pt x="571" y="1"/>
                  </a:moveTo>
                  <a:cubicBezTo>
                    <a:pt x="571" y="1"/>
                    <a:pt x="609" y="2740"/>
                    <a:pt x="1" y="4528"/>
                  </a:cubicBezTo>
                  <a:cubicBezTo>
                    <a:pt x="1390" y="5804"/>
                    <a:pt x="2505" y="6679"/>
                    <a:pt x="3534" y="6679"/>
                  </a:cubicBezTo>
                  <a:cubicBezTo>
                    <a:pt x="3886" y="6679"/>
                    <a:pt x="4227" y="6577"/>
                    <a:pt x="4566" y="6354"/>
                  </a:cubicBezTo>
                  <a:cubicBezTo>
                    <a:pt x="6582" y="4985"/>
                    <a:pt x="5555" y="3653"/>
                    <a:pt x="5099" y="1637"/>
                  </a:cubicBezTo>
                  <a:cubicBezTo>
                    <a:pt x="4870" y="457"/>
                    <a:pt x="572" y="1"/>
                    <a:pt x="571" y="1"/>
                  </a:cubicBezTo>
                  <a:close/>
                </a:path>
              </a:pathLst>
            </a:custGeom>
            <a:solidFill>
              <a:srgbClr val="D98A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 flipH="1">
              <a:off x="8251671" y="3102900"/>
              <a:ext cx="49854" cy="88679"/>
            </a:xfrm>
            <a:custGeom>
              <a:avLst/>
              <a:gdLst/>
              <a:ahLst/>
              <a:cxnLst/>
              <a:rect l="l" t="t" r="r" b="b"/>
              <a:pathLst>
                <a:path w="1903" h="3385" extrusionOk="0">
                  <a:moveTo>
                    <a:pt x="1279" y="1"/>
                  </a:moveTo>
                  <a:cubicBezTo>
                    <a:pt x="941" y="1"/>
                    <a:pt x="533" y="532"/>
                    <a:pt x="533" y="532"/>
                  </a:cubicBezTo>
                  <a:lnTo>
                    <a:pt x="1" y="2015"/>
                  </a:lnTo>
                  <a:lnTo>
                    <a:pt x="800" y="3385"/>
                  </a:lnTo>
                  <a:cubicBezTo>
                    <a:pt x="800" y="3385"/>
                    <a:pt x="1903" y="988"/>
                    <a:pt x="1599" y="265"/>
                  </a:cubicBezTo>
                  <a:cubicBezTo>
                    <a:pt x="1517" y="72"/>
                    <a:pt x="1403" y="1"/>
                    <a:pt x="1279" y="1"/>
                  </a:cubicBezTo>
                  <a:close/>
                </a:path>
              </a:pathLst>
            </a:custGeom>
            <a:solidFill>
              <a:srgbClr val="FF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 flipH="1">
              <a:off x="8215780" y="2955361"/>
              <a:ext cx="85744" cy="175445"/>
            </a:xfrm>
            <a:custGeom>
              <a:avLst/>
              <a:gdLst/>
              <a:ahLst/>
              <a:cxnLst/>
              <a:rect l="l" t="t" r="r" b="b"/>
              <a:pathLst>
                <a:path w="3273" h="6697" extrusionOk="0">
                  <a:moveTo>
                    <a:pt x="1675" y="0"/>
                  </a:moveTo>
                  <a:lnTo>
                    <a:pt x="495" y="267"/>
                  </a:lnTo>
                  <a:lnTo>
                    <a:pt x="1" y="5403"/>
                  </a:lnTo>
                  <a:cubicBezTo>
                    <a:pt x="1" y="5403"/>
                    <a:pt x="115" y="6164"/>
                    <a:pt x="533" y="6544"/>
                  </a:cubicBezTo>
                  <a:cubicBezTo>
                    <a:pt x="673" y="6658"/>
                    <a:pt x="833" y="6696"/>
                    <a:pt x="986" y="6696"/>
                  </a:cubicBezTo>
                  <a:cubicBezTo>
                    <a:pt x="1290" y="6696"/>
                    <a:pt x="1561" y="6544"/>
                    <a:pt x="1561" y="6544"/>
                  </a:cubicBezTo>
                  <a:cubicBezTo>
                    <a:pt x="1561" y="6544"/>
                    <a:pt x="2626" y="6430"/>
                    <a:pt x="2816" y="5403"/>
                  </a:cubicBezTo>
                  <a:cubicBezTo>
                    <a:pt x="3044" y="4414"/>
                    <a:pt x="2436" y="4299"/>
                    <a:pt x="2436" y="4299"/>
                  </a:cubicBezTo>
                  <a:cubicBezTo>
                    <a:pt x="2436" y="4299"/>
                    <a:pt x="3273" y="3348"/>
                    <a:pt x="1941" y="1750"/>
                  </a:cubicBezTo>
                  <a:cubicBezTo>
                    <a:pt x="2854" y="495"/>
                    <a:pt x="1675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flipH="1">
              <a:off x="8266598" y="2920075"/>
              <a:ext cx="182413" cy="214767"/>
            </a:xfrm>
            <a:custGeom>
              <a:avLst/>
              <a:gdLst/>
              <a:ahLst/>
              <a:cxnLst/>
              <a:rect l="l" t="t" r="r" b="b"/>
              <a:pathLst>
                <a:path w="6963" h="8198" extrusionOk="0">
                  <a:moveTo>
                    <a:pt x="3753" y="0"/>
                  </a:moveTo>
                  <a:cubicBezTo>
                    <a:pt x="3280" y="0"/>
                    <a:pt x="2784" y="114"/>
                    <a:pt x="2283" y="358"/>
                  </a:cubicBezTo>
                  <a:cubicBezTo>
                    <a:pt x="571" y="1233"/>
                    <a:pt x="0" y="3782"/>
                    <a:pt x="1408" y="6331"/>
                  </a:cubicBezTo>
                  <a:cubicBezTo>
                    <a:pt x="1864" y="7130"/>
                    <a:pt x="3006" y="7815"/>
                    <a:pt x="3652" y="8043"/>
                  </a:cubicBezTo>
                  <a:cubicBezTo>
                    <a:pt x="3936" y="8148"/>
                    <a:pt x="4213" y="8198"/>
                    <a:pt x="4478" y="8198"/>
                  </a:cubicBezTo>
                  <a:cubicBezTo>
                    <a:pt x="5567" y="8198"/>
                    <a:pt x="6451" y="7350"/>
                    <a:pt x="6696" y="5913"/>
                  </a:cubicBezTo>
                  <a:cubicBezTo>
                    <a:pt x="6962" y="4011"/>
                    <a:pt x="6924" y="2222"/>
                    <a:pt x="6125" y="1195"/>
                  </a:cubicBezTo>
                  <a:cubicBezTo>
                    <a:pt x="5520" y="439"/>
                    <a:pt x="4682" y="0"/>
                    <a:pt x="3753" y="0"/>
                  </a:cubicBezTo>
                  <a:close/>
                </a:path>
              </a:pathLst>
            </a:custGeom>
            <a:solidFill>
              <a:srgbClr val="F1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flipH="1">
              <a:off x="8374244" y="3020303"/>
              <a:ext cx="43881" cy="52683"/>
            </a:xfrm>
            <a:custGeom>
              <a:avLst/>
              <a:gdLst/>
              <a:ahLst/>
              <a:cxnLst/>
              <a:rect l="l" t="t" r="r" b="b"/>
              <a:pathLst>
                <a:path w="1675" h="2011" extrusionOk="0">
                  <a:moveTo>
                    <a:pt x="612" y="0"/>
                  </a:moveTo>
                  <a:cubicBezTo>
                    <a:pt x="397" y="0"/>
                    <a:pt x="200" y="111"/>
                    <a:pt x="153" y="489"/>
                  </a:cubicBezTo>
                  <a:cubicBezTo>
                    <a:pt x="1" y="1478"/>
                    <a:pt x="876" y="2011"/>
                    <a:pt x="876" y="2011"/>
                  </a:cubicBezTo>
                  <a:cubicBezTo>
                    <a:pt x="876" y="2011"/>
                    <a:pt x="1674" y="831"/>
                    <a:pt x="1256" y="223"/>
                  </a:cubicBezTo>
                  <a:cubicBezTo>
                    <a:pt x="1256" y="223"/>
                    <a:pt x="916" y="0"/>
                    <a:pt x="612" y="0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flipH="1">
              <a:off x="8336362" y="3130407"/>
              <a:ext cx="101699" cy="92215"/>
            </a:xfrm>
            <a:custGeom>
              <a:avLst/>
              <a:gdLst/>
              <a:ahLst/>
              <a:cxnLst/>
              <a:rect l="l" t="t" r="r" b="b"/>
              <a:pathLst>
                <a:path w="3882" h="3520" extrusionOk="0">
                  <a:moveTo>
                    <a:pt x="913" y="1"/>
                  </a:moveTo>
                  <a:cubicBezTo>
                    <a:pt x="906" y="1"/>
                    <a:pt x="906" y="5"/>
                    <a:pt x="914" y="14"/>
                  </a:cubicBezTo>
                  <a:cubicBezTo>
                    <a:pt x="1028" y="204"/>
                    <a:pt x="1" y="1802"/>
                    <a:pt x="1" y="1802"/>
                  </a:cubicBezTo>
                  <a:cubicBezTo>
                    <a:pt x="1" y="1802"/>
                    <a:pt x="800" y="2715"/>
                    <a:pt x="1941" y="3172"/>
                  </a:cubicBezTo>
                  <a:cubicBezTo>
                    <a:pt x="2778" y="3479"/>
                    <a:pt x="3328" y="3520"/>
                    <a:pt x="3563" y="3520"/>
                  </a:cubicBezTo>
                  <a:cubicBezTo>
                    <a:pt x="3648" y="3520"/>
                    <a:pt x="3691" y="3514"/>
                    <a:pt x="3691" y="3514"/>
                  </a:cubicBezTo>
                  <a:lnTo>
                    <a:pt x="3881" y="1802"/>
                  </a:lnTo>
                  <a:cubicBezTo>
                    <a:pt x="3736" y="1694"/>
                    <a:pt x="1043" y="1"/>
                    <a:pt x="913" y="1"/>
                  </a:cubicBezTo>
                  <a:close/>
                </a:path>
              </a:pathLst>
            </a:custGeom>
            <a:solidFill>
              <a:srgbClr val="FF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flipH="1">
              <a:off x="8365273" y="3138344"/>
              <a:ext cx="373760" cy="987122"/>
            </a:xfrm>
            <a:custGeom>
              <a:avLst/>
              <a:gdLst/>
              <a:ahLst/>
              <a:cxnLst/>
              <a:rect l="l" t="t" r="r" b="b"/>
              <a:pathLst>
                <a:path w="14267" h="37680" extrusionOk="0">
                  <a:moveTo>
                    <a:pt x="11287" y="1"/>
                  </a:moveTo>
                  <a:cubicBezTo>
                    <a:pt x="11198" y="1"/>
                    <a:pt x="11147" y="16"/>
                    <a:pt x="11147" y="16"/>
                  </a:cubicBezTo>
                  <a:cubicBezTo>
                    <a:pt x="6430" y="1043"/>
                    <a:pt x="7038" y="3059"/>
                    <a:pt x="8066" y="7510"/>
                  </a:cubicBezTo>
                  <a:cubicBezTo>
                    <a:pt x="9055" y="11923"/>
                    <a:pt x="7038" y="14320"/>
                    <a:pt x="4832" y="18429"/>
                  </a:cubicBezTo>
                  <a:cubicBezTo>
                    <a:pt x="2625" y="22576"/>
                    <a:pt x="457" y="26570"/>
                    <a:pt x="0" y="31592"/>
                  </a:cubicBezTo>
                  <a:cubicBezTo>
                    <a:pt x="1066" y="35283"/>
                    <a:pt x="9131" y="37679"/>
                    <a:pt x="9131" y="37679"/>
                  </a:cubicBezTo>
                  <a:cubicBezTo>
                    <a:pt x="9131" y="37679"/>
                    <a:pt x="10805" y="25581"/>
                    <a:pt x="12403" y="17706"/>
                  </a:cubicBezTo>
                  <a:cubicBezTo>
                    <a:pt x="13430" y="12494"/>
                    <a:pt x="14267" y="6864"/>
                    <a:pt x="13430" y="3211"/>
                  </a:cubicBezTo>
                  <a:cubicBezTo>
                    <a:pt x="12750" y="277"/>
                    <a:pt x="11669" y="1"/>
                    <a:pt x="11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flipH="1">
              <a:off x="8243671" y="2833521"/>
              <a:ext cx="302031" cy="376930"/>
            </a:xfrm>
            <a:custGeom>
              <a:avLst/>
              <a:gdLst/>
              <a:ahLst/>
              <a:cxnLst/>
              <a:rect l="l" t="t" r="r" b="b"/>
              <a:pathLst>
                <a:path w="11529" h="14388" extrusionOk="0">
                  <a:moveTo>
                    <a:pt x="8712" y="1"/>
                  </a:moveTo>
                  <a:cubicBezTo>
                    <a:pt x="8345" y="1"/>
                    <a:pt x="7802" y="85"/>
                    <a:pt x="7420" y="276"/>
                  </a:cubicBezTo>
                  <a:cubicBezTo>
                    <a:pt x="7210" y="200"/>
                    <a:pt x="7001" y="162"/>
                    <a:pt x="6787" y="162"/>
                  </a:cubicBezTo>
                  <a:cubicBezTo>
                    <a:pt x="6573" y="162"/>
                    <a:pt x="6354" y="200"/>
                    <a:pt x="6126" y="276"/>
                  </a:cubicBezTo>
                  <a:cubicBezTo>
                    <a:pt x="5822" y="352"/>
                    <a:pt x="4833" y="961"/>
                    <a:pt x="4604" y="1456"/>
                  </a:cubicBezTo>
                  <a:cubicBezTo>
                    <a:pt x="4469" y="1433"/>
                    <a:pt x="4333" y="1423"/>
                    <a:pt x="4196" y="1423"/>
                  </a:cubicBezTo>
                  <a:cubicBezTo>
                    <a:pt x="3642" y="1423"/>
                    <a:pt x="3092" y="1599"/>
                    <a:pt x="2664" y="1874"/>
                  </a:cubicBezTo>
                  <a:cubicBezTo>
                    <a:pt x="1789" y="2483"/>
                    <a:pt x="1485" y="3548"/>
                    <a:pt x="1675" y="4537"/>
                  </a:cubicBezTo>
                  <a:cubicBezTo>
                    <a:pt x="1294" y="4956"/>
                    <a:pt x="1180" y="5603"/>
                    <a:pt x="1485" y="6135"/>
                  </a:cubicBezTo>
                  <a:cubicBezTo>
                    <a:pt x="1028" y="6516"/>
                    <a:pt x="686" y="7048"/>
                    <a:pt x="762" y="7657"/>
                  </a:cubicBezTo>
                  <a:cubicBezTo>
                    <a:pt x="800" y="7885"/>
                    <a:pt x="876" y="8037"/>
                    <a:pt x="990" y="8228"/>
                  </a:cubicBezTo>
                  <a:cubicBezTo>
                    <a:pt x="495" y="8608"/>
                    <a:pt x="343" y="9255"/>
                    <a:pt x="572" y="9787"/>
                  </a:cubicBezTo>
                  <a:cubicBezTo>
                    <a:pt x="191" y="10130"/>
                    <a:pt x="1" y="10624"/>
                    <a:pt x="115" y="11195"/>
                  </a:cubicBezTo>
                  <a:cubicBezTo>
                    <a:pt x="153" y="11461"/>
                    <a:pt x="305" y="11652"/>
                    <a:pt x="457" y="11842"/>
                  </a:cubicBezTo>
                  <a:cubicBezTo>
                    <a:pt x="191" y="12184"/>
                    <a:pt x="115" y="12641"/>
                    <a:pt x="343" y="13097"/>
                  </a:cubicBezTo>
                  <a:cubicBezTo>
                    <a:pt x="534" y="13478"/>
                    <a:pt x="914" y="13706"/>
                    <a:pt x="1256" y="13706"/>
                  </a:cubicBezTo>
                  <a:cubicBezTo>
                    <a:pt x="1534" y="14107"/>
                    <a:pt x="2061" y="14357"/>
                    <a:pt x="2595" y="14357"/>
                  </a:cubicBezTo>
                  <a:cubicBezTo>
                    <a:pt x="2720" y="14357"/>
                    <a:pt x="2845" y="14344"/>
                    <a:pt x="2968" y="14315"/>
                  </a:cubicBezTo>
                  <a:cubicBezTo>
                    <a:pt x="3044" y="14277"/>
                    <a:pt x="3159" y="14239"/>
                    <a:pt x="3273" y="14201"/>
                  </a:cubicBezTo>
                  <a:cubicBezTo>
                    <a:pt x="3498" y="14322"/>
                    <a:pt x="3747" y="14388"/>
                    <a:pt x="4002" y="14388"/>
                  </a:cubicBezTo>
                  <a:cubicBezTo>
                    <a:pt x="4306" y="14388"/>
                    <a:pt x="4619" y="14294"/>
                    <a:pt x="4909" y="14086"/>
                  </a:cubicBezTo>
                  <a:cubicBezTo>
                    <a:pt x="5517" y="13668"/>
                    <a:pt x="5746" y="12907"/>
                    <a:pt x="5555" y="12260"/>
                  </a:cubicBezTo>
                  <a:cubicBezTo>
                    <a:pt x="5708" y="11994"/>
                    <a:pt x="5822" y="11728"/>
                    <a:pt x="5822" y="11423"/>
                  </a:cubicBezTo>
                  <a:cubicBezTo>
                    <a:pt x="5860" y="11119"/>
                    <a:pt x="5822" y="10815"/>
                    <a:pt x="5708" y="10548"/>
                  </a:cubicBezTo>
                  <a:cubicBezTo>
                    <a:pt x="6088" y="9863"/>
                    <a:pt x="6088" y="8950"/>
                    <a:pt x="5517" y="8228"/>
                  </a:cubicBezTo>
                  <a:cubicBezTo>
                    <a:pt x="5784" y="7885"/>
                    <a:pt x="5936" y="7467"/>
                    <a:pt x="5974" y="6972"/>
                  </a:cubicBezTo>
                  <a:cubicBezTo>
                    <a:pt x="6012" y="6516"/>
                    <a:pt x="5936" y="6021"/>
                    <a:pt x="5669" y="5641"/>
                  </a:cubicBezTo>
                  <a:cubicBezTo>
                    <a:pt x="6316" y="5336"/>
                    <a:pt x="6887" y="4918"/>
                    <a:pt x="7381" y="4385"/>
                  </a:cubicBezTo>
                  <a:cubicBezTo>
                    <a:pt x="7670" y="4540"/>
                    <a:pt x="7997" y="4618"/>
                    <a:pt x="8326" y="4618"/>
                  </a:cubicBezTo>
                  <a:cubicBezTo>
                    <a:pt x="8560" y="4618"/>
                    <a:pt x="8795" y="4578"/>
                    <a:pt x="9017" y="4499"/>
                  </a:cubicBezTo>
                  <a:cubicBezTo>
                    <a:pt x="9664" y="4728"/>
                    <a:pt x="9854" y="4994"/>
                    <a:pt x="10463" y="5641"/>
                  </a:cubicBezTo>
                  <a:cubicBezTo>
                    <a:pt x="11376" y="5146"/>
                    <a:pt x="11528" y="4043"/>
                    <a:pt x="10882" y="3358"/>
                  </a:cubicBezTo>
                  <a:cubicBezTo>
                    <a:pt x="10996" y="3054"/>
                    <a:pt x="10920" y="2635"/>
                    <a:pt x="10843" y="2293"/>
                  </a:cubicBezTo>
                  <a:cubicBezTo>
                    <a:pt x="10691" y="1836"/>
                    <a:pt x="10463" y="1380"/>
                    <a:pt x="10045" y="1151"/>
                  </a:cubicBezTo>
                  <a:cubicBezTo>
                    <a:pt x="10197" y="543"/>
                    <a:pt x="9550" y="48"/>
                    <a:pt x="8903" y="10"/>
                  </a:cubicBezTo>
                  <a:cubicBezTo>
                    <a:pt x="8848" y="4"/>
                    <a:pt x="8783" y="1"/>
                    <a:pt x="8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flipH="1">
              <a:off x="8214780" y="3155005"/>
              <a:ext cx="203345" cy="238685"/>
            </a:xfrm>
            <a:custGeom>
              <a:avLst/>
              <a:gdLst/>
              <a:ahLst/>
              <a:cxnLst/>
              <a:rect l="l" t="t" r="r" b="b"/>
              <a:pathLst>
                <a:path w="7762" h="9111" extrusionOk="0">
                  <a:moveTo>
                    <a:pt x="4798" y="0"/>
                  </a:moveTo>
                  <a:cubicBezTo>
                    <a:pt x="4406" y="0"/>
                    <a:pt x="4040" y="221"/>
                    <a:pt x="3919" y="825"/>
                  </a:cubicBezTo>
                  <a:cubicBezTo>
                    <a:pt x="3758" y="529"/>
                    <a:pt x="3525" y="428"/>
                    <a:pt x="3283" y="428"/>
                  </a:cubicBezTo>
                  <a:cubicBezTo>
                    <a:pt x="2841" y="428"/>
                    <a:pt x="2368" y="765"/>
                    <a:pt x="2245" y="863"/>
                  </a:cubicBezTo>
                  <a:cubicBezTo>
                    <a:pt x="1827" y="1130"/>
                    <a:pt x="1522" y="1776"/>
                    <a:pt x="1180" y="2575"/>
                  </a:cubicBezTo>
                  <a:cubicBezTo>
                    <a:pt x="647" y="3907"/>
                    <a:pt x="1" y="4934"/>
                    <a:pt x="1370" y="5391"/>
                  </a:cubicBezTo>
                  <a:cubicBezTo>
                    <a:pt x="1839" y="5543"/>
                    <a:pt x="2152" y="5593"/>
                    <a:pt x="2361" y="5593"/>
                  </a:cubicBezTo>
                  <a:cubicBezTo>
                    <a:pt x="2605" y="5593"/>
                    <a:pt x="2706" y="5524"/>
                    <a:pt x="2748" y="5466"/>
                  </a:cubicBezTo>
                  <a:lnTo>
                    <a:pt x="2748" y="5466"/>
                  </a:lnTo>
                  <a:cubicBezTo>
                    <a:pt x="2644" y="5745"/>
                    <a:pt x="2324" y="6719"/>
                    <a:pt x="2778" y="7141"/>
                  </a:cubicBezTo>
                  <a:cubicBezTo>
                    <a:pt x="3088" y="7451"/>
                    <a:pt x="3425" y="7516"/>
                    <a:pt x="3652" y="7516"/>
                  </a:cubicBezTo>
                  <a:cubicBezTo>
                    <a:pt x="3813" y="7516"/>
                    <a:pt x="3919" y="7483"/>
                    <a:pt x="3919" y="7483"/>
                  </a:cubicBezTo>
                  <a:lnTo>
                    <a:pt x="3919" y="7483"/>
                  </a:lnTo>
                  <a:cubicBezTo>
                    <a:pt x="3919" y="7483"/>
                    <a:pt x="3805" y="8967"/>
                    <a:pt x="4832" y="9081"/>
                  </a:cubicBezTo>
                  <a:cubicBezTo>
                    <a:pt x="5019" y="9101"/>
                    <a:pt x="5189" y="9110"/>
                    <a:pt x="5342" y="9110"/>
                  </a:cubicBezTo>
                  <a:cubicBezTo>
                    <a:pt x="7526" y="9110"/>
                    <a:pt x="6430" y="7217"/>
                    <a:pt x="6430" y="7217"/>
                  </a:cubicBezTo>
                  <a:cubicBezTo>
                    <a:pt x="6430" y="7217"/>
                    <a:pt x="7039" y="6646"/>
                    <a:pt x="7305" y="6075"/>
                  </a:cubicBezTo>
                  <a:cubicBezTo>
                    <a:pt x="7571" y="5467"/>
                    <a:pt x="6430" y="4516"/>
                    <a:pt x="6430" y="4516"/>
                  </a:cubicBezTo>
                  <a:cubicBezTo>
                    <a:pt x="6430" y="4516"/>
                    <a:pt x="7647" y="4135"/>
                    <a:pt x="7724" y="3070"/>
                  </a:cubicBezTo>
                  <a:cubicBezTo>
                    <a:pt x="7762" y="2423"/>
                    <a:pt x="6582" y="1168"/>
                    <a:pt x="5745" y="407"/>
                  </a:cubicBezTo>
                  <a:cubicBezTo>
                    <a:pt x="5513" y="174"/>
                    <a:pt x="5145" y="0"/>
                    <a:pt x="4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 flipH="1">
              <a:off x="8224737" y="3197548"/>
              <a:ext cx="162503" cy="88731"/>
            </a:xfrm>
            <a:custGeom>
              <a:avLst/>
              <a:gdLst/>
              <a:ahLst/>
              <a:cxnLst/>
              <a:rect l="l" t="t" r="r" b="b"/>
              <a:pathLst>
                <a:path w="6203" h="3387" extrusionOk="0">
                  <a:moveTo>
                    <a:pt x="5213" y="0"/>
                  </a:moveTo>
                  <a:cubicBezTo>
                    <a:pt x="5213" y="0"/>
                    <a:pt x="5784" y="1065"/>
                    <a:pt x="5479" y="1522"/>
                  </a:cubicBezTo>
                  <a:cubicBezTo>
                    <a:pt x="5175" y="1978"/>
                    <a:pt x="3311" y="2359"/>
                    <a:pt x="1941" y="2359"/>
                  </a:cubicBezTo>
                  <a:cubicBezTo>
                    <a:pt x="572" y="2359"/>
                    <a:pt x="1" y="3386"/>
                    <a:pt x="1" y="3386"/>
                  </a:cubicBezTo>
                  <a:cubicBezTo>
                    <a:pt x="1" y="3386"/>
                    <a:pt x="1142" y="2853"/>
                    <a:pt x="1713" y="2815"/>
                  </a:cubicBezTo>
                  <a:cubicBezTo>
                    <a:pt x="2854" y="2701"/>
                    <a:pt x="5670" y="2701"/>
                    <a:pt x="5936" y="1712"/>
                  </a:cubicBezTo>
                  <a:cubicBezTo>
                    <a:pt x="6202" y="685"/>
                    <a:pt x="5213" y="0"/>
                    <a:pt x="5213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 flipH="1">
              <a:off x="8239697" y="3297200"/>
              <a:ext cx="96695" cy="37908"/>
            </a:xfrm>
            <a:custGeom>
              <a:avLst/>
              <a:gdLst/>
              <a:ahLst/>
              <a:cxnLst/>
              <a:rect l="l" t="t" r="r" b="b"/>
              <a:pathLst>
                <a:path w="3691" h="1447" extrusionOk="0">
                  <a:moveTo>
                    <a:pt x="3690" y="1"/>
                  </a:moveTo>
                  <a:lnTo>
                    <a:pt x="3690" y="1"/>
                  </a:lnTo>
                  <a:cubicBezTo>
                    <a:pt x="3690" y="1"/>
                    <a:pt x="2848" y="809"/>
                    <a:pt x="1734" y="809"/>
                  </a:cubicBezTo>
                  <a:cubicBezTo>
                    <a:pt x="1664" y="809"/>
                    <a:pt x="1594" y="806"/>
                    <a:pt x="1522" y="800"/>
                  </a:cubicBezTo>
                  <a:cubicBezTo>
                    <a:pt x="1416" y="786"/>
                    <a:pt x="1317" y="780"/>
                    <a:pt x="1225" y="780"/>
                  </a:cubicBezTo>
                  <a:cubicBezTo>
                    <a:pt x="254" y="780"/>
                    <a:pt x="0" y="1446"/>
                    <a:pt x="0" y="1446"/>
                  </a:cubicBezTo>
                  <a:cubicBezTo>
                    <a:pt x="0" y="1446"/>
                    <a:pt x="685" y="1028"/>
                    <a:pt x="1522" y="1028"/>
                  </a:cubicBezTo>
                  <a:cubicBezTo>
                    <a:pt x="2968" y="1028"/>
                    <a:pt x="3690" y="533"/>
                    <a:pt x="369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 flipH="1">
              <a:off x="8250675" y="3348493"/>
              <a:ext cx="60804" cy="36441"/>
            </a:xfrm>
            <a:custGeom>
              <a:avLst/>
              <a:gdLst/>
              <a:ahLst/>
              <a:cxnLst/>
              <a:rect l="l" t="t" r="r" b="b"/>
              <a:pathLst>
                <a:path w="2321" h="1391" extrusionOk="0">
                  <a:moveTo>
                    <a:pt x="2117" y="1"/>
                  </a:moveTo>
                  <a:cubicBezTo>
                    <a:pt x="1883" y="1"/>
                    <a:pt x="1456" y="62"/>
                    <a:pt x="875" y="401"/>
                  </a:cubicBezTo>
                  <a:cubicBezTo>
                    <a:pt x="0" y="934"/>
                    <a:pt x="381" y="1390"/>
                    <a:pt x="381" y="1390"/>
                  </a:cubicBezTo>
                  <a:cubicBezTo>
                    <a:pt x="381" y="1390"/>
                    <a:pt x="875" y="706"/>
                    <a:pt x="2321" y="21"/>
                  </a:cubicBezTo>
                  <a:cubicBezTo>
                    <a:pt x="2321" y="21"/>
                    <a:pt x="2251" y="1"/>
                    <a:pt x="2117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flipH="1">
              <a:off x="8457966" y="3819165"/>
              <a:ext cx="115636" cy="108929"/>
            </a:xfrm>
            <a:custGeom>
              <a:avLst/>
              <a:gdLst/>
              <a:ahLst/>
              <a:cxnLst/>
              <a:rect l="l" t="t" r="r" b="b"/>
              <a:pathLst>
                <a:path w="4414" h="4158" extrusionOk="0">
                  <a:moveTo>
                    <a:pt x="1637" y="0"/>
                  </a:moveTo>
                  <a:cubicBezTo>
                    <a:pt x="842" y="0"/>
                    <a:pt x="191" y="429"/>
                    <a:pt x="191" y="429"/>
                  </a:cubicBezTo>
                  <a:cubicBezTo>
                    <a:pt x="191" y="429"/>
                    <a:pt x="1" y="1076"/>
                    <a:pt x="153" y="2598"/>
                  </a:cubicBezTo>
                  <a:cubicBezTo>
                    <a:pt x="267" y="3549"/>
                    <a:pt x="533" y="3663"/>
                    <a:pt x="876" y="3967"/>
                  </a:cubicBezTo>
                  <a:cubicBezTo>
                    <a:pt x="1013" y="4077"/>
                    <a:pt x="1424" y="4158"/>
                    <a:pt x="1879" y="4158"/>
                  </a:cubicBezTo>
                  <a:cubicBezTo>
                    <a:pt x="2681" y="4158"/>
                    <a:pt x="3619" y="3908"/>
                    <a:pt x="3425" y="3130"/>
                  </a:cubicBezTo>
                  <a:cubicBezTo>
                    <a:pt x="4414" y="2217"/>
                    <a:pt x="4414" y="1989"/>
                    <a:pt x="3120" y="657"/>
                  </a:cubicBezTo>
                  <a:cubicBezTo>
                    <a:pt x="2648" y="156"/>
                    <a:pt x="2116" y="0"/>
                    <a:pt x="1637" y="0"/>
                  </a:cubicBezTo>
                  <a:close/>
                </a:path>
              </a:pathLst>
            </a:custGeom>
            <a:solidFill>
              <a:srgbClr val="F1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 flipH="1">
              <a:off x="8481883" y="3775574"/>
              <a:ext cx="112649" cy="75789"/>
            </a:xfrm>
            <a:custGeom>
              <a:avLst/>
              <a:gdLst/>
              <a:ahLst/>
              <a:cxnLst/>
              <a:rect l="l" t="t" r="r" b="b"/>
              <a:pathLst>
                <a:path w="4300" h="2893" extrusionOk="0">
                  <a:moveTo>
                    <a:pt x="3843" y="1"/>
                  </a:moveTo>
                  <a:lnTo>
                    <a:pt x="1" y="952"/>
                  </a:lnTo>
                  <a:lnTo>
                    <a:pt x="343" y="2892"/>
                  </a:lnTo>
                  <a:cubicBezTo>
                    <a:pt x="343" y="2892"/>
                    <a:pt x="1637" y="2892"/>
                    <a:pt x="2664" y="2550"/>
                  </a:cubicBezTo>
                  <a:cubicBezTo>
                    <a:pt x="3691" y="2207"/>
                    <a:pt x="4300" y="1408"/>
                    <a:pt x="4300" y="1408"/>
                  </a:cubicBezTo>
                  <a:lnTo>
                    <a:pt x="3843" y="1"/>
                  </a:lnTo>
                  <a:close/>
                </a:path>
              </a:pathLst>
            </a:custGeom>
            <a:solidFill>
              <a:srgbClr val="EEB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 flipH="1">
              <a:off x="8445990" y="3176617"/>
              <a:ext cx="235254" cy="662561"/>
            </a:xfrm>
            <a:custGeom>
              <a:avLst/>
              <a:gdLst/>
              <a:ahLst/>
              <a:cxnLst/>
              <a:rect l="l" t="t" r="r" b="b"/>
              <a:pathLst>
                <a:path w="8980" h="25291" extrusionOk="0">
                  <a:moveTo>
                    <a:pt x="5517" y="0"/>
                  </a:moveTo>
                  <a:cubicBezTo>
                    <a:pt x="3615" y="305"/>
                    <a:pt x="2740" y="2815"/>
                    <a:pt x="2017" y="6544"/>
                  </a:cubicBezTo>
                  <a:cubicBezTo>
                    <a:pt x="1294" y="10310"/>
                    <a:pt x="648" y="11832"/>
                    <a:pt x="343" y="14495"/>
                  </a:cubicBezTo>
                  <a:cubicBezTo>
                    <a:pt x="1" y="17158"/>
                    <a:pt x="3311" y="25262"/>
                    <a:pt x="3311" y="25262"/>
                  </a:cubicBezTo>
                  <a:cubicBezTo>
                    <a:pt x="3311" y="25262"/>
                    <a:pt x="3406" y="25290"/>
                    <a:pt x="3620" y="25290"/>
                  </a:cubicBezTo>
                  <a:cubicBezTo>
                    <a:pt x="3834" y="25290"/>
                    <a:pt x="4167" y="25262"/>
                    <a:pt x="4642" y="25147"/>
                  </a:cubicBezTo>
                  <a:cubicBezTo>
                    <a:pt x="6849" y="24615"/>
                    <a:pt x="7610" y="23512"/>
                    <a:pt x="7610" y="23512"/>
                  </a:cubicBezTo>
                  <a:cubicBezTo>
                    <a:pt x="7610" y="23512"/>
                    <a:pt x="6468" y="17539"/>
                    <a:pt x="5479" y="14229"/>
                  </a:cubicBezTo>
                  <a:cubicBezTo>
                    <a:pt x="6430" y="11756"/>
                    <a:pt x="7762" y="10424"/>
                    <a:pt x="8028" y="9397"/>
                  </a:cubicBezTo>
                  <a:cubicBezTo>
                    <a:pt x="8751" y="6658"/>
                    <a:pt x="8979" y="2321"/>
                    <a:pt x="55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 flipH="1">
              <a:off x="8458960" y="3803788"/>
              <a:ext cx="156975" cy="98634"/>
            </a:xfrm>
            <a:custGeom>
              <a:avLst/>
              <a:gdLst/>
              <a:ahLst/>
              <a:cxnLst/>
              <a:rect l="l" t="t" r="r" b="b"/>
              <a:pathLst>
                <a:path w="5992" h="3765" extrusionOk="0">
                  <a:moveTo>
                    <a:pt x="4278" y="1"/>
                  </a:moveTo>
                  <a:cubicBezTo>
                    <a:pt x="2878" y="1"/>
                    <a:pt x="704" y="788"/>
                    <a:pt x="704" y="788"/>
                  </a:cubicBezTo>
                  <a:cubicBezTo>
                    <a:pt x="704" y="788"/>
                    <a:pt x="475" y="2005"/>
                    <a:pt x="209" y="2804"/>
                  </a:cubicBezTo>
                  <a:cubicBezTo>
                    <a:pt x="0" y="3401"/>
                    <a:pt x="213" y="3764"/>
                    <a:pt x="479" y="3764"/>
                  </a:cubicBezTo>
                  <a:cubicBezTo>
                    <a:pt x="553" y="3764"/>
                    <a:pt x="630" y="3737"/>
                    <a:pt x="704" y="3679"/>
                  </a:cubicBezTo>
                  <a:cubicBezTo>
                    <a:pt x="993" y="3454"/>
                    <a:pt x="1011" y="3066"/>
                    <a:pt x="1193" y="3066"/>
                  </a:cubicBezTo>
                  <a:cubicBezTo>
                    <a:pt x="1226" y="3066"/>
                    <a:pt x="1265" y="3079"/>
                    <a:pt x="1312" y="3109"/>
                  </a:cubicBezTo>
                  <a:cubicBezTo>
                    <a:pt x="1475" y="3202"/>
                    <a:pt x="1681" y="3366"/>
                    <a:pt x="1912" y="3366"/>
                  </a:cubicBezTo>
                  <a:cubicBezTo>
                    <a:pt x="2059" y="3366"/>
                    <a:pt x="2215" y="3300"/>
                    <a:pt x="2378" y="3109"/>
                  </a:cubicBezTo>
                  <a:cubicBezTo>
                    <a:pt x="2710" y="2643"/>
                    <a:pt x="2839" y="2410"/>
                    <a:pt x="3198" y="2410"/>
                  </a:cubicBezTo>
                  <a:cubicBezTo>
                    <a:pt x="3249" y="2410"/>
                    <a:pt x="3305" y="2414"/>
                    <a:pt x="3367" y="2424"/>
                  </a:cubicBezTo>
                  <a:cubicBezTo>
                    <a:pt x="3407" y="2431"/>
                    <a:pt x="3449" y="2434"/>
                    <a:pt x="3492" y="2434"/>
                  </a:cubicBezTo>
                  <a:cubicBezTo>
                    <a:pt x="3935" y="2434"/>
                    <a:pt x="4500" y="2099"/>
                    <a:pt x="4812" y="1891"/>
                  </a:cubicBezTo>
                  <a:cubicBezTo>
                    <a:pt x="5155" y="1663"/>
                    <a:pt x="5992" y="1397"/>
                    <a:pt x="5345" y="369"/>
                  </a:cubicBezTo>
                  <a:cubicBezTo>
                    <a:pt x="5175" y="100"/>
                    <a:pt x="4776" y="1"/>
                    <a:pt x="4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flipH="1">
              <a:off x="8452985" y="3712807"/>
              <a:ext cx="207327" cy="140602"/>
            </a:xfrm>
            <a:custGeom>
              <a:avLst/>
              <a:gdLst/>
              <a:ahLst/>
              <a:cxnLst/>
              <a:rect l="l" t="t" r="r" b="b"/>
              <a:pathLst>
                <a:path w="7914" h="5367" extrusionOk="0">
                  <a:moveTo>
                    <a:pt x="6468" y="0"/>
                  </a:moveTo>
                  <a:cubicBezTo>
                    <a:pt x="4072" y="380"/>
                    <a:pt x="1903" y="380"/>
                    <a:pt x="724" y="1179"/>
                  </a:cubicBezTo>
                  <a:cubicBezTo>
                    <a:pt x="1" y="1674"/>
                    <a:pt x="1903" y="5288"/>
                    <a:pt x="1903" y="5288"/>
                  </a:cubicBezTo>
                  <a:cubicBezTo>
                    <a:pt x="1903" y="5288"/>
                    <a:pt x="2194" y="5367"/>
                    <a:pt x="2729" y="5367"/>
                  </a:cubicBezTo>
                  <a:cubicBezTo>
                    <a:pt x="3371" y="5367"/>
                    <a:pt x="4366" y="5254"/>
                    <a:pt x="5631" y="4756"/>
                  </a:cubicBezTo>
                  <a:cubicBezTo>
                    <a:pt x="7914" y="3842"/>
                    <a:pt x="7457" y="3614"/>
                    <a:pt x="7457" y="3614"/>
                  </a:cubicBezTo>
                  <a:lnTo>
                    <a:pt x="6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 flipH="1">
              <a:off x="8483873" y="3730726"/>
              <a:ext cx="149509" cy="34921"/>
            </a:xfrm>
            <a:custGeom>
              <a:avLst/>
              <a:gdLst/>
              <a:ahLst/>
              <a:cxnLst/>
              <a:rect l="l" t="t" r="r" b="b"/>
              <a:pathLst>
                <a:path w="5707" h="1333" extrusionOk="0">
                  <a:moveTo>
                    <a:pt x="5631" y="1"/>
                  </a:moveTo>
                  <a:cubicBezTo>
                    <a:pt x="5631" y="1"/>
                    <a:pt x="4603" y="305"/>
                    <a:pt x="4033" y="343"/>
                  </a:cubicBezTo>
                  <a:cubicBezTo>
                    <a:pt x="3424" y="381"/>
                    <a:pt x="2587" y="381"/>
                    <a:pt x="1484" y="495"/>
                  </a:cubicBezTo>
                  <a:cubicBezTo>
                    <a:pt x="342" y="610"/>
                    <a:pt x="0" y="1332"/>
                    <a:pt x="0" y="1332"/>
                  </a:cubicBezTo>
                  <a:cubicBezTo>
                    <a:pt x="856" y="857"/>
                    <a:pt x="2161" y="751"/>
                    <a:pt x="3101" y="751"/>
                  </a:cubicBezTo>
                  <a:cubicBezTo>
                    <a:pt x="3289" y="751"/>
                    <a:pt x="3462" y="755"/>
                    <a:pt x="3614" y="762"/>
                  </a:cubicBezTo>
                  <a:cubicBezTo>
                    <a:pt x="3652" y="763"/>
                    <a:pt x="3691" y="764"/>
                    <a:pt x="3729" y="764"/>
                  </a:cubicBezTo>
                  <a:cubicBezTo>
                    <a:pt x="4655" y="764"/>
                    <a:pt x="5707" y="343"/>
                    <a:pt x="5707" y="343"/>
                  </a:cubicBezTo>
                  <a:lnTo>
                    <a:pt x="56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 flipH="1">
              <a:off x="8547664" y="3769601"/>
              <a:ext cx="71572" cy="73720"/>
            </a:xfrm>
            <a:custGeom>
              <a:avLst/>
              <a:gdLst/>
              <a:ahLst/>
              <a:cxnLst/>
              <a:rect l="l" t="t" r="r" b="b"/>
              <a:pathLst>
                <a:path w="2732" h="2814" extrusionOk="0">
                  <a:moveTo>
                    <a:pt x="1210" y="1"/>
                  </a:moveTo>
                  <a:cubicBezTo>
                    <a:pt x="944" y="1"/>
                    <a:pt x="563" y="191"/>
                    <a:pt x="259" y="685"/>
                  </a:cubicBezTo>
                  <a:cubicBezTo>
                    <a:pt x="0" y="1074"/>
                    <a:pt x="622" y="1572"/>
                    <a:pt x="1235" y="1572"/>
                  </a:cubicBezTo>
                  <a:cubicBezTo>
                    <a:pt x="1342" y="1572"/>
                    <a:pt x="1450" y="1556"/>
                    <a:pt x="1552" y="1522"/>
                  </a:cubicBezTo>
                  <a:cubicBezTo>
                    <a:pt x="1638" y="1495"/>
                    <a:pt x="1720" y="1483"/>
                    <a:pt x="1796" y="1483"/>
                  </a:cubicBezTo>
                  <a:cubicBezTo>
                    <a:pt x="2366" y="1483"/>
                    <a:pt x="2637" y="2154"/>
                    <a:pt x="1933" y="2321"/>
                  </a:cubicBezTo>
                  <a:cubicBezTo>
                    <a:pt x="1802" y="2354"/>
                    <a:pt x="1672" y="2368"/>
                    <a:pt x="1546" y="2368"/>
                  </a:cubicBezTo>
                  <a:cubicBezTo>
                    <a:pt x="944" y="2368"/>
                    <a:pt x="449" y="2055"/>
                    <a:pt x="449" y="2055"/>
                  </a:cubicBezTo>
                  <a:lnTo>
                    <a:pt x="449" y="2055"/>
                  </a:lnTo>
                  <a:cubicBezTo>
                    <a:pt x="449" y="2055"/>
                    <a:pt x="904" y="2813"/>
                    <a:pt x="1597" y="2813"/>
                  </a:cubicBezTo>
                  <a:cubicBezTo>
                    <a:pt x="1680" y="2813"/>
                    <a:pt x="1767" y="2802"/>
                    <a:pt x="1857" y="2778"/>
                  </a:cubicBezTo>
                  <a:cubicBezTo>
                    <a:pt x="2694" y="2549"/>
                    <a:pt x="2732" y="1142"/>
                    <a:pt x="1857" y="1142"/>
                  </a:cubicBezTo>
                  <a:cubicBezTo>
                    <a:pt x="715" y="1142"/>
                    <a:pt x="259" y="876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 flipH="1">
              <a:off x="8513767" y="3773112"/>
              <a:ext cx="51845" cy="57320"/>
            </a:xfrm>
            <a:custGeom>
              <a:avLst/>
              <a:gdLst/>
              <a:ahLst/>
              <a:cxnLst/>
              <a:rect l="l" t="t" r="r" b="b"/>
              <a:pathLst>
                <a:path w="1979" h="2188" extrusionOk="0">
                  <a:moveTo>
                    <a:pt x="868" y="1"/>
                  </a:moveTo>
                  <a:cubicBezTo>
                    <a:pt x="597" y="1"/>
                    <a:pt x="299" y="122"/>
                    <a:pt x="0" y="361"/>
                  </a:cubicBezTo>
                  <a:cubicBezTo>
                    <a:pt x="0" y="361"/>
                    <a:pt x="235" y="205"/>
                    <a:pt x="544" y="205"/>
                  </a:cubicBezTo>
                  <a:cubicBezTo>
                    <a:pt x="763" y="205"/>
                    <a:pt x="1019" y="283"/>
                    <a:pt x="1255" y="551"/>
                  </a:cubicBezTo>
                  <a:cubicBezTo>
                    <a:pt x="1826" y="1160"/>
                    <a:pt x="457" y="1540"/>
                    <a:pt x="457" y="1540"/>
                  </a:cubicBezTo>
                  <a:lnTo>
                    <a:pt x="266" y="2187"/>
                  </a:lnTo>
                  <a:cubicBezTo>
                    <a:pt x="266" y="2187"/>
                    <a:pt x="1978" y="1502"/>
                    <a:pt x="1826" y="894"/>
                  </a:cubicBezTo>
                  <a:cubicBezTo>
                    <a:pt x="1641" y="293"/>
                    <a:pt x="1288" y="1"/>
                    <a:pt x="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flipH="1">
              <a:off x="8481886" y="3765620"/>
              <a:ext cx="56822" cy="49147"/>
            </a:xfrm>
            <a:custGeom>
              <a:avLst/>
              <a:gdLst/>
              <a:ahLst/>
              <a:cxnLst/>
              <a:rect l="l" t="t" r="r" b="b"/>
              <a:pathLst>
                <a:path w="2169" h="1876" extrusionOk="0">
                  <a:moveTo>
                    <a:pt x="1332" y="0"/>
                  </a:moveTo>
                  <a:cubicBezTo>
                    <a:pt x="1332" y="1"/>
                    <a:pt x="1902" y="1028"/>
                    <a:pt x="1598" y="1408"/>
                  </a:cubicBezTo>
                  <a:cubicBezTo>
                    <a:pt x="1436" y="1570"/>
                    <a:pt x="1146" y="1613"/>
                    <a:pt x="885" y="1613"/>
                  </a:cubicBezTo>
                  <a:cubicBezTo>
                    <a:pt x="596" y="1613"/>
                    <a:pt x="343" y="1560"/>
                    <a:pt x="343" y="1560"/>
                  </a:cubicBezTo>
                  <a:lnTo>
                    <a:pt x="0" y="1826"/>
                  </a:lnTo>
                  <a:cubicBezTo>
                    <a:pt x="0" y="1826"/>
                    <a:pt x="357" y="1875"/>
                    <a:pt x="767" y="1875"/>
                  </a:cubicBezTo>
                  <a:cubicBezTo>
                    <a:pt x="1246" y="1875"/>
                    <a:pt x="1797" y="1809"/>
                    <a:pt x="1940" y="1522"/>
                  </a:cubicBezTo>
                  <a:cubicBezTo>
                    <a:pt x="2169" y="1028"/>
                    <a:pt x="1826" y="305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 flipH="1">
              <a:off x="8141037" y="4376391"/>
              <a:ext cx="203345" cy="154460"/>
            </a:xfrm>
            <a:custGeom>
              <a:avLst/>
              <a:gdLst/>
              <a:ahLst/>
              <a:cxnLst/>
              <a:rect l="l" t="t" r="r" b="b"/>
              <a:pathLst>
                <a:path w="7762" h="5896" extrusionOk="0">
                  <a:moveTo>
                    <a:pt x="3076" y="1"/>
                  </a:moveTo>
                  <a:cubicBezTo>
                    <a:pt x="3053" y="1"/>
                    <a:pt x="3030" y="3"/>
                    <a:pt x="3006" y="6"/>
                  </a:cubicBezTo>
                  <a:cubicBezTo>
                    <a:pt x="2322" y="83"/>
                    <a:pt x="1523" y="1224"/>
                    <a:pt x="1523" y="1224"/>
                  </a:cubicBezTo>
                  <a:cubicBezTo>
                    <a:pt x="1523" y="1224"/>
                    <a:pt x="1142" y="996"/>
                    <a:pt x="419" y="767"/>
                  </a:cubicBezTo>
                  <a:cubicBezTo>
                    <a:pt x="1" y="2023"/>
                    <a:pt x="229" y="4039"/>
                    <a:pt x="229" y="4039"/>
                  </a:cubicBezTo>
                  <a:cubicBezTo>
                    <a:pt x="229" y="4039"/>
                    <a:pt x="686" y="4305"/>
                    <a:pt x="1104" y="4343"/>
                  </a:cubicBezTo>
                  <a:cubicBezTo>
                    <a:pt x="1675" y="4343"/>
                    <a:pt x="1979" y="4153"/>
                    <a:pt x="1979" y="4153"/>
                  </a:cubicBezTo>
                  <a:lnTo>
                    <a:pt x="2017" y="3811"/>
                  </a:lnTo>
                  <a:cubicBezTo>
                    <a:pt x="2017" y="3811"/>
                    <a:pt x="2664" y="5066"/>
                    <a:pt x="3653" y="5409"/>
                  </a:cubicBezTo>
                  <a:cubicBezTo>
                    <a:pt x="4340" y="5609"/>
                    <a:pt x="5393" y="5896"/>
                    <a:pt x="6391" y="5896"/>
                  </a:cubicBezTo>
                  <a:cubicBezTo>
                    <a:pt x="6719" y="5896"/>
                    <a:pt x="7042" y="5865"/>
                    <a:pt x="7343" y="5789"/>
                  </a:cubicBezTo>
                  <a:cubicBezTo>
                    <a:pt x="7762" y="5675"/>
                    <a:pt x="7496" y="4610"/>
                    <a:pt x="6582" y="3773"/>
                  </a:cubicBezTo>
                  <a:cubicBezTo>
                    <a:pt x="5669" y="2936"/>
                    <a:pt x="4414" y="1756"/>
                    <a:pt x="4072" y="1414"/>
                  </a:cubicBezTo>
                  <a:cubicBezTo>
                    <a:pt x="3843" y="1148"/>
                    <a:pt x="3539" y="691"/>
                    <a:pt x="3463" y="349"/>
                  </a:cubicBezTo>
                  <a:cubicBezTo>
                    <a:pt x="3429" y="144"/>
                    <a:pt x="3272" y="1"/>
                    <a:pt x="30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 flipH="1">
              <a:off x="8230739" y="4390354"/>
              <a:ext cx="72777" cy="52552"/>
            </a:xfrm>
            <a:custGeom>
              <a:avLst/>
              <a:gdLst/>
              <a:ahLst/>
              <a:cxnLst/>
              <a:rect l="l" t="t" r="r" b="b"/>
              <a:pathLst>
                <a:path w="2778" h="2006" extrusionOk="0">
                  <a:moveTo>
                    <a:pt x="1815" y="323"/>
                  </a:moveTo>
                  <a:cubicBezTo>
                    <a:pt x="1939" y="323"/>
                    <a:pt x="2046" y="407"/>
                    <a:pt x="2169" y="653"/>
                  </a:cubicBezTo>
                  <a:cubicBezTo>
                    <a:pt x="2321" y="919"/>
                    <a:pt x="2321" y="1033"/>
                    <a:pt x="1675" y="1338"/>
                  </a:cubicBezTo>
                  <a:cubicBezTo>
                    <a:pt x="1378" y="1475"/>
                    <a:pt x="1122" y="1625"/>
                    <a:pt x="908" y="1625"/>
                  </a:cubicBezTo>
                  <a:cubicBezTo>
                    <a:pt x="765" y="1625"/>
                    <a:pt x="640" y="1558"/>
                    <a:pt x="533" y="1376"/>
                  </a:cubicBezTo>
                  <a:cubicBezTo>
                    <a:pt x="229" y="805"/>
                    <a:pt x="1028" y="615"/>
                    <a:pt x="1256" y="539"/>
                  </a:cubicBezTo>
                  <a:cubicBezTo>
                    <a:pt x="1502" y="436"/>
                    <a:pt x="1670" y="323"/>
                    <a:pt x="1815" y="323"/>
                  </a:cubicBezTo>
                  <a:close/>
                  <a:moveTo>
                    <a:pt x="1852" y="0"/>
                  </a:moveTo>
                  <a:cubicBezTo>
                    <a:pt x="1831" y="0"/>
                    <a:pt x="1810" y="2"/>
                    <a:pt x="1789" y="6"/>
                  </a:cubicBezTo>
                  <a:cubicBezTo>
                    <a:pt x="1789" y="6"/>
                    <a:pt x="990" y="348"/>
                    <a:pt x="571" y="577"/>
                  </a:cubicBezTo>
                  <a:cubicBezTo>
                    <a:pt x="115" y="805"/>
                    <a:pt x="1" y="919"/>
                    <a:pt x="305" y="1528"/>
                  </a:cubicBezTo>
                  <a:cubicBezTo>
                    <a:pt x="491" y="1879"/>
                    <a:pt x="654" y="2006"/>
                    <a:pt x="856" y="2006"/>
                  </a:cubicBezTo>
                  <a:cubicBezTo>
                    <a:pt x="1026" y="2006"/>
                    <a:pt x="1224" y="1916"/>
                    <a:pt x="1484" y="1794"/>
                  </a:cubicBezTo>
                  <a:cubicBezTo>
                    <a:pt x="2055" y="1490"/>
                    <a:pt x="2778" y="1338"/>
                    <a:pt x="2588" y="957"/>
                  </a:cubicBezTo>
                  <a:cubicBezTo>
                    <a:pt x="2371" y="633"/>
                    <a:pt x="2223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 flipH="1">
              <a:off x="8301491" y="4453278"/>
              <a:ext cx="202349" cy="155299"/>
            </a:xfrm>
            <a:custGeom>
              <a:avLst/>
              <a:gdLst/>
              <a:ahLst/>
              <a:cxnLst/>
              <a:rect l="l" t="t" r="r" b="b"/>
              <a:pathLst>
                <a:path w="7724" h="5928" extrusionOk="0">
                  <a:moveTo>
                    <a:pt x="3006" y="1"/>
                  </a:moveTo>
                  <a:cubicBezTo>
                    <a:pt x="2283" y="115"/>
                    <a:pt x="1484" y="1218"/>
                    <a:pt x="1484" y="1218"/>
                  </a:cubicBezTo>
                  <a:cubicBezTo>
                    <a:pt x="1484" y="1218"/>
                    <a:pt x="1104" y="1028"/>
                    <a:pt x="419" y="800"/>
                  </a:cubicBezTo>
                  <a:cubicBezTo>
                    <a:pt x="1" y="2017"/>
                    <a:pt x="229" y="4034"/>
                    <a:pt x="229" y="4034"/>
                  </a:cubicBezTo>
                  <a:cubicBezTo>
                    <a:pt x="229" y="4034"/>
                    <a:pt x="648" y="4338"/>
                    <a:pt x="1066" y="4338"/>
                  </a:cubicBezTo>
                  <a:cubicBezTo>
                    <a:pt x="1118" y="4341"/>
                    <a:pt x="1168" y="4343"/>
                    <a:pt x="1216" y="4343"/>
                  </a:cubicBezTo>
                  <a:cubicBezTo>
                    <a:pt x="1696" y="4343"/>
                    <a:pt x="1979" y="4186"/>
                    <a:pt x="1979" y="4186"/>
                  </a:cubicBezTo>
                  <a:lnTo>
                    <a:pt x="1979" y="3843"/>
                  </a:lnTo>
                  <a:cubicBezTo>
                    <a:pt x="1979" y="3843"/>
                    <a:pt x="2664" y="5099"/>
                    <a:pt x="3653" y="5403"/>
                  </a:cubicBezTo>
                  <a:cubicBezTo>
                    <a:pt x="4313" y="5633"/>
                    <a:pt x="5385" y="5927"/>
                    <a:pt x="6395" y="5927"/>
                  </a:cubicBezTo>
                  <a:cubicBezTo>
                    <a:pt x="6723" y="5927"/>
                    <a:pt x="7045" y="5896"/>
                    <a:pt x="7343" y="5822"/>
                  </a:cubicBezTo>
                  <a:cubicBezTo>
                    <a:pt x="7724" y="5707"/>
                    <a:pt x="7495" y="4642"/>
                    <a:pt x="6544" y="3767"/>
                  </a:cubicBezTo>
                  <a:cubicBezTo>
                    <a:pt x="5631" y="2968"/>
                    <a:pt x="4376" y="1789"/>
                    <a:pt x="4071" y="1447"/>
                  </a:cubicBezTo>
                  <a:cubicBezTo>
                    <a:pt x="3805" y="1180"/>
                    <a:pt x="3539" y="724"/>
                    <a:pt x="3425" y="343"/>
                  </a:cubicBezTo>
                  <a:cubicBezTo>
                    <a:pt x="3387" y="153"/>
                    <a:pt x="3196" y="1"/>
                    <a:pt x="3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flipH="1">
              <a:off x="8391193" y="4468079"/>
              <a:ext cx="72777" cy="52081"/>
            </a:xfrm>
            <a:custGeom>
              <a:avLst/>
              <a:gdLst/>
              <a:ahLst/>
              <a:cxnLst/>
              <a:rect l="l" t="t" r="r" b="b"/>
              <a:pathLst>
                <a:path w="2778" h="1988" extrusionOk="0">
                  <a:moveTo>
                    <a:pt x="1826" y="308"/>
                  </a:moveTo>
                  <a:cubicBezTo>
                    <a:pt x="1944" y="308"/>
                    <a:pt x="2048" y="395"/>
                    <a:pt x="2169" y="653"/>
                  </a:cubicBezTo>
                  <a:cubicBezTo>
                    <a:pt x="2321" y="920"/>
                    <a:pt x="2359" y="1034"/>
                    <a:pt x="1713" y="1338"/>
                  </a:cubicBezTo>
                  <a:cubicBezTo>
                    <a:pt x="1393" y="1475"/>
                    <a:pt x="1128" y="1626"/>
                    <a:pt x="918" y="1626"/>
                  </a:cubicBezTo>
                  <a:cubicBezTo>
                    <a:pt x="778" y="1626"/>
                    <a:pt x="662" y="1559"/>
                    <a:pt x="571" y="1376"/>
                  </a:cubicBezTo>
                  <a:cubicBezTo>
                    <a:pt x="229" y="767"/>
                    <a:pt x="1066" y="615"/>
                    <a:pt x="1294" y="539"/>
                  </a:cubicBezTo>
                  <a:cubicBezTo>
                    <a:pt x="1523" y="435"/>
                    <a:pt x="1684" y="308"/>
                    <a:pt x="1826" y="308"/>
                  </a:cubicBezTo>
                  <a:close/>
                  <a:moveTo>
                    <a:pt x="1887" y="0"/>
                  </a:moveTo>
                  <a:cubicBezTo>
                    <a:pt x="1868" y="0"/>
                    <a:pt x="1847" y="2"/>
                    <a:pt x="1827" y="7"/>
                  </a:cubicBezTo>
                  <a:cubicBezTo>
                    <a:pt x="1827" y="7"/>
                    <a:pt x="990" y="311"/>
                    <a:pt x="571" y="577"/>
                  </a:cubicBezTo>
                  <a:cubicBezTo>
                    <a:pt x="153" y="805"/>
                    <a:pt x="1" y="920"/>
                    <a:pt x="343" y="1528"/>
                  </a:cubicBezTo>
                  <a:cubicBezTo>
                    <a:pt x="529" y="1859"/>
                    <a:pt x="681" y="1987"/>
                    <a:pt x="872" y="1987"/>
                  </a:cubicBezTo>
                  <a:cubicBezTo>
                    <a:pt x="1034" y="1987"/>
                    <a:pt x="1223" y="1896"/>
                    <a:pt x="1484" y="1757"/>
                  </a:cubicBezTo>
                  <a:cubicBezTo>
                    <a:pt x="2093" y="1490"/>
                    <a:pt x="2778" y="1300"/>
                    <a:pt x="2588" y="958"/>
                  </a:cubicBezTo>
                  <a:cubicBezTo>
                    <a:pt x="2408" y="598"/>
                    <a:pt x="2228" y="0"/>
                    <a:pt x="1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 flipH="1">
              <a:off x="8217764" y="2759490"/>
              <a:ext cx="276095" cy="130123"/>
            </a:xfrm>
            <a:custGeom>
              <a:avLst/>
              <a:gdLst/>
              <a:ahLst/>
              <a:cxnLst/>
              <a:rect l="l" t="t" r="r" b="b"/>
              <a:pathLst>
                <a:path w="10539" h="4967" extrusionOk="0">
                  <a:moveTo>
                    <a:pt x="3675" y="0"/>
                  </a:moveTo>
                  <a:cubicBezTo>
                    <a:pt x="1610" y="0"/>
                    <a:pt x="0" y="2265"/>
                    <a:pt x="0" y="2265"/>
                  </a:cubicBezTo>
                  <a:lnTo>
                    <a:pt x="4832" y="4966"/>
                  </a:lnTo>
                  <a:cubicBezTo>
                    <a:pt x="4832" y="4966"/>
                    <a:pt x="9549" y="4624"/>
                    <a:pt x="10538" y="1695"/>
                  </a:cubicBezTo>
                  <a:cubicBezTo>
                    <a:pt x="10538" y="1695"/>
                    <a:pt x="7419" y="1390"/>
                    <a:pt x="4832" y="249"/>
                  </a:cubicBezTo>
                  <a:cubicBezTo>
                    <a:pt x="4436" y="74"/>
                    <a:pt x="4048" y="0"/>
                    <a:pt x="3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 flipH="1">
              <a:off x="8201806" y="2792917"/>
              <a:ext cx="382745" cy="140550"/>
            </a:xfrm>
            <a:custGeom>
              <a:avLst/>
              <a:gdLst/>
              <a:ahLst/>
              <a:cxnLst/>
              <a:rect l="l" t="t" r="r" b="b"/>
              <a:pathLst>
                <a:path w="14610" h="5365" extrusionOk="0">
                  <a:moveTo>
                    <a:pt x="14609" y="0"/>
                  </a:moveTo>
                  <a:lnTo>
                    <a:pt x="14609" y="0"/>
                  </a:lnTo>
                  <a:cubicBezTo>
                    <a:pt x="14381" y="0"/>
                    <a:pt x="12022" y="2131"/>
                    <a:pt x="10805" y="2435"/>
                  </a:cubicBezTo>
                  <a:cubicBezTo>
                    <a:pt x="10727" y="2454"/>
                    <a:pt x="10641" y="2463"/>
                    <a:pt x="10547" y="2463"/>
                  </a:cubicBezTo>
                  <a:cubicBezTo>
                    <a:pt x="9160" y="2463"/>
                    <a:pt x="6035" y="495"/>
                    <a:pt x="3576" y="495"/>
                  </a:cubicBezTo>
                  <a:cubicBezTo>
                    <a:pt x="913" y="495"/>
                    <a:pt x="0" y="3272"/>
                    <a:pt x="0" y="3272"/>
                  </a:cubicBezTo>
                  <a:cubicBezTo>
                    <a:pt x="0" y="3272"/>
                    <a:pt x="2397" y="4375"/>
                    <a:pt x="3234" y="4680"/>
                  </a:cubicBezTo>
                  <a:cubicBezTo>
                    <a:pt x="4984" y="5288"/>
                    <a:pt x="6620" y="5364"/>
                    <a:pt x="10576" y="5364"/>
                  </a:cubicBezTo>
                  <a:cubicBezTo>
                    <a:pt x="10595" y="5365"/>
                    <a:pt x="10614" y="5365"/>
                    <a:pt x="10632" y="5365"/>
                  </a:cubicBezTo>
                  <a:cubicBezTo>
                    <a:pt x="13177" y="5365"/>
                    <a:pt x="14077" y="2777"/>
                    <a:pt x="14077" y="2777"/>
                  </a:cubicBezTo>
                  <a:cubicBezTo>
                    <a:pt x="14077" y="2777"/>
                    <a:pt x="14305" y="1027"/>
                    <a:pt x="14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 flipH="1">
              <a:off x="8200811" y="2785922"/>
              <a:ext cx="387749" cy="96721"/>
            </a:xfrm>
            <a:custGeom>
              <a:avLst/>
              <a:gdLst/>
              <a:ahLst/>
              <a:cxnLst/>
              <a:rect l="l" t="t" r="r" b="b"/>
              <a:pathLst>
                <a:path w="14801" h="3692" extrusionOk="0">
                  <a:moveTo>
                    <a:pt x="14361" y="0"/>
                  </a:moveTo>
                  <a:cubicBezTo>
                    <a:pt x="13960" y="0"/>
                    <a:pt x="13485" y="245"/>
                    <a:pt x="13050" y="762"/>
                  </a:cubicBezTo>
                  <a:cubicBezTo>
                    <a:pt x="12441" y="1523"/>
                    <a:pt x="12137" y="2512"/>
                    <a:pt x="10501" y="2550"/>
                  </a:cubicBezTo>
                  <a:cubicBezTo>
                    <a:pt x="10485" y="2550"/>
                    <a:pt x="10468" y="2550"/>
                    <a:pt x="10452" y="2550"/>
                  </a:cubicBezTo>
                  <a:cubicBezTo>
                    <a:pt x="8823" y="2550"/>
                    <a:pt x="6749" y="722"/>
                    <a:pt x="4414" y="534"/>
                  </a:cubicBezTo>
                  <a:cubicBezTo>
                    <a:pt x="4038" y="497"/>
                    <a:pt x="3721" y="480"/>
                    <a:pt x="3450" y="480"/>
                  </a:cubicBezTo>
                  <a:cubicBezTo>
                    <a:pt x="2026" y="480"/>
                    <a:pt x="1902" y="953"/>
                    <a:pt x="1294" y="1561"/>
                  </a:cubicBezTo>
                  <a:cubicBezTo>
                    <a:pt x="534" y="2246"/>
                    <a:pt x="1" y="3501"/>
                    <a:pt x="1" y="3501"/>
                  </a:cubicBezTo>
                  <a:lnTo>
                    <a:pt x="458" y="3691"/>
                  </a:lnTo>
                  <a:cubicBezTo>
                    <a:pt x="458" y="3691"/>
                    <a:pt x="1207" y="1256"/>
                    <a:pt x="3523" y="1256"/>
                  </a:cubicBezTo>
                  <a:cubicBezTo>
                    <a:pt x="3541" y="1256"/>
                    <a:pt x="3559" y="1256"/>
                    <a:pt x="3577" y="1256"/>
                  </a:cubicBezTo>
                  <a:cubicBezTo>
                    <a:pt x="5777" y="1291"/>
                    <a:pt x="8362" y="3442"/>
                    <a:pt x="10213" y="3442"/>
                  </a:cubicBezTo>
                  <a:cubicBezTo>
                    <a:pt x="10378" y="3442"/>
                    <a:pt x="10538" y="3424"/>
                    <a:pt x="10691" y="3387"/>
                  </a:cubicBezTo>
                  <a:cubicBezTo>
                    <a:pt x="12518" y="2930"/>
                    <a:pt x="13621" y="1142"/>
                    <a:pt x="13811" y="952"/>
                  </a:cubicBezTo>
                  <a:cubicBezTo>
                    <a:pt x="13963" y="800"/>
                    <a:pt x="14420" y="762"/>
                    <a:pt x="14648" y="762"/>
                  </a:cubicBezTo>
                  <a:cubicBezTo>
                    <a:pt x="14724" y="534"/>
                    <a:pt x="14762" y="343"/>
                    <a:pt x="14800" y="115"/>
                  </a:cubicBezTo>
                  <a:cubicBezTo>
                    <a:pt x="14670" y="39"/>
                    <a:pt x="14522" y="0"/>
                    <a:pt x="14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flipH="1">
              <a:off x="8329384" y="2693763"/>
              <a:ext cx="370773" cy="154984"/>
            </a:xfrm>
            <a:custGeom>
              <a:avLst/>
              <a:gdLst/>
              <a:ahLst/>
              <a:cxnLst/>
              <a:rect l="l" t="t" r="r" b="b"/>
              <a:pathLst>
                <a:path w="14153" h="5916" extrusionOk="0">
                  <a:moveTo>
                    <a:pt x="6955" y="1"/>
                  </a:moveTo>
                  <a:cubicBezTo>
                    <a:pt x="5225" y="1"/>
                    <a:pt x="4413" y="361"/>
                    <a:pt x="4413" y="361"/>
                  </a:cubicBezTo>
                  <a:lnTo>
                    <a:pt x="5364" y="1312"/>
                  </a:lnTo>
                  <a:cubicBezTo>
                    <a:pt x="5364" y="1312"/>
                    <a:pt x="5347" y="1312"/>
                    <a:pt x="5314" y="1312"/>
                  </a:cubicBezTo>
                  <a:cubicBezTo>
                    <a:pt x="5004" y="1312"/>
                    <a:pt x="3341" y="1343"/>
                    <a:pt x="2549" y="1997"/>
                  </a:cubicBezTo>
                  <a:cubicBezTo>
                    <a:pt x="1674" y="2758"/>
                    <a:pt x="1141" y="4622"/>
                    <a:pt x="0" y="5345"/>
                  </a:cubicBezTo>
                  <a:cubicBezTo>
                    <a:pt x="445" y="5592"/>
                    <a:pt x="969" y="5725"/>
                    <a:pt x="1516" y="5725"/>
                  </a:cubicBezTo>
                  <a:cubicBezTo>
                    <a:pt x="2231" y="5725"/>
                    <a:pt x="2984" y="5498"/>
                    <a:pt x="3652" y="5003"/>
                  </a:cubicBezTo>
                  <a:cubicBezTo>
                    <a:pt x="4870" y="4128"/>
                    <a:pt x="5592" y="3519"/>
                    <a:pt x="5593" y="3519"/>
                  </a:cubicBezTo>
                  <a:lnTo>
                    <a:pt x="5593" y="3519"/>
                  </a:lnTo>
                  <a:lnTo>
                    <a:pt x="4946" y="5003"/>
                  </a:lnTo>
                  <a:cubicBezTo>
                    <a:pt x="4946" y="5003"/>
                    <a:pt x="6125" y="4204"/>
                    <a:pt x="6582" y="3785"/>
                  </a:cubicBezTo>
                  <a:cubicBezTo>
                    <a:pt x="7038" y="3367"/>
                    <a:pt x="7875" y="3024"/>
                    <a:pt x="7875" y="3024"/>
                  </a:cubicBezTo>
                  <a:lnTo>
                    <a:pt x="7875" y="3024"/>
                  </a:lnTo>
                  <a:lnTo>
                    <a:pt x="6962" y="4432"/>
                  </a:lnTo>
                  <a:cubicBezTo>
                    <a:pt x="6962" y="4432"/>
                    <a:pt x="8826" y="4318"/>
                    <a:pt x="9169" y="4242"/>
                  </a:cubicBezTo>
                  <a:cubicBezTo>
                    <a:pt x="9549" y="4204"/>
                    <a:pt x="10386" y="3785"/>
                    <a:pt x="10386" y="3785"/>
                  </a:cubicBezTo>
                  <a:lnTo>
                    <a:pt x="10386" y="3785"/>
                  </a:lnTo>
                  <a:lnTo>
                    <a:pt x="9625" y="5155"/>
                  </a:lnTo>
                  <a:lnTo>
                    <a:pt x="13582" y="5916"/>
                  </a:lnTo>
                  <a:cubicBezTo>
                    <a:pt x="13582" y="5916"/>
                    <a:pt x="14152" y="5003"/>
                    <a:pt x="13125" y="2948"/>
                  </a:cubicBezTo>
                  <a:cubicBezTo>
                    <a:pt x="12098" y="856"/>
                    <a:pt x="10577" y="247"/>
                    <a:pt x="10576" y="247"/>
                  </a:cubicBezTo>
                  <a:lnTo>
                    <a:pt x="10576" y="247"/>
                  </a:lnTo>
                  <a:lnTo>
                    <a:pt x="10919" y="1312"/>
                  </a:lnTo>
                  <a:cubicBezTo>
                    <a:pt x="10919" y="1312"/>
                    <a:pt x="9853" y="133"/>
                    <a:pt x="7647" y="19"/>
                  </a:cubicBezTo>
                  <a:cubicBezTo>
                    <a:pt x="7402" y="6"/>
                    <a:pt x="7171" y="1"/>
                    <a:pt x="6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 flipH="1">
              <a:off x="8344344" y="2728369"/>
              <a:ext cx="328910" cy="120378"/>
            </a:xfrm>
            <a:custGeom>
              <a:avLst/>
              <a:gdLst/>
              <a:ahLst/>
              <a:cxnLst/>
              <a:rect l="l" t="t" r="r" b="b"/>
              <a:pathLst>
                <a:path w="12555" h="4595" extrusionOk="0">
                  <a:moveTo>
                    <a:pt x="6790" y="1"/>
                  </a:moveTo>
                  <a:cubicBezTo>
                    <a:pt x="5741" y="1"/>
                    <a:pt x="4774" y="297"/>
                    <a:pt x="3386" y="866"/>
                  </a:cubicBezTo>
                  <a:cubicBezTo>
                    <a:pt x="1104" y="1817"/>
                    <a:pt x="0" y="2959"/>
                    <a:pt x="0" y="2959"/>
                  </a:cubicBezTo>
                  <a:cubicBezTo>
                    <a:pt x="0" y="2959"/>
                    <a:pt x="2968" y="1095"/>
                    <a:pt x="6848" y="866"/>
                  </a:cubicBezTo>
                  <a:cubicBezTo>
                    <a:pt x="6956" y="860"/>
                    <a:pt x="7062" y="857"/>
                    <a:pt x="7167" y="857"/>
                  </a:cubicBezTo>
                  <a:cubicBezTo>
                    <a:pt x="10794" y="857"/>
                    <a:pt x="12555" y="4595"/>
                    <a:pt x="12555" y="4595"/>
                  </a:cubicBezTo>
                  <a:cubicBezTo>
                    <a:pt x="12555" y="4595"/>
                    <a:pt x="11490" y="1095"/>
                    <a:pt x="9169" y="410"/>
                  </a:cubicBezTo>
                  <a:cubicBezTo>
                    <a:pt x="8236" y="135"/>
                    <a:pt x="7494" y="1"/>
                    <a:pt x="679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 flipH="1">
              <a:off x="8299502" y="3400859"/>
              <a:ext cx="141545" cy="412637"/>
            </a:xfrm>
            <a:custGeom>
              <a:avLst/>
              <a:gdLst/>
              <a:ahLst/>
              <a:cxnLst/>
              <a:rect l="l" t="t" r="r" b="b"/>
              <a:pathLst>
                <a:path w="5403" h="15751" extrusionOk="0">
                  <a:moveTo>
                    <a:pt x="5403" y="0"/>
                  </a:moveTo>
                  <a:cubicBezTo>
                    <a:pt x="5403" y="1"/>
                    <a:pt x="5060" y="3234"/>
                    <a:pt x="5022" y="6163"/>
                  </a:cubicBezTo>
                  <a:cubicBezTo>
                    <a:pt x="4946" y="9055"/>
                    <a:pt x="3691" y="15332"/>
                    <a:pt x="3691" y="15332"/>
                  </a:cubicBezTo>
                  <a:cubicBezTo>
                    <a:pt x="3691" y="15332"/>
                    <a:pt x="3217" y="15315"/>
                    <a:pt x="2609" y="15315"/>
                  </a:cubicBezTo>
                  <a:cubicBezTo>
                    <a:pt x="2304" y="15315"/>
                    <a:pt x="1966" y="15319"/>
                    <a:pt x="1636" y="15332"/>
                  </a:cubicBezTo>
                  <a:cubicBezTo>
                    <a:pt x="533" y="15370"/>
                    <a:pt x="1" y="15370"/>
                    <a:pt x="1" y="15370"/>
                  </a:cubicBezTo>
                  <a:lnTo>
                    <a:pt x="3995" y="15750"/>
                  </a:lnTo>
                  <a:cubicBezTo>
                    <a:pt x="3995" y="15750"/>
                    <a:pt x="5403" y="9169"/>
                    <a:pt x="5403" y="6848"/>
                  </a:cubicBezTo>
                  <a:cubicBezTo>
                    <a:pt x="5365" y="4528"/>
                    <a:pt x="5403" y="1"/>
                    <a:pt x="5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 flipH="1">
              <a:off x="8196841" y="3401855"/>
              <a:ext cx="66804" cy="392701"/>
            </a:xfrm>
            <a:custGeom>
              <a:avLst/>
              <a:gdLst/>
              <a:ahLst/>
              <a:cxnLst/>
              <a:rect l="l" t="t" r="r" b="b"/>
              <a:pathLst>
                <a:path w="2550" h="14990" extrusionOk="0">
                  <a:moveTo>
                    <a:pt x="0" y="0"/>
                  </a:moveTo>
                  <a:cubicBezTo>
                    <a:pt x="0" y="190"/>
                    <a:pt x="0" y="4756"/>
                    <a:pt x="191" y="7609"/>
                  </a:cubicBezTo>
                  <a:cubicBezTo>
                    <a:pt x="419" y="10500"/>
                    <a:pt x="799" y="14990"/>
                    <a:pt x="913" y="14990"/>
                  </a:cubicBezTo>
                  <a:cubicBezTo>
                    <a:pt x="1066" y="14990"/>
                    <a:pt x="2549" y="14039"/>
                    <a:pt x="2549" y="14039"/>
                  </a:cubicBezTo>
                  <a:lnTo>
                    <a:pt x="2549" y="14039"/>
                  </a:lnTo>
                  <a:lnTo>
                    <a:pt x="1256" y="14343"/>
                  </a:lnTo>
                  <a:cubicBezTo>
                    <a:pt x="1256" y="14343"/>
                    <a:pt x="837" y="10462"/>
                    <a:pt x="495" y="7495"/>
                  </a:cubicBezTo>
                  <a:cubicBezTo>
                    <a:pt x="191" y="4528"/>
                    <a:pt x="0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flipH="1">
              <a:off x="8273599" y="3416787"/>
              <a:ext cx="11972" cy="226268"/>
            </a:xfrm>
            <a:custGeom>
              <a:avLst/>
              <a:gdLst/>
              <a:ahLst/>
              <a:cxnLst/>
              <a:rect l="l" t="t" r="r" b="b"/>
              <a:pathLst>
                <a:path w="457" h="8637" extrusionOk="0">
                  <a:moveTo>
                    <a:pt x="77" y="1"/>
                  </a:moveTo>
                  <a:cubicBezTo>
                    <a:pt x="77" y="1"/>
                    <a:pt x="0" y="3425"/>
                    <a:pt x="77" y="5479"/>
                  </a:cubicBezTo>
                  <a:cubicBezTo>
                    <a:pt x="136" y="7092"/>
                    <a:pt x="102" y="8118"/>
                    <a:pt x="85" y="8485"/>
                  </a:cubicBezTo>
                  <a:lnTo>
                    <a:pt x="85" y="8485"/>
                  </a:lnTo>
                  <a:cubicBezTo>
                    <a:pt x="114" y="7959"/>
                    <a:pt x="215" y="6117"/>
                    <a:pt x="343" y="3843"/>
                  </a:cubicBezTo>
                  <a:cubicBezTo>
                    <a:pt x="457" y="1104"/>
                    <a:pt x="77" y="1"/>
                    <a:pt x="77" y="1"/>
                  </a:cubicBezTo>
                  <a:close/>
                  <a:moveTo>
                    <a:pt x="85" y="8485"/>
                  </a:moveTo>
                  <a:lnTo>
                    <a:pt x="85" y="8485"/>
                  </a:lnTo>
                  <a:cubicBezTo>
                    <a:pt x="79" y="8584"/>
                    <a:pt x="77" y="8637"/>
                    <a:pt x="77" y="8637"/>
                  </a:cubicBezTo>
                  <a:cubicBezTo>
                    <a:pt x="77" y="8637"/>
                    <a:pt x="80" y="8586"/>
                    <a:pt x="85" y="8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 flipH="1">
              <a:off x="8391194" y="3335080"/>
              <a:ext cx="23945" cy="23945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1" y="0"/>
                    <a:pt x="1" y="190"/>
                    <a:pt x="1" y="457"/>
                  </a:cubicBezTo>
                  <a:cubicBezTo>
                    <a:pt x="1" y="685"/>
                    <a:pt x="191" y="913"/>
                    <a:pt x="457" y="913"/>
                  </a:cubicBezTo>
                  <a:cubicBezTo>
                    <a:pt x="685" y="913"/>
                    <a:pt x="914" y="685"/>
                    <a:pt x="914" y="457"/>
                  </a:cubicBezTo>
                  <a:cubicBezTo>
                    <a:pt x="914" y="190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 flipH="1">
              <a:off x="8399158" y="3222461"/>
              <a:ext cx="23945" cy="23945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1" y="0"/>
                    <a:pt x="0" y="229"/>
                    <a:pt x="0" y="457"/>
                  </a:cubicBezTo>
                  <a:cubicBezTo>
                    <a:pt x="0" y="723"/>
                    <a:pt x="191" y="913"/>
                    <a:pt x="457" y="913"/>
                  </a:cubicBezTo>
                  <a:cubicBezTo>
                    <a:pt x="685" y="913"/>
                    <a:pt x="913" y="723"/>
                    <a:pt x="913" y="457"/>
                  </a:cubicBezTo>
                  <a:cubicBezTo>
                    <a:pt x="913" y="229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 flipH="1">
              <a:off x="8403140" y="3450685"/>
              <a:ext cx="23945" cy="23945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0" y="0"/>
                    <a:pt x="0" y="229"/>
                    <a:pt x="0" y="457"/>
                  </a:cubicBezTo>
                  <a:cubicBezTo>
                    <a:pt x="0" y="723"/>
                    <a:pt x="190" y="913"/>
                    <a:pt x="457" y="913"/>
                  </a:cubicBezTo>
                  <a:cubicBezTo>
                    <a:pt x="685" y="913"/>
                    <a:pt x="913" y="723"/>
                    <a:pt x="913" y="457"/>
                  </a:cubicBezTo>
                  <a:cubicBezTo>
                    <a:pt x="913" y="229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 flipH="1">
              <a:off x="8423075" y="3569120"/>
              <a:ext cx="25936" cy="24102"/>
            </a:xfrm>
            <a:custGeom>
              <a:avLst/>
              <a:gdLst/>
              <a:ahLst/>
              <a:cxnLst/>
              <a:rect l="l" t="t" r="r" b="b"/>
              <a:pathLst>
                <a:path w="990" h="920" extrusionOk="0">
                  <a:moveTo>
                    <a:pt x="463" y="1"/>
                  </a:moveTo>
                  <a:cubicBezTo>
                    <a:pt x="260" y="1"/>
                    <a:pt x="72" y="148"/>
                    <a:pt x="38" y="387"/>
                  </a:cubicBezTo>
                  <a:cubicBezTo>
                    <a:pt x="0" y="653"/>
                    <a:pt x="190" y="882"/>
                    <a:pt x="419" y="920"/>
                  </a:cubicBezTo>
                  <a:cubicBezTo>
                    <a:pt x="685" y="920"/>
                    <a:pt x="913" y="768"/>
                    <a:pt x="951" y="501"/>
                  </a:cubicBezTo>
                  <a:cubicBezTo>
                    <a:pt x="989" y="273"/>
                    <a:pt x="799" y="45"/>
                    <a:pt x="533" y="7"/>
                  </a:cubicBezTo>
                  <a:cubicBezTo>
                    <a:pt x="509" y="3"/>
                    <a:pt x="486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 flipH="1">
              <a:off x="8450975" y="3682734"/>
              <a:ext cx="25962" cy="24102"/>
            </a:xfrm>
            <a:custGeom>
              <a:avLst/>
              <a:gdLst/>
              <a:ahLst/>
              <a:cxnLst/>
              <a:rect l="l" t="t" r="r" b="b"/>
              <a:pathLst>
                <a:path w="991" h="920" extrusionOk="0">
                  <a:moveTo>
                    <a:pt x="491" y="1"/>
                  </a:moveTo>
                  <a:cubicBezTo>
                    <a:pt x="261" y="1"/>
                    <a:pt x="73" y="148"/>
                    <a:pt x="39" y="387"/>
                  </a:cubicBezTo>
                  <a:cubicBezTo>
                    <a:pt x="1" y="653"/>
                    <a:pt x="191" y="882"/>
                    <a:pt x="419" y="920"/>
                  </a:cubicBezTo>
                  <a:cubicBezTo>
                    <a:pt x="686" y="920"/>
                    <a:pt x="914" y="768"/>
                    <a:pt x="952" y="501"/>
                  </a:cubicBezTo>
                  <a:cubicBezTo>
                    <a:pt x="990" y="273"/>
                    <a:pt x="800" y="45"/>
                    <a:pt x="572" y="7"/>
                  </a:cubicBezTo>
                  <a:cubicBezTo>
                    <a:pt x="544" y="3"/>
                    <a:pt x="518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 flipH="1">
              <a:off x="8504809" y="3996699"/>
              <a:ext cx="25936" cy="24206"/>
            </a:xfrm>
            <a:custGeom>
              <a:avLst/>
              <a:gdLst/>
              <a:ahLst/>
              <a:cxnLst/>
              <a:rect l="l" t="t" r="r" b="b"/>
              <a:pathLst>
                <a:path w="990" h="924" extrusionOk="0">
                  <a:moveTo>
                    <a:pt x="504" y="1"/>
                  </a:moveTo>
                  <a:cubicBezTo>
                    <a:pt x="267" y="1"/>
                    <a:pt x="73" y="181"/>
                    <a:pt x="39" y="424"/>
                  </a:cubicBezTo>
                  <a:cubicBezTo>
                    <a:pt x="1" y="652"/>
                    <a:pt x="191" y="881"/>
                    <a:pt x="419" y="919"/>
                  </a:cubicBezTo>
                  <a:cubicBezTo>
                    <a:pt x="442" y="922"/>
                    <a:pt x="465" y="924"/>
                    <a:pt x="487" y="924"/>
                  </a:cubicBezTo>
                  <a:cubicBezTo>
                    <a:pt x="723" y="924"/>
                    <a:pt x="917" y="747"/>
                    <a:pt x="952" y="538"/>
                  </a:cubicBezTo>
                  <a:cubicBezTo>
                    <a:pt x="990" y="272"/>
                    <a:pt x="799" y="44"/>
                    <a:pt x="571" y="6"/>
                  </a:cubicBezTo>
                  <a:cubicBezTo>
                    <a:pt x="548" y="2"/>
                    <a:pt x="526" y="1"/>
                    <a:pt x="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 flipH="1">
              <a:off x="7956248" y="3266995"/>
              <a:ext cx="173847" cy="226582"/>
            </a:xfrm>
            <a:custGeom>
              <a:avLst/>
              <a:gdLst/>
              <a:ahLst/>
              <a:cxnLst/>
              <a:rect l="l" t="t" r="r" b="b"/>
              <a:pathLst>
                <a:path w="6636" h="8649" extrusionOk="0">
                  <a:moveTo>
                    <a:pt x="4204" y="1"/>
                  </a:moveTo>
                  <a:cubicBezTo>
                    <a:pt x="4121" y="1"/>
                    <a:pt x="4039" y="17"/>
                    <a:pt x="3957" y="50"/>
                  </a:cubicBezTo>
                  <a:cubicBezTo>
                    <a:pt x="3805" y="126"/>
                    <a:pt x="571" y="1496"/>
                    <a:pt x="571" y="1496"/>
                  </a:cubicBezTo>
                  <a:cubicBezTo>
                    <a:pt x="571" y="1496"/>
                    <a:pt x="0" y="3360"/>
                    <a:pt x="229" y="5719"/>
                  </a:cubicBezTo>
                  <a:cubicBezTo>
                    <a:pt x="457" y="8078"/>
                    <a:pt x="875" y="8648"/>
                    <a:pt x="875" y="8648"/>
                  </a:cubicBezTo>
                  <a:cubicBezTo>
                    <a:pt x="875" y="8648"/>
                    <a:pt x="4832" y="7165"/>
                    <a:pt x="5745" y="5300"/>
                  </a:cubicBezTo>
                  <a:cubicBezTo>
                    <a:pt x="6636" y="3518"/>
                    <a:pt x="5424" y="1"/>
                    <a:pt x="4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 flipH="1">
              <a:off x="8023421" y="3286250"/>
              <a:ext cx="42885" cy="142541"/>
            </a:xfrm>
            <a:custGeom>
              <a:avLst/>
              <a:gdLst/>
              <a:ahLst/>
              <a:cxnLst/>
              <a:rect l="l" t="t" r="r" b="b"/>
              <a:pathLst>
                <a:path w="1637" h="5441" extrusionOk="0">
                  <a:moveTo>
                    <a:pt x="913" y="0"/>
                  </a:moveTo>
                  <a:cubicBezTo>
                    <a:pt x="913" y="0"/>
                    <a:pt x="0" y="1142"/>
                    <a:pt x="419" y="3082"/>
                  </a:cubicBezTo>
                  <a:cubicBezTo>
                    <a:pt x="837" y="5022"/>
                    <a:pt x="1636" y="5440"/>
                    <a:pt x="1636" y="5440"/>
                  </a:cubicBezTo>
                  <a:cubicBezTo>
                    <a:pt x="1636" y="5440"/>
                    <a:pt x="951" y="3728"/>
                    <a:pt x="837" y="2359"/>
                  </a:cubicBezTo>
                  <a:cubicBezTo>
                    <a:pt x="685" y="989"/>
                    <a:pt x="913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 flipH="1">
              <a:off x="8046342" y="3321117"/>
              <a:ext cx="70419" cy="54229"/>
            </a:xfrm>
            <a:custGeom>
              <a:avLst/>
              <a:gdLst/>
              <a:ahLst/>
              <a:cxnLst/>
              <a:rect l="l" t="t" r="r" b="b"/>
              <a:pathLst>
                <a:path w="2688" h="2070" extrusionOk="0">
                  <a:moveTo>
                    <a:pt x="1089" y="1"/>
                  </a:moveTo>
                  <a:lnTo>
                    <a:pt x="1089" y="1"/>
                  </a:lnTo>
                  <a:cubicBezTo>
                    <a:pt x="1089" y="1"/>
                    <a:pt x="100" y="305"/>
                    <a:pt x="24" y="1142"/>
                  </a:cubicBezTo>
                  <a:cubicBezTo>
                    <a:pt x="0" y="1687"/>
                    <a:pt x="434" y="2069"/>
                    <a:pt x="838" y="2069"/>
                  </a:cubicBezTo>
                  <a:cubicBezTo>
                    <a:pt x="1083" y="2069"/>
                    <a:pt x="1317" y="1929"/>
                    <a:pt x="1432" y="1598"/>
                  </a:cubicBezTo>
                  <a:cubicBezTo>
                    <a:pt x="1629" y="986"/>
                    <a:pt x="1838" y="599"/>
                    <a:pt x="2060" y="599"/>
                  </a:cubicBezTo>
                  <a:cubicBezTo>
                    <a:pt x="2224" y="599"/>
                    <a:pt x="2395" y="810"/>
                    <a:pt x="2573" y="1294"/>
                  </a:cubicBezTo>
                  <a:cubicBezTo>
                    <a:pt x="2687" y="1066"/>
                    <a:pt x="2649" y="647"/>
                    <a:pt x="2345" y="229"/>
                  </a:cubicBezTo>
                  <a:cubicBezTo>
                    <a:pt x="2279" y="130"/>
                    <a:pt x="2190" y="87"/>
                    <a:pt x="2091" y="87"/>
                  </a:cubicBezTo>
                  <a:cubicBezTo>
                    <a:pt x="1730" y="87"/>
                    <a:pt x="1233" y="660"/>
                    <a:pt x="1203" y="1256"/>
                  </a:cubicBezTo>
                  <a:cubicBezTo>
                    <a:pt x="1182" y="1656"/>
                    <a:pt x="916" y="1905"/>
                    <a:pt x="696" y="1905"/>
                  </a:cubicBezTo>
                  <a:cubicBezTo>
                    <a:pt x="518" y="1905"/>
                    <a:pt x="370" y="1744"/>
                    <a:pt x="404" y="1370"/>
                  </a:cubicBezTo>
                  <a:cubicBezTo>
                    <a:pt x="480" y="571"/>
                    <a:pt x="1089" y="1"/>
                    <a:pt x="1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 flipH="1">
              <a:off x="8059310" y="3366961"/>
              <a:ext cx="50849" cy="48858"/>
            </a:xfrm>
            <a:custGeom>
              <a:avLst/>
              <a:gdLst/>
              <a:ahLst/>
              <a:cxnLst/>
              <a:rect l="l" t="t" r="r" b="b"/>
              <a:pathLst>
                <a:path w="1941" h="1865" extrusionOk="0">
                  <a:moveTo>
                    <a:pt x="0" y="1"/>
                  </a:moveTo>
                  <a:cubicBezTo>
                    <a:pt x="0" y="1"/>
                    <a:pt x="38" y="1865"/>
                    <a:pt x="647" y="1865"/>
                  </a:cubicBezTo>
                  <a:cubicBezTo>
                    <a:pt x="1522" y="1865"/>
                    <a:pt x="1940" y="1180"/>
                    <a:pt x="1674" y="229"/>
                  </a:cubicBezTo>
                  <a:lnTo>
                    <a:pt x="1674" y="229"/>
                  </a:lnTo>
                  <a:cubicBezTo>
                    <a:pt x="1674" y="229"/>
                    <a:pt x="1826" y="1028"/>
                    <a:pt x="1103" y="1408"/>
                  </a:cubicBezTo>
                  <a:cubicBezTo>
                    <a:pt x="1019" y="1453"/>
                    <a:pt x="947" y="1472"/>
                    <a:pt x="885" y="1472"/>
                  </a:cubicBezTo>
                  <a:cubicBezTo>
                    <a:pt x="414" y="1472"/>
                    <a:pt x="533" y="343"/>
                    <a:pt x="53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 flipH="1">
              <a:off x="8060305" y="3400859"/>
              <a:ext cx="48858" cy="55932"/>
            </a:xfrm>
            <a:custGeom>
              <a:avLst/>
              <a:gdLst/>
              <a:ahLst/>
              <a:cxnLst/>
              <a:rect l="l" t="t" r="r" b="b"/>
              <a:pathLst>
                <a:path w="1865" h="2135" extrusionOk="0">
                  <a:moveTo>
                    <a:pt x="723" y="0"/>
                  </a:moveTo>
                  <a:cubicBezTo>
                    <a:pt x="723" y="0"/>
                    <a:pt x="0" y="1522"/>
                    <a:pt x="343" y="1902"/>
                  </a:cubicBezTo>
                  <a:cubicBezTo>
                    <a:pt x="486" y="2062"/>
                    <a:pt x="702" y="2134"/>
                    <a:pt x="936" y="2134"/>
                  </a:cubicBezTo>
                  <a:cubicBezTo>
                    <a:pt x="1262" y="2134"/>
                    <a:pt x="1621" y="1994"/>
                    <a:pt x="1864" y="1750"/>
                  </a:cubicBezTo>
                  <a:lnTo>
                    <a:pt x="1864" y="1750"/>
                  </a:lnTo>
                  <a:cubicBezTo>
                    <a:pt x="1864" y="1750"/>
                    <a:pt x="1502" y="1841"/>
                    <a:pt x="1155" y="1841"/>
                  </a:cubicBezTo>
                  <a:cubicBezTo>
                    <a:pt x="906" y="1841"/>
                    <a:pt x="666" y="1795"/>
                    <a:pt x="571" y="1636"/>
                  </a:cubicBezTo>
                  <a:cubicBezTo>
                    <a:pt x="343" y="1218"/>
                    <a:pt x="837" y="381"/>
                    <a:pt x="837" y="381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 flipH="1">
              <a:off x="7953658" y="3257276"/>
              <a:ext cx="75789" cy="158600"/>
            </a:xfrm>
            <a:custGeom>
              <a:avLst/>
              <a:gdLst/>
              <a:ahLst/>
              <a:cxnLst/>
              <a:rect l="l" t="t" r="r" b="b"/>
              <a:pathLst>
                <a:path w="2893" h="6054" extrusionOk="0">
                  <a:moveTo>
                    <a:pt x="1584" y="1"/>
                  </a:moveTo>
                  <a:cubicBezTo>
                    <a:pt x="1576" y="1"/>
                    <a:pt x="1568" y="1"/>
                    <a:pt x="1561" y="3"/>
                  </a:cubicBezTo>
                  <a:cubicBezTo>
                    <a:pt x="1370" y="41"/>
                    <a:pt x="343" y="878"/>
                    <a:pt x="343" y="878"/>
                  </a:cubicBezTo>
                  <a:cubicBezTo>
                    <a:pt x="343" y="878"/>
                    <a:pt x="1" y="1905"/>
                    <a:pt x="77" y="3465"/>
                  </a:cubicBezTo>
                  <a:cubicBezTo>
                    <a:pt x="153" y="5063"/>
                    <a:pt x="648" y="5976"/>
                    <a:pt x="914" y="6052"/>
                  </a:cubicBezTo>
                  <a:cubicBezTo>
                    <a:pt x="920" y="6053"/>
                    <a:pt x="927" y="6053"/>
                    <a:pt x="934" y="6053"/>
                  </a:cubicBezTo>
                  <a:cubicBezTo>
                    <a:pt x="1263" y="6053"/>
                    <a:pt x="2287" y="5204"/>
                    <a:pt x="2436" y="4682"/>
                  </a:cubicBezTo>
                  <a:cubicBezTo>
                    <a:pt x="2626" y="4188"/>
                    <a:pt x="2892" y="3122"/>
                    <a:pt x="2588" y="2628"/>
                  </a:cubicBezTo>
                  <a:cubicBezTo>
                    <a:pt x="2321" y="2133"/>
                    <a:pt x="2207" y="1791"/>
                    <a:pt x="2207" y="1106"/>
                  </a:cubicBezTo>
                  <a:cubicBezTo>
                    <a:pt x="2207" y="448"/>
                    <a:pt x="1786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 flipH="1">
              <a:off x="7844049" y="3205617"/>
              <a:ext cx="155482" cy="157395"/>
            </a:xfrm>
            <a:custGeom>
              <a:avLst/>
              <a:gdLst/>
              <a:ahLst/>
              <a:cxnLst/>
              <a:rect l="l" t="t" r="r" b="b"/>
              <a:pathLst>
                <a:path w="5935" h="6008" extrusionOk="0">
                  <a:moveTo>
                    <a:pt x="5324" y="0"/>
                  </a:moveTo>
                  <a:cubicBezTo>
                    <a:pt x="5248" y="0"/>
                    <a:pt x="5138" y="21"/>
                    <a:pt x="4984" y="73"/>
                  </a:cubicBezTo>
                  <a:cubicBezTo>
                    <a:pt x="4413" y="301"/>
                    <a:pt x="4337" y="910"/>
                    <a:pt x="3614" y="1632"/>
                  </a:cubicBezTo>
                  <a:cubicBezTo>
                    <a:pt x="2891" y="2393"/>
                    <a:pt x="1750" y="2622"/>
                    <a:pt x="1750" y="2622"/>
                  </a:cubicBezTo>
                  <a:cubicBezTo>
                    <a:pt x="1750" y="2622"/>
                    <a:pt x="2245" y="1861"/>
                    <a:pt x="2739" y="1290"/>
                  </a:cubicBezTo>
                  <a:cubicBezTo>
                    <a:pt x="3161" y="803"/>
                    <a:pt x="2753" y="206"/>
                    <a:pt x="2600" y="206"/>
                  </a:cubicBezTo>
                  <a:cubicBezTo>
                    <a:pt x="2573" y="206"/>
                    <a:pt x="2555" y="224"/>
                    <a:pt x="2549" y="263"/>
                  </a:cubicBezTo>
                  <a:cubicBezTo>
                    <a:pt x="2473" y="529"/>
                    <a:pt x="2169" y="986"/>
                    <a:pt x="1446" y="1632"/>
                  </a:cubicBezTo>
                  <a:cubicBezTo>
                    <a:pt x="913" y="2127"/>
                    <a:pt x="228" y="2964"/>
                    <a:pt x="0" y="3344"/>
                  </a:cubicBezTo>
                  <a:cubicBezTo>
                    <a:pt x="190" y="3687"/>
                    <a:pt x="533" y="3877"/>
                    <a:pt x="685" y="4257"/>
                  </a:cubicBezTo>
                  <a:cubicBezTo>
                    <a:pt x="761" y="4448"/>
                    <a:pt x="723" y="4676"/>
                    <a:pt x="723" y="4904"/>
                  </a:cubicBezTo>
                  <a:cubicBezTo>
                    <a:pt x="723" y="5132"/>
                    <a:pt x="609" y="5665"/>
                    <a:pt x="647" y="6007"/>
                  </a:cubicBezTo>
                  <a:cubicBezTo>
                    <a:pt x="1027" y="5893"/>
                    <a:pt x="1750" y="5665"/>
                    <a:pt x="2207" y="5475"/>
                  </a:cubicBezTo>
                  <a:cubicBezTo>
                    <a:pt x="2815" y="5209"/>
                    <a:pt x="4261" y="4790"/>
                    <a:pt x="4908" y="3725"/>
                  </a:cubicBezTo>
                  <a:cubicBezTo>
                    <a:pt x="5517" y="2698"/>
                    <a:pt x="5935" y="1252"/>
                    <a:pt x="5821" y="910"/>
                  </a:cubicBezTo>
                  <a:cubicBezTo>
                    <a:pt x="5783" y="795"/>
                    <a:pt x="5686" y="757"/>
                    <a:pt x="5573" y="757"/>
                  </a:cubicBezTo>
                  <a:cubicBezTo>
                    <a:pt x="5347" y="757"/>
                    <a:pt x="5060" y="910"/>
                    <a:pt x="5060" y="910"/>
                  </a:cubicBezTo>
                  <a:cubicBezTo>
                    <a:pt x="5060" y="910"/>
                    <a:pt x="5288" y="453"/>
                    <a:pt x="5402" y="263"/>
                  </a:cubicBezTo>
                  <a:cubicBezTo>
                    <a:pt x="5486" y="152"/>
                    <a:pt x="5528" y="0"/>
                    <a:pt x="5324" y="0"/>
                  </a:cubicBezTo>
                  <a:close/>
                </a:path>
              </a:pathLst>
            </a:custGeom>
            <a:solidFill>
              <a:srgbClr val="F1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flipH="1">
              <a:off x="8588532" y="3571268"/>
              <a:ext cx="56822" cy="170467"/>
            </a:xfrm>
            <a:custGeom>
              <a:avLst/>
              <a:gdLst/>
              <a:ahLst/>
              <a:cxnLst/>
              <a:rect l="l" t="t" r="r" b="b"/>
              <a:pathLst>
                <a:path w="2169" h="650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533" y="2930"/>
                    <a:pt x="837" y="4262"/>
                  </a:cubicBezTo>
                  <a:cubicBezTo>
                    <a:pt x="1104" y="5555"/>
                    <a:pt x="1256" y="6506"/>
                    <a:pt x="1256" y="6506"/>
                  </a:cubicBezTo>
                  <a:lnTo>
                    <a:pt x="2169" y="6278"/>
                  </a:lnTo>
                  <a:cubicBezTo>
                    <a:pt x="2169" y="6278"/>
                    <a:pt x="723" y="114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 flipH="1">
              <a:off x="8571582" y="3581249"/>
              <a:ext cx="54831" cy="134577"/>
            </a:xfrm>
            <a:custGeom>
              <a:avLst/>
              <a:gdLst/>
              <a:ahLst/>
              <a:cxnLst/>
              <a:rect l="l" t="t" r="r" b="b"/>
              <a:pathLst>
                <a:path w="2093" h="5137" extrusionOk="0">
                  <a:moveTo>
                    <a:pt x="191" y="0"/>
                  </a:moveTo>
                  <a:cubicBezTo>
                    <a:pt x="190" y="0"/>
                    <a:pt x="0" y="609"/>
                    <a:pt x="343" y="1180"/>
                  </a:cubicBezTo>
                  <a:cubicBezTo>
                    <a:pt x="723" y="1712"/>
                    <a:pt x="1218" y="2321"/>
                    <a:pt x="1142" y="2777"/>
                  </a:cubicBezTo>
                  <a:cubicBezTo>
                    <a:pt x="1066" y="3234"/>
                    <a:pt x="837" y="3690"/>
                    <a:pt x="1218" y="3995"/>
                  </a:cubicBezTo>
                  <a:cubicBezTo>
                    <a:pt x="1598" y="4337"/>
                    <a:pt x="1826" y="5136"/>
                    <a:pt x="1826" y="5136"/>
                  </a:cubicBezTo>
                  <a:cubicBezTo>
                    <a:pt x="1826" y="5136"/>
                    <a:pt x="2093" y="4756"/>
                    <a:pt x="1712" y="4223"/>
                  </a:cubicBezTo>
                  <a:cubicBezTo>
                    <a:pt x="1370" y="3690"/>
                    <a:pt x="1408" y="3652"/>
                    <a:pt x="1446" y="2892"/>
                  </a:cubicBezTo>
                  <a:cubicBezTo>
                    <a:pt x="1446" y="2093"/>
                    <a:pt x="1560" y="1826"/>
                    <a:pt x="913" y="1256"/>
                  </a:cubicBezTo>
                  <a:cubicBezTo>
                    <a:pt x="229" y="647"/>
                    <a:pt x="305" y="457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 flipH="1">
              <a:off x="8508783" y="3948000"/>
              <a:ext cx="231245" cy="133031"/>
            </a:xfrm>
            <a:custGeom>
              <a:avLst/>
              <a:gdLst/>
              <a:ahLst/>
              <a:cxnLst/>
              <a:rect l="l" t="t" r="r" b="b"/>
              <a:pathLst>
                <a:path w="8827" h="5078" extrusionOk="0">
                  <a:moveTo>
                    <a:pt x="495" y="0"/>
                  </a:moveTo>
                  <a:cubicBezTo>
                    <a:pt x="495" y="1"/>
                    <a:pt x="0" y="609"/>
                    <a:pt x="685" y="1142"/>
                  </a:cubicBezTo>
                  <a:cubicBezTo>
                    <a:pt x="1370" y="1636"/>
                    <a:pt x="2739" y="2473"/>
                    <a:pt x="2968" y="3006"/>
                  </a:cubicBezTo>
                  <a:cubicBezTo>
                    <a:pt x="3561" y="4228"/>
                    <a:pt x="4283" y="4457"/>
                    <a:pt x="4897" y="4457"/>
                  </a:cubicBezTo>
                  <a:cubicBezTo>
                    <a:pt x="4953" y="4457"/>
                    <a:pt x="5007" y="4455"/>
                    <a:pt x="5060" y="4452"/>
                  </a:cubicBezTo>
                  <a:cubicBezTo>
                    <a:pt x="5144" y="4442"/>
                    <a:pt x="5230" y="4437"/>
                    <a:pt x="5317" y="4437"/>
                  </a:cubicBezTo>
                  <a:cubicBezTo>
                    <a:pt x="5894" y="4437"/>
                    <a:pt x="6514" y="4648"/>
                    <a:pt x="7076" y="4946"/>
                  </a:cubicBezTo>
                  <a:cubicBezTo>
                    <a:pt x="7252" y="5034"/>
                    <a:pt x="7444" y="5078"/>
                    <a:pt x="7633" y="5078"/>
                  </a:cubicBezTo>
                  <a:cubicBezTo>
                    <a:pt x="8099" y="5078"/>
                    <a:pt x="8550" y="4814"/>
                    <a:pt x="8712" y="4299"/>
                  </a:cubicBezTo>
                  <a:cubicBezTo>
                    <a:pt x="8827" y="3843"/>
                    <a:pt x="8332" y="3310"/>
                    <a:pt x="8332" y="3310"/>
                  </a:cubicBezTo>
                  <a:lnTo>
                    <a:pt x="8332" y="3310"/>
                  </a:lnTo>
                  <a:cubicBezTo>
                    <a:pt x="8332" y="3310"/>
                    <a:pt x="8712" y="4299"/>
                    <a:pt x="7875" y="4604"/>
                  </a:cubicBezTo>
                  <a:cubicBezTo>
                    <a:pt x="7813" y="4621"/>
                    <a:pt x="7755" y="4629"/>
                    <a:pt x="7698" y="4629"/>
                  </a:cubicBezTo>
                  <a:cubicBezTo>
                    <a:pt x="7264" y="4629"/>
                    <a:pt x="6932" y="4172"/>
                    <a:pt x="6125" y="4071"/>
                  </a:cubicBezTo>
                  <a:cubicBezTo>
                    <a:pt x="6029" y="4059"/>
                    <a:pt x="5936" y="4054"/>
                    <a:pt x="5845" y="4054"/>
                  </a:cubicBezTo>
                  <a:cubicBezTo>
                    <a:pt x="5461" y="4054"/>
                    <a:pt x="5122" y="4141"/>
                    <a:pt x="4829" y="4141"/>
                  </a:cubicBezTo>
                  <a:cubicBezTo>
                    <a:pt x="4530" y="4141"/>
                    <a:pt x="4277" y="4051"/>
                    <a:pt x="4071" y="3691"/>
                  </a:cubicBezTo>
                  <a:cubicBezTo>
                    <a:pt x="3576" y="2892"/>
                    <a:pt x="4223" y="2131"/>
                    <a:pt x="4223" y="2131"/>
                  </a:cubicBezTo>
                  <a:lnTo>
                    <a:pt x="4223" y="2131"/>
                  </a:lnTo>
                  <a:cubicBezTo>
                    <a:pt x="4223" y="2131"/>
                    <a:pt x="3729" y="2169"/>
                    <a:pt x="3614" y="2435"/>
                  </a:cubicBezTo>
                  <a:cubicBezTo>
                    <a:pt x="3462" y="2740"/>
                    <a:pt x="3386" y="3006"/>
                    <a:pt x="3386" y="3006"/>
                  </a:cubicBezTo>
                  <a:cubicBezTo>
                    <a:pt x="3386" y="3006"/>
                    <a:pt x="2739" y="2283"/>
                    <a:pt x="2131" y="1674"/>
                  </a:cubicBezTo>
                  <a:cubicBezTo>
                    <a:pt x="1522" y="1066"/>
                    <a:pt x="533" y="799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 flipH="1">
              <a:off x="8688184" y="3927986"/>
              <a:ext cx="33900" cy="65887"/>
            </a:xfrm>
            <a:custGeom>
              <a:avLst/>
              <a:gdLst/>
              <a:ahLst/>
              <a:cxnLst/>
              <a:rect l="l" t="t" r="r" b="b"/>
              <a:pathLst>
                <a:path w="1294" h="2515" extrusionOk="0">
                  <a:moveTo>
                    <a:pt x="1258" y="1"/>
                  </a:moveTo>
                  <a:cubicBezTo>
                    <a:pt x="1158" y="1"/>
                    <a:pt x="857" y="51"/>
                    <a:pt x="457" y="574"/>
                  </a:cubicBezTo>
                  <a:cubicBezTo>
                    <a:pt x="0" y="1221"/>
                    <a:pt x="837" y="2210"/>
                    <a:pt x="837" y="2210"/>
                  </a:cubicBezTo>
                  <a:lnTo>
                    <a:pt x="1294" y="2514"/>
                  </a:lnTo>
                  <a:cubicBezTo>
                    <a:pt x="1294" y="2514"/>
                    <a:pt x="951" y="1639"/>
                    <a:pt x="799" y="993"/>
                  </a:cubicBezTo>
                  <a:cubicBezTo>
                    <a:pt x="647" y="384"/>
                    <a:pt x="1294" y="4"/>
                    <a:pt x="1294" y="4"/>
                  </a:cubicBezTo>
                  <a:cubicBezTo>
                    <a:pt x="1294" y="4"/>
                    <a:pt x="1281" y="1"/>
                    <a:pt x="1258" y="1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 flipH="1">
              <a:off x="8065282" y="3818432"/>
              <a:ext cx="66804" cy="139214"/>
            </a:xfrm>
            <a:custGeom>
              <a:avLst/>
              <a:gdLst/>
              <a:ahLst/>
              <a:cxnLst/>
              <a:rect l="l" t="t" r="r" b="b"/>
              <a:pathLst>
                <a:path w="2550" h="5314" extrusionOk="0">
                  <a:moveTo>
                    <a:pt x="2321" y="1"/>
                  </a:moveTo>
                  <a:lnTo>
                    <a:pt x="2321" y="1"/>
                  </a:lnTo>
                  <a:cubicBezTo>
                    <a:pt x="2321" y="1"/>
                    <a:pt x="2473" y="1827"/>
                    <a:pt x="1902" y="2093"/>
                  </a:cubicBezTo>
                  <a:cubicBezTo>
                    <a:pt x="1856" y="2118"/>
                    <a:pt x="1813" y="2130"/>
                    <a:pt x="1774" y="2130"/>
                  </a:cubicBezTo>
                  <a:cubicBezTo>
                    <a:pt x="1460" y="2130"/>
                    <a:pt x="1370" y="1408"/>
                    <a:pt x="1370" y="1408"/>
                  </a:cubicBezTo>
                  <a:cubicBezTo>
                    <a:pt x="1370" y="1408"/>
                    <a:pt x="1065" y="1941"/>
                    <a:pt x="1370" y="2207"/>
                  </a:cubicBezTo>
                  <a:cubicBezTo>
                    <a:pt x="1522" y="2381"/>
                    <a:pt x="1674" y="2418"/>
                    <a:pt x="1777" y="2418"/>
                  </a:cubicBezTo>
                  <a:cubicBezTo>
                    <a:pt x="1854" y="2418"/>
                    <a:pt x="1902" y="2397"/>
                    <a:pt x="1902" y="2397"/>
                  </a:cubicBezTo>
                  <a:lnTo>
                    <a:pt x="1902" y="2397"/>
                  </a:lnTo>
                  <a:cubicBezTo>
                    <a:pt x="1902" y="2398"/>
                    <a:pt x="1522" y="3006"/>
                    <a:pt x="1104" y="3311"/>
                  </a:cubicBezTo>
                  <a:cubicBezTo>
                    <a:pt x="723" y="3615"/>
                    <a:pt x="913" y="4224"/>
                    <a:pt x="761" y="4604"/>
                  </a:cubicBezTo>
                  <a:cubicBezTo>
                    <a:pt x="681" y="4823"/>
                    <a:pt x="476" y="4875"/>
                    <a:pt x="299" y="4875"/>
                  </a:cubicBezTo>
                  <a:cubicBezTo>
                    <a:pt x="138" y="4875"/>
                    <a:pt x="0" y="4832"/>
                    <a:pt x="0" y="4832"/>
                  </a:cubicBezTo>
                  <a:lnTo>
                    <a:pt x="0" y="4832"/>
                  </a:lnTo>
                  <a:cubicBezTo>
                    <a:pt x="0" y="4832"/>
                    <a:pt x="88" y="5314"/>
                    <a:pt x="429" y="5314"/>
                  </a:cubicBezTo>
                  <a:cubicBezTo>
                    <a:pt x="538" y="5314"/>
                    <a:pt x="672" y="5265"/>
                    <a:pt x="837" y="5137"/>
                  </a:cubicBezTo>
                  <a:cubicBezTo>
                    <a:pt x="1522" y="4604"/>
                    <a:pt x="913" y="4109"/>
                    <a:pt x="1522" y="3577"/>
                  </a:cubicBezTo>
                  <a:cubicBezTo>
                    <a:pt x="2131" y="3082"/>
                    <a:pt x="2549" y="1865"/>
                    <a:pt x="2511" y="1446"/>
                  </a:cubicBezTo>
                  <a:cubicBezTo>
                    <a:pt x="2511" y="1028"/>
                    <a:pt x="2321" y="1"/>
                    <a:pt x="2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 flipH="1">
              <a:off x="8106150" y="3841354"/>
              <a:ext cx="37908" cy="25700"/>
            </a:xfrm>
            <a:custGeom>
              <a:avLst/>
              <a:gdLst/>
              <a:ahLst/>
              <a:cxnLst/>
              <a:rect l="l" t="t" r="r" b="b"/>
              <a:pathLst>
                <a:path w="1447" h="981" extrusionOk="0">
                  <a:moveTo>
                    <a:pt x="1446" y="1"/>
                  </a:moveTo>
                  <a:cubicBezTo>
                    <a:pt x="1446" y="1"/>
                    <a:pt x="1142" y="39"/>
                    <a:pt x="571" y="267"/>
                  </a:cubicBezTo>
                  <a:cubicBezTo>
                    <a:pt x="1" y="495"/>
                    <a:pt x="1" y="952"/>
                    <a:pt x="1" y="952"/>
                  </a:cubicBezTo>
                  <a:cubicBezTo>
                    <a:pt x="1" y="952"/>
                    <a:pt x="67" y="980"/>
                    <a:pt x="181" y="980"/>
                  </a:cubicBezTo>
                  <a:cubicBezTo>
                    <a:pt x="296" y="980"/>
                    <a:pt x="457" y="952"/>
                    <a:pt x="647" y="838"/>
                  </a:cubicBezTo>
                  <a:cubicBezTo>
                    <a:pt x="1066" y="647"/>
                    <a:pt x="1446" y="1"/>
                    <a:pt x="1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 flipH="1">
              <a:off x="8125090" y="3744689"/>
              <a:ext cx="37908" cy="25700"/>
            </a:xfrm>
            <a:custGeom>
              <a:avLst/>
              <a:gdLst/>
              <a:ahLst/>
              <a:cxnLst/>
              <a:rect l="l" t="t" r="r" b="b"/>
              <a:pathLst>
                <a:path w="1447" h="981" extrusionOk="0">
                  <a:moveTo>
                    <a:pt x="1447" y="0"/>
                  </a:moveTo>
                  <a:cubicBezTo>
                    <a:pt x="1446" y="0"/>
                    <a:pt x="1142" y="38"/>
                    <a:pt x="572" y="229"/>
                  </a:cubicBezTo>
                  <a:cubicBezTo>
                    <a:pt x="1" y="457"/>
                    <a:pt x="1" y="952"/>
                    <a:pt x="1" y="952"/>
                  </a:cubicBezTo>
                  <a:cubicBezTo>
                    <a:pt x="1" y="952"/>
                    <a:pt x="67" y="980"/>
                    <a:pt x="182" y="980"/>
                  </a:cubicBezTo>
                  <a:cubicBezTo>
                    <a:pt x="296" y="980"/>
                    <a:pt x="457" y="952"/>
                    <a:pt x="648" y="837"/>
                  </a:cubicBezTo>
                  <a:cubicBezTo>
                    <a:pt x="1066" y="647"/>
                    <a:pt x="14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 flipH="1">
              <a:off x="8144030" y="3638043"/>
              <a:ext cx="37882" cy="25831"/>
            </a:xfrm>
            <a:custGeom>
              <a:avLst/>
              <a:gdLst/>
              <a:ahLst/>
              <a:cxnLst/>
              <a:rect l="l" t="t" r="r" b="b"/>
              <a:pathLst>
                <a:path w="1446" h="986" extrusionOk="0">
                  <a:moveTo>
                    <a:pt x="1446" y="1"/>
                  </a:moveTo>
                  <a:cubicBezTo>
                    <a:pt x="1446" y="1"/>
                    <a:pt x="1141" y="39"/>
                    <a:pt x="571" y="267"/>
                  </a:cubicBezTo>
                  <a:cubicBezTo>
                    <a:pt x="0" y="495"/>
                    <a:pt x="0" y="952"/>
                    <a:pt x="0" y="952"/>
                  </a:cubicBezTo>
                  <a:cubicBezTo>
                    <a:pt x="0" y="952"/>
                    <a:pt x="79" y="986"/>
                    <a:pt x="213" y="986"/>
                  </a:cubicBezTo>
                  <a:cubicBezTo>
                    <a:pt x="325" y="986"/>
                    <a:pt x="474" y="962"/>
                    <a:pt x="647" y="876"/>
                  </a:cubicBezTo>
                  <a:cubicBezTo>
                    <a:pt x="1065" y="685"/>
                    <a:pt x="1446" y="1"/>
                    <a:pt x="1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 flipH="1">
              <a:off x="8161974" y="3540382"/>
              <a:ext cx="36886" cy="18522"/>
            </a:xfrm>
            <a:custGeom>
              <a:avLst/>
              <a:gdLst/>
              <a:ahLst/>
              <a:cxnLst/>
              <a:rect l="l" t="t" r="r" b="b"/>
              <a:pathLst>
                <a:path w="1408" h="707" extrusionOk="0">
                  <a:moveTo>
                    <a:pt x="1408" y="0"/>
                  </a:moveTo>
                  <a:cubicBezTo>
                    <a:pt x="1408" y="0"/>
                    <a:pt x="1332" y="0"/>
                    <a:pt x="723" y="76"/>
                  </a:cubicBezTo>
                  <a:cubicBezTo>
                    <a:pt x="114" y="153"/>
                    <a:pt x="0" y="609"/>
                    <a:pt x="0" y="609"/>
                  </a:cubicBezTo>
                  <a:cubicBezTo>
                    <a:pt x="0" y="609"/>
                    <a:pt x="146" y="706"/>
                    <a:pt x="439" y="706"/>
                  </a:cubicBezTo>
                  <a:cubicBezTo>
                    <a:pt x="512" y="706"/>
                    <a:pt x="594" y="700"/>
                    <a:pt x="685" y="685"/>
                  </a:cubicBezTo>
                  <a:cubicBezTo>
                    <a:pt x="1104" y="571"/>
                    <a:pt x="1408" y="0"/>
                    <a:pt x="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 flipH="1">
              <a:off x="8169938" y="3438556"/>
              <a:ext cx="36912" cy="18260"/>
            </a:xfrm>
            <a:custGeom>
              <a:avLst/>
              <a:gdLst/>
              <a:ahLst/>
              <a:cxnLst/>
              <a:rect l="l" t="t" r="r" b="b"/>
              <a:pathLst>
                <a:path w="1409" h="697" extrusionOk="0">
                  <a:moveTo>
                    <a:pt x="1343" y="1"/>
                  </a:moveTo>
                  <a:cubicBezTo>
                    <a:pt x="1262" y="1"/>
                    <a:pt x="1089" y="14"/>
                    <a:pt x="724" y="83"/>
                  </a:cubicBezTo>
                  <a:cubicBezTo>
                    <a:pt x="115" y="159"/>
                    <a:pt x="1" y="616"/>
                    <a:pt x="1" y="616"/>
                  </a:cubicBezTo>
                  <a:cubicBezTo>
                    <a:pt x="1" y="616"/>
                    <a:pt x="122" y="696"/>
                    <a:pt x="363" y="696"/>
                  </a:cubicBezTo>
                  <a:cubicBezTo>
                    <a:pt x="454" y="696"/>
                    <a:pt x="561" y="685"/>
                    <a:pt x="686" y="654"/>
                  </a:cubicBezTo>
                  <a:cubicBezTo>
                    <a:pt x="1104" y="578"/>
                    <a:pt x="1409" y="7"/>
                    <a:pt x="1409" y="7"/>
                  </a:cubicBezTo>
                  <a:cubicBezTo>
                    <a:pt x="1409" y="7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 flipH="1">
              <a:off x="8169938" y="3310010"/>
              <a:ext cx="36912" cy="18233"/>
            </a:xfrm>
            <a:custGeom>
              <a:avLst/>
              <a:gdLst/>
              <a:ahLst/>
              <a:cxnLst/>
              <a:rect l="l" t="t" r="r" b="b"/>
              <a:pathLst>
                <a:path w="1409" h="696" extrusionOk="0">
                  <a:moveTo>
                    <a:pt x="1343" y="0"/>
                  </a:moveTo>
                  <a:cubicBezTo>
                    <a:pt x="1262" y="0"/>
                    <a:pt x="1089" y="14"/>
                    <a:pt x="724" y="82"/>
                  </a:cubicBezTo>
                  <a:cubicBezTo>
                    <a:pt x="115" y="158"/>
                    <a:pt x="1" y="615"/>
                    <a:pt x="1" y="615"/>
                  </a:cubicBezTo>
                  <a:cubicBezTo>
                    <a:pt x="1" y="615"/>
                    <a:pt x="122" y="695"/>
                    <a:pt x="363" y="695"/>
                  </a:cubicBezTo>
                  <a:cubicBezTo>
                    <a:pt x="454" y="695"/>
                    <a:pt x="561" y="684"/>
                    <a:pt x="686" y="653"/>
                  </a:cubicBezTo>
                  <a:cubicBezTo>
                    <a:pt x="1104" y="577"/>
                    <a:pt x="1409" y="6"/>
                    <a:pt x="1409" y="6"/>
                  </a:cubicBezTo>
                  <a:cubicBezTo>
                    <a:pt x="1409" y="6"/>
                    <a:pt x="1396" y="0"/>
                    <a:pt x="1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 flipH="1">
              <a:off x="8181884" y="3188327"/>
              <a:ext cx="36912" cy="18155"/>
            </a:xfrm>
            <a:custGeom>
              <a:avLst/>
              <a:gdLst/>
              <a:ahLst/>
              <a:cxnLst/>
              <a:rect l="l" t="t" r="r" b="b"/>
              <a:pathLst>
                <a:path w="1409" h="693" extrusionOk="0">
                  <a:moveTo>
                    <a:pt x="1294" y="0"/>
                  </a:moveTo>
                  <a:cubicBezTo>
                    <a:pt x="1199" y="0"/>
                    <a:pt x="1028" y="10"/>
                    <a:pt x="723" y="48"/>
                  </a:cubicBezTo>
                  <a:cubicBezTo>
                    <a:pt x="115" y="124"/>
                    <a:pt x="0" y="580"/>
                    <a:pt x="0" y="580"/>
                  </a:cubicBezTo>
                  <a:cubicBezTo>
                    <a:pt x="0" y="580"/>
                    <a:pt x="135" y="693"/>
                    <a:pt x="388" y="693"/>
                  </a:cubicBezTo>
                  <a:cubicBezTo>
                    <a:pt x="464" y="693"/>
                    <a:pt x="551" y="683"/>
                    <a:pt x="647" y="657"/>
                  </a:cubicBezTo>
                  <a:cubicBezTo>
                    <a:pt x="1104" y="542"/>
                    <a:pt x="1408" y="10"/>
                    <a:pt x="1408" y="10"/>
                  </a:cubicBezTo>
                  <a:cubicBezTo>
                    <a:pt x="1408" y="10"/>
                    <a:pt x="1389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 flipH="1">
              <a:off x="8401252" y="4116417"/>
              <a:ext cx="84644" cy="21089"/>
            </a:xfrm>
            <a:custGeom>
              <a:avLst/>
              <a:gdLst/>
              <a:ahLst/>
              <a:cxnLst/>
              <a:rect l="l" t="t" r="r" b="b"/>
              <a:pathLst>
                <a:path w="3231" h="805" extrusionOk="0">
                  <a:moveTo>
                    <a:pt x="3158" y="1"/>
                  </a:moveTo>
                  <a:cubicBezTo>
                    <a:pt x="3082" y="1"/>
                    <a:pt x="2435" y="305"/>
                    <a:pt x="1560" y="343"/>
                  </a:cubicBezTo>
                  <a:cubicBezTo>
                    <a:pt x="1512" y="347"/>
                    <a:pt x="1463" y="348"/>
                    <a:pt x="1412" y="348"/>
                  </a:cubicBezTo>
                  <a:cubicBezTo>
                    <a:pt x="901" y="348"/>
                    <a:pt x="277" y="188"/>
                    <a:pt x="1" y="153"/>
                  </a:cubicBezTo>
                  <a:lnTo>
                    <a:pt x="1" y="153"/>
                  </a:lnTo>
                  <a:cubicBezTo>
                    <a:pt x="1" y="153"/>
                    <a:pt x="343" y="724"/>
                    <a:pt x="1446" y="800"/>
                  </a:cubicBezTo>
                  <a:cubicBezTo>
                    <a:pt x="1492" y="803"/>
                    <a:pt x="1538" y="805"/>
                    <a:pt x="1583" y="805"/>
                  </a:cubicBezTo>
                  <a:cubicBezTo>
                    <a:pt x="2573" y="805"/>
                    <a:pt x="3231" y="37"/>
                    <a:pt x="315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 flipH="1">
              <a:off x="8227857" y="4037697"/>
              <a:ext cx="85613" cy="21089"/>
            </a:xfrm>
            <a:custGeom>
              <a:avLst/>
              <a:gdLst/>
              <a:ahLst/>
              <a:cxnLst/>
              <a:rect l="l" t="t" r="r" b="b"/>
              <a:pathLst>
                <a:path w="3268" h="805" extrusionOk="0">
                  <a:moveTo>
                    <a:pt x="3158" y="0"/>
                  </a:moveTo>
                  <a:cubicBezTo>
                    <a:pt x="3120" y="0"/>
                    <a:pt x="2473" y="305"/>
                    <a:pt x="1598" y="343"/>
                  </a:cubicBezTo>
                  <a:cubicBezTo>
                    <a:pt x="1550" y="346"/>
                    <a:pt x="1500" y="348"/>
                    <a:pt x="1449" y="348"/>
                  </a:cubicBezTo>
                  <a:cubicBezTo>
                    <a:pt x="932" y="348"/>
                    <a:pt x="277" y="187"/>
                    <a:pt x="0" y="153"/>
                  </a:cubicBezTo>
                  <a:lnTo>
                    <a:pt x="0" y="153"/>
                  </a:lnTo>
                  <a:cubicBezTo>
                    <a:pt x="0" y="153"/>
                    <a:pt x="381" y="723"/>
                    <a:pt x="1446" y="799"/>
                  </a:cubicBezTo>
                  <a:cubicBezTo>
                    <a:pt x="1494" y="803"/>
                    <a:pt x="1541" y="804"/>
                    <a:pt x="1587" y="804"/>
                  </a:cubicBezTo>
                  <a:cubicBezTo>
                    <a:pt x="2610" y="804"/>
                    <a:pt x="3267" y="37"/>
                    <a:pt x="315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 flipH="1">
              <a:off x="8395174" y="4028737"/>
              <a:ext cx="77754" cy="38091"/>
            </a:xfrm>
            <a:custGeom>
              <a:avLst/>
              <a:gdLst/>
              <a:ahLst/>
              <a:cxnLst/>
              <a:rect l="l" t="t" r="r" b="b"/>
              <a:pathLst>
                <a:path w="2968" h="1454" extrusionOk="0">
                  <a:moveTo>
                    <a:pt x="2968" y="0"/>
                  </a:moveTo>
                  <a:cubicBezTo>
                    <a:pt x="2967" y="0"/>
                    <a:pt x="2511" y="266"/>
                    <a:pt x="1712" y="723"/>
                  </a:cubicBezTo>
                  <a:cubicBezTo>
                    <a:pt x="1053" y="1151"/>
                    <a:pt x="250" y="1180"/>
                    <a:pt x="48" y="1180"/>
                  </a:cubicBezTo>
                  <a:cubicBezTo>
                    <a:pt x="17" y="1180"/>
                    <a:pt x="0" y="1179"/>
                    <a:pt x="0" y="1179"/>
                  </a:cubicBezTo>
                  <a:lnTo>
                    <a:pt x="0" y="1179"/>
                  </a:lnTo>
                  <a:cubicBezTo>
                    <a:pt x="0" y="1179"/>
                    <a:pt x="39" y="1454"/>
                    <a:pt x="554" y="1454"/>
                  </a:cubicBezTo>
                  <a:cubicBezTo>
                    <a:pt x="757" y="1454"/>
                    <a:pt x="1032" y="1412"/>
                    <a:pt x="1408" y="1294"/>
                  </a:cubicBezTo>
                  <a:cubicBezTo>
                    <a:pt x="2701" y="913"/>
                    <a:pt x="2968" y="0"/>
                    <a:pt x="296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 flipH="1">
              <a:off x="8232730" y="3957954"/>
              <a:ext cx="77754" cy="37515"/>
            </a:xfrm>
            <a:custGeom>
              <a:avLst/>
              <a:gdLst/>
              <a:ahLst/>
              <a:cxnLst/>
              <a:rect l="l" t="t" r="r" b="b"/>
              <a:pathLst>
                <a:path w="2968" h="1432" extrusionOk="0">
                  <a:moveTo>
                    <a:pt x="2968" y="1"/>
                  </a:moveTo>
                  <a:cubicBezTo>
                    <a:pt x="2968" y="1"/>
                    <a:pt x="2511" y="229"/>
                    <a:pt x="1712" y="724"/>
                  </a:cubicBezTo>
                  <a:cubicBezTo>
                    <a:pt x="1060" y="1115"/>
                    <a:pt x="268" y="1143"/>
                    <a:pt x="55" y="1143"/>
                  </a:cubicBezTo>
                  <a:cubicBezTo>
                    <a:pt x="20" y="1143"/>
                    <a:pt x="0" y="1142"/>
                    <a:pt x="0" y="1142"/>
                  </a:cubicBezTo>
                  <a:lnTo>
                    <a:pt x="0" y="1142"/>
                  </a:lnTo>
                  <a:cubicBezTo>
                    <a:pt x="0" y="1142"/>
                    <a:pt x="42" y="1431"/>
                    <a:pt x="596" y="1431"/>
                  </a:cubicBezTo>
                  <a:cubicBezTo>
                    <a:pt x="794" y="1431"/>
                    <a:pt x="1058" y="1394"/>
                    <a:pt x="1408" y="1294"/>
                  </a:cubicBezTo>
                  <a:cubicBezTo>
                    <a:pt x="2701" y="914"/>
                    <a:pt x="2968" y="1"/>
                    <a:pt x="296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 flipH="1">
              <a:off x="8388206" y="3021141"/>
              <a:ext cx="63791" cy="55486"/>
            </a:xfrm>
            <a:custGeom>
              <a:avLst/>
              <a:gdLst/>
              <a:ahLst/>
              <a:cxnLst/>
              <a:rect l="l" t="t" r="r" b="b"/>
              <a:pathLst>
                <a:path w="2435" h="2118" extrusionOk="0">
                  <a:moveTo>
                    <a:pt x="1408" y="0"/>
                  </a:moveTo>
                  <a:cubicBezTo>
                    <a:pt x="1408" y="1"/>
                    <a:pt x="1978" y="1028"/>
                    <a:pt x="1217" y="1522"/>
                  </a:cubicBezTo>
                  <a:cubicBezTo>
                    <a:pt x="1040" y="1643"/>
                    <a:pt x="877" y="1689"/>
                    <a:pt x="731" y="1689"/>
                  </a:cubicBezTo>
                  <a:cubicBezTo>
                    <a:pt x="282" y="1689"/>
                    <a:pt x="0" y="1256"/>
                    <a:pt x="0" y="1256"/>
                  </a:cubicBezTo>
                  <a:lnTo>
                    <a:pt x="0" y="1256"/>
                  </a:lnTo>
                  <a:cubicBezTo>
                    <a:pt x="0" y="1256"/>
                    <a:pt x="271" y="2118"/>
                    <a:pt x="892" y="2118"/>
                  </a:cubicBezTo>
                  <a:cubicBezTo>
                    <a:pt x="1043" y="2118"/>
                    <a:pt x="1214" y="2067"/>
                    <a:pt x="1408" y="1941"/>
                  </a:cubicBezTo>
                  <a:cubicBezTo>
                    <a:pt x="2435" y="1294"/>
                    <a:pt x="1408" y="1"/>
                    <a:pt x="140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 flipH="1">
              <a:off x="8396170" y="3077935"/>
              <a:ext cx="62822" cy="56508"/>
            </a:xfrm>
            <a:custGeom>
              <a:avLst/>
              <a:gdLst/>
              <a:ahLst/>
              <a:cxnLst/>
              <a:rect l="l" t="t" r="r" b="b"/>
              <a:pathLst>
                <a:path w="2398" h="2157" extrusionOk="0">
                  <a:moveTo>
                    <a:pt x="1370" y="1"/>
                  </a:moveTo>
                  <a:cubicBezTo>
                    <a:pt x="1371" y="1"/>
                    <a:pt x="1979" y="1066"/>
                    <a:pt x="1218" y="1561"/>
                  </a:cubicBezTo>
                  <a:cubicBezTo>
                    <a:pt x="1032" y="1682"/>
                    <a:pt x="863" y="1728"/>
                    <a:pt x="715" y="1728"/>
                  </a:cubicBezTo>
                  <a:cubicBezTo>
                    <a:pt x="261" y="1728"/>
                    <a:pt x="1" y="1295"/>
                    <a:pt x="1" y="1294"/>
                  </a:cubicBezTo>
                  <a:lnTo>
                    <a:pt x="1" y="1294"/>
                  </a:lnTo>
                  <a:cubicBezTo>
                    <a:pt x="1" y="1295"/>
                    <a:pt x="247" y="2156"/>
                    <a:pt x="878" y="2156"/>
                  </a:cubicBezTo>
                  <a:cubicBezTo>
                    <a:pt x="1032" y="2156"/>
                    <a:pt x="1208" y="2106"/>
                    <a:pt x="1408" y="1979"/>
                  </a:cubicBezTo>
                  <a:cubicBezTo>
                    <a:pt x="2397" y="1332"/>
                    <a:pt x="1371" y="1"/>
                    <a:pt x="137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 flipH="1">
              <a:off x="8397166" y="3123779"/>
              <a:ext cx="63817" cy="56508"/>
            </a:xfrm>
            <a:custGeom>
              <a:avLst/>
              <a:gdLst/>
              <a:ahLst/>
              <a:cxnLst/>
              <a:rect l="l" t="t" r="r" b="b"/>
              <a:pathLst>
                <a:path w="2436" h="2157" extrusionOk="0">
                  <a:moveTo>
                    <a:pt x="1408" y="1"/>
                  </a:moveTo>
                  <a:cubicBezTo>
                    <a:pt x="1408" y="1"/>
                    <a:pt x="1979" y="1066"/>
                    <a:pt x="1218" y="1561"/>
                  </a:cubicBezTo>
                  <a:cubicBezTo>
                    <a:pt x="1041" y="1682"/>
                    <a:pt x="877" y="1728"/>
                    <a:pt x="731" y="1728"/>
                  </a:cubicBezTo>
                  <a:cubicBezTo>
                    <a:pt x="282" y="1728"/>
                    <a:pt x="1" y="1295"/>
                    <a:pt x="1" y="1294"/>
                  </a:cubicBezTo>
                  <a:lnTo>
                    <a:pt x="1" y="1294"/>
                  </a:lnTo>
                  <a:cubicBezTo>
                    <a:pt x="1" y="1295"/>
                    <a:pt x="272" y="2156"/>
                    <a:pt x="893" y="2156"/>
                  </a:cubicBezTo>
                  <a:cubicBezTo>
                    <a:pt x="1044" y="2156"/>
                    <a:pt x="1215" y="2106"/>
                    <a:pt x="1408" y="1979"/>
                  </a:cubicBezTo>
                  <a:cubicBezTo>
                    <a:pt x="2435" y="1333"/>
                    <a:pt x="1409" y="1"/>
                    <a:pt x="140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 flipH="1">
              <a:off x="8388206" y="2979279"/>
              <a:ext cx="63791" cy="55591"/>
            </a:xfrm>
            <a:custGeom>
              <a:avLst/>
              <a:gdLst/>
              <a:ahLst/>
              <a:cxnLst/>
              <a:rect l="l" t="t" r="r" b="b"/>
              <a:pathLst>
                <a:path w="2435" h="2122" extrusionOk="0">
                  <a:moveTo>
                    <a:pt x="1408" y="0"/>
                  </a:moveTo>
                  <a:cubicBezTo>
                    <a:pt x="1408" y="1"/>
                    <a:pt x="1978" y="1028"/>
                    <a:pt x="1217" y="1522"/>
                  </a:cubicBezTo>
                  <a:cubicBezTo>
                    <a:pt x="1033" y="1648"/>
                    <a:pt x="864" y="1695"/>
                    <a:pt x="714" y="1695"/>
                  </a:cubicBezTo>
                  <a:cubicBezTo>
                    <a:pt x="275" y="1695"/>
                    <a:pt x="0" y="1294"/>
                    <a:pt x="0" y="1294"/>
                  </a:cubicBezTo>
                  <a:lnTo>
                    <a:pt x="0" y="1294"/>
                  </a:lnTo>
                  <a:cubicBezTo>
                    <a:pt x="0" y="1294"/>
                    <a:pt x="268" y="2122"/>
                    <a:pt x="881" y="2122"/>
                  </a:cubicBezTo>
                  <a:cubicBezTo>
                    <a:pt x="1035" y="2122"/>
                    <a:pt x="1210" y="2070"/>
                    <a:pt x="1408" y="1941"/>
                  </a:cubicBezTo>
                  <a:cubicBezTo>
                    <a:pt x="2435" y="1332"/>
                    <a:pt x="1408" y="1"/>
                    <a:pt x="140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 flipH="1">
              <a:off x="8239700" y="3057999"/>
              <a:ext cx="31909" cy="46108"/>
            </a:xfrm>
            <a:custGeom>
              <a:avLst/>
              <a:gdLst/>
              <a:ahLst/>
              <a:cxnLst/>
              <a:rect l="l" t="t" r="r" b="b"/>
              <a:pathLst>
                <a:path w="1218" h="1760" extrusionOk="0">
                  <a:moveTo>
                    <a:pt x="495" y="1"/>
                  </a:moveTo>
                  <a:lnTo>
                    <a:pt x="495" y="1"/>
                  </a:lnTo>
                  <a:cubicBezTo>
                    <a:pt x="494" y="1"/>
                    <a:pt x="0" y="1485"/>
                    <a:pt x="495" y="1713"/>
                  </a:cubicBezTo>
                  <a:cubicBezTo>
                    <a:pt x="571" y="1746"/>
                    <a:pt x="640" y="1760"/>
                    <a:pt x="702" y="1760"/>
                  </a:cubicBezTo>
                  <a:cubicBezTo>
                    <a:pt x="1078" y="1760"/>
                    <a:pt x="1217" y="1256"/>
                    <a:pt x="1217" y="1256"/>
                  </a:cubicBezTo>
                  <a:lnTo>
                    <a:pt x="1217" y="1256"/>
                  </a:lnTo>
                  <a:cubicBezTo>
                    <a:pt x="1217" y="1256"/>
                    <a:pt x="1178" y="1265"/>
                    <a:pt x="1117" y="1265"/>
                  </a:cubicBezTo>
                  <a:cubicBezTo>
                    <a:pt x="885" y="1265"/>
                    <a:pt x="344" y="1145"/>
                    <a:pt x="495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 flipH="1">
              <a:off x="8239700" y="3036073"/>
              <a:ext cx="31909" cy="25831"/>
            </a:xfrm>
            <a:custGeom>
              <a:avLst/>
              <a:gdLst/>
              <a:ahLst/>
              <a:cxnLst/>
              <a:rect l="l" t="t" r="r" b="b"/>
              <a:pathLst>
                <a:path w="1218" h="986" extrusionOk="0">
                  <a:moveTo>
                    <a:pt x="533" y="1"/>
                  </a:moveTo>
                  <a:lnTo>
                    <a:pt x="533" y="1"/>
                  </a:lnTo>
                  <a:cubicBezTo>
                    <a:pt x="533" y="1"/>
                    <a:pt x="0" y="534"/>
                    <a:pt x="419" y="876"/>
                  </a:cubicBezTo>
                  <a:cubicBezTo>
                    <a:pt x="524" y="955"/>
                    <a:pt x="623" y="985"/>
                    <a:pt x="714" y="985"/>
                  </a:cubicBezTo>
                  <a:cubicBezTo>
                    <a:pt x="1015" y="985"/>
                    <a:pt x="1217" y="648"/>
                    <a:pt x="1217" y="648"/>
                  </a:cubicBezTo>
                  <a:lnTo>
                    <a:pt x="1217" y="648"/>
                  </a:lnTo>
                  <a:cubicBezTo>
                    <a:pt x="1217" y="648"/>
                    <a:pt x="1114" y="684"/>
                    <a:pt x="988" y="684"/>
                  </a:cubicBezTo>
                  <a:cubicBezTo>
                    <a:pt x="770" y="684"/>
                    <a:pt x="485" y="578"/>
                    <a:pt x="533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 flipH="1">
              <a:off x="8239700" y="3007178"/>
              <a:ext cx="31909" cy="25831"/>
            </a:xfrm>
            <a:custGeom>
              <a:avLst/>
              <a:gdLst/>
              <a:ahLst/>
              <a:cxnLst/>
              <a:rect l="l" t="t" r="r" b="b"/>
              <a:pathLst>
                <a:path w="1218" h="986" extrusionOk="0">
                  <a:moveTo>
                    <a:pt x="533" y="1"/>
                  </a:moveTo>
                  <a:lnTo>
                    <a:pt x="533" y="1"/>
                  </a:lnTo>
                  <a:cubicBezTo>
                    <a:pt x="533" y="1"/>
                    <a:pt x="0" y="533"/>
                    <a:pt x="419" y="876"/>
                  </a:cubicBezTo>
                  <a:cubicBezTo>
                    <a:pt x="524" y="955"/>
                    <a:pt x="623" y="985"/>
                    <a:pt x="714" y="985"/>
                  </a:cubicBezTo>
                  <a:cubicBezTo>
                    <a:pt x="1015" y="985"/>
                    <a:pt x="1217" y="648"/>
                    <a:pt x="1217" y="647"/>
                  </a:cubicBezTo>
                  <a:lnTo>
                    <a:pt x="1217" y="647"/>
                  </a:lnTo>
                  <a:cubicBezTo>
                    <a:pt x="1217" y="647"/>
                    <a:pt x="1114" y="684"/>
                    <a:pt x="988" y="684"/>
                  </a:cubicBezTo>
                  <a:cubicBezTo>
                    <a:pt x="770" y="684"/>
                    <a:pt x="485" y="577"/>
                    <a:pt x="533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3"/>
          <p:cNvSpPr/>
          <p:nvPr/>
        </p:nvSpPr>
        <p:spPr>
          <a:xfrm>
            <a:off x="1751310" y="3646507"/>
            <a:ext cx="927600" cy="468000"/>
          </a:xfrm>
          <a:prstGeom prst="roundRect">
            <a:avLst>
              <a:gd name="adj" fmla="val 2455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</a:rPr>
              <a:t>윤희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6887031" y="3649879"/>
            <a:ext cx="927600" cy="468000"/>
          </a:xfrm>
          <a:prstGeom prst="roundRect">
            <a:avLst>
              <a:gd name="adj" fmla="val 2455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</a:rPr>
              <a:t>상운</a:t>
            </a:r>
            <a:endParaRPr sz="1100" dirty="0">
              <a:solidFill>
                <a:schemeClr val="dk1"/>
              </a:solidFill>
            </a:endParaRPr>
          </a:p>
        </p:txBody>
      </p:sp>
      <p:grpSp>
        <p:nvGrpSpPr>
          <p:cNvPr id="230" name="Google Shape;494;p23"/>
          <p:cNvGrpSpPr/>
          <p:nvPr/>
        </p:nvGrpSpPr>
        <p:grpSpPr>
          <a:xfrm flipH="1">
            <a:off x="5201565" y="2212882"/>
            <a:ext cx="1074279" cy="2295862"/>
            <a:chOff x="7844049" y="2693763"/>
            <a:chExt cx="895979" cy="1914814"/>
          </a:xfrm>
        </p:grpSpPr>
        <p:sp>
          <p:nvSpPr>
            <p:cNvPr id="231" name="Google Shape;495;p23"/>
            <p:cNvSpPr/>
            <p:nvPr/>
          </p:nvSpPr>
          <p:spPr>
            <a:xfrm flipH="1">
              <a:off x="8217769" y="3996830"/>
              <a:ext cx="135572" cy="423928"/>
            </a:xfrm>
            <a:custGeom>
              <a:avLst/>
              <a:gdLst/>
              <a:ahLst/>
              <a:cxnLst/>
              <a:rect l="l" t="t" r="r" b="b"/>
              <a:pathLst>
                <a:path w="5175" h="16182" extrusionOk="0">
                  <a:moveTo>
                    <a:pt x="5174" y="1"/>
                  </a:moveTo>
                  <a:lnTo>
                    <a:pt x="1142" y="305"/>
                  </a:lnTo>
                  <a:cubicBezTo>
                    <a:pt x="1142" y="305"/>
                    <a:pt x="0" y="2588"/>
                    <a:pt x="115" y="5707"/>
                  </a:cubicBezTo>
                  <a:cubicBezTo>
                    <a:pt x="267" y="8827"/>
                    <a:pt x="723" y="15637"/>
                    <a:pt x="723" y="15637"/>
                  </a:cubicBezTo>
                  <a:cubicBezTo>
                    <a:pt x="723" y="15637"/>
                    <a:pt x="761" y="16093"/>
                    <a:pt x="1789" y="16169"/>
                  </a:cubicBezTo>
                  <a:cubicBezTo>
                    <a:pt x="1903" y="16178"/>
                    <a:pt x="2012" y="16182"/>
                    <a:pt x="2116" y="16182"/>
                  </a:cubicBezTo>
                  <a:cubicBezTo>
                    <a:pt x="2951" y="16182"/>
                    <a:pt x="3462" y="15941"/>
                    <a:pt x="3462" y="15941"/>
                  </a:cubicBezTo>
                  <a:cubicBezTo>
                    <a:pt x="3462" y="15941"/>
                    <a:pt x="4147" y="10006"/>
                    <a:pt x="4680" y="6772"/>
                  </a:cubicBezTo>
                  <a:cubicBezTo>
                    <a:pt x="5174" y="3539"/>
                    <a:pt x="5174" y="1"/>
                    <a:pt x="5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96;p23"/>
            <p:cNvSpPr/>
            <p:nvPr/>
          </p:nvSpPr>
          <p:spPr>
            <a:xfrm flipH="1">
              <a:off x="8384196" y="4068582"/>
              <a:ext cx="127608" cy="420941"/>
            </a:xfrm>
            <a:custGeom>
              <a:avLst/>
              <a:gdLst/>
              <a:ahLst/>
              <a:cxnLst/>
              <a:rect l="l" t="t" r="r" b="b"/>
              <a:pathLst>
                <a:path w="4871" h="16068" extrusionOk="0">
                  <a:moveTo>
                    <a:pt x="4566" y="1"/>
                  </a:moveTo>
                  <a:lnTo>
                    <a:pt x="647" y="571"/>
                  </a:lnTo>
                  <a:cubicBezTo>
                    <a:pt x="647" y="571"/>
                    <a:pt x="0" y="2474"/>
                    <a:pt x="115" y="5593"/>
                  </a:cubicBezTo>
                  <a:cubicBezTo>
                    <a:pt x="267" y="8713"/>
                    <a:pt x="723" y="15523"/>
                    <a:pt x="723" y="15523"/>
                  </a:cubicBezTo>
                  <a:cubicBezTo>
                    <a:pt x="723" y="15523"/>
                    <a:pt x="761" y="15979"/>
                    <a:pt x="1788" y="16055"/>
                  </a:cubicBezTo>
                  <a:cubicBezTo>
                    <a:pt x="1903" y="16064"/>
                    <a:pt x="2012" y="16068"/>
                    <a:pt x="2116" y="16068"/>
                  </a:cubicBezTo>
                  <a:cubicBezTo>
                    <a:pt x="2951" y="16068"/>
                    <a:pt x="3462" y="15827"/>
                    <a:pt x="3462" y="15827"/>
                  </a:cubicBezTo>
                  <a:cubicBezTo>
                    <a:pt x="3615" y="15751"/>
                    <a:pt x="4490" y="9740"/>
                    <a:pt x="4680" y="6659"/>
                  </a:cubicBezTo>
                  <a:cubicBezTo>
                    <a:pt x="4870" y="3387"/>
                    <a:pt x="4566" y="1"/>
                    <a:pt x="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97;p23"/>
            <p:cNvSpPr/>
            <p:nvPr/>
          </p:nvSpPr>
          <p:spPr>
            <a:xfrm flipH="1">
              <a:off x="8100166" y="3515417"/>
              <a:ext cx="322937" cy="396735"/>
            </a:xfrm>
            <a:custGeom>
              <a:avLst/>
              <a:gdLst/>
              <a:ahLst/>
              <a:cxnLst/>
              <a:rect l="l" t="t" r="r" b="b"/>
              <a:pathLst>
                <a:path w="12327" h="15144" extrusionOk="0">
                  <a:moveTo>
                    <a:pt x="5174" y="1"/>
                  </a:moveTo>
                  <a:cubicBezTo>
                    <a:pt x="5115" y="1"/>
                    <a:pt x="0" y="12937"/>
                    <a:pt x="0" y="12937"/>
                  </a:cubicBezTo>
                  <a:cubicBezTo>
                    <a:pt x="0" y="12937"/>
                    <a:pt x="2547" y="12616"/>
                    <a:pt x="5082" y="12616"/>
                  </a:cubicBezTo>
                  <a:cubicBezTo>
                    <a:pt x="6908" y="12616"/>
                    <a:pt x="8727" y="12782"/>
                    <a:pt x="9587" y="13356"/>
                  </a:cubicBezTo>
                  <a:cubicBezTo>
                    <a:pt x="11642" y="14687"/>
                    <a:pt x="12327" y="15144"/>
                    <a:pt x="12327" y="15144"/>
                  </a:cubicBezTo>
                  <a:lnTo>
                    <a:pt x="9587" y="915"/>
                  </a:lnTo>
                  <a:cubicBezTo>
                    <a:pt x="9587" y="915"/>
                    <a:pt x="5212" y="116"/>
                    <a:pt x="5174" y="2"/>
                  </a:cubicBezTo>
                  <a:cubicBezTo>
                    <a:pt x="5174" y="1"/>
                    <a:pt x="5174" y="1"/>
                    <a:pt x="5174" y="1"/>
                  </a:cubicBezTo>
                  <a:close/>
                </a:path>
              </a:pathLst>
            </a:custGeom>
            <a:solidFill>
              <a:srgbClr val="A0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98;p23"/>
            <p:cNvSpPr/>
            <p:nvPr/>
          </p:nvSpPr>
          <p:spPr>
            <a:xfrm flipH="1">
              <a:off x="8187878" y="3556336"/>
              <a:ext cx="171436" cy="470533"/>
            </a:xfrm>
            <a:custGeom>
              <a:avLst/>
              <a:gdLst/>
              <a:ahLst/>
              <a:cxnLst/>
              <a:rect l="l" t="t" r="r" b="b"/>
              <a:pathLst>
                <a:path w="6544" h="17961" extrusionOk="0">
                  <a:moveTo>
                    <a:pt x="5973" y="0"/>
                  </a:moveTo>
                  <a:lnTo>
                    <a:pt x="0" y="5897"/>
                  </a:lnTo>
                  <a:cubicBezTo>
                    <a:pt x="0" y="5897"/>
                    <a:pt x="76" y="7761"/>
                    <a:pt x="343" y="13734"/>
                  </a:cubicBezTo>
                  <a:cubicBezTo>
                    <a:pt x="266" y="14647"/>
                    <a:pt x="571" y="15864"/>
                    <a:pt x="571" y="16930"/>
                  </a:cubicBezTo>
                  <a:cubicBezTo>
                    <a:pt x="571" y="17424"/>
                    <a:pt x="837" y="17691"/>
                    <a:pt x="1332" y="17805"/>
                  </a:cubicBezTo>
                  <a:cubicBezTo>
                    <a:pt x="1902" y="17941"/>
                    <a:pt x="2318" y="17960"/>
                    <a:pt x="2730" y="17960"/>
                  </a:cubicBezTo>
                  <a:cubicBezTo>
                    <a:pt x="2895" y="17960"/>
                    <a:pt x="3060" y="17957"/>
                    <a:pt x="3234" y="17957"/>
                  </a:cubicBezTo>
                  <a:cubicBezTo>
                    <a:pt x="4604" y="17881"/>
                    <a:pt x="6544" y="17767"/>
                    <a:pt x="5821" y="16093"/>
                  </a:cubicBezTo>
                  <a:cubicBezTo>
                    <a:pt x="5859" y="15028"/>
                    <a:pt x="5935" y="13506"/>
                    <a:pt x="5973" y="12479"/>
                  </a:cubicBezTo>
                  <a:cubicBezTo>
                    <a:pt x="6163" y="6049"/>
                    <a:pt x="5973" y="0"/>
                    <a:pt x="5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99;p23"/>
            <p:cNvSpPr/>
            <p:nvPr/>
          </p:nvSpPr>
          <p:spPr>
            <a:xfrm flipH="1">
              <a:off x="8265598" y="3560318"/>
              <a:ext cx="299018" cy="541240"/>
            </a:xfrm>
            <a:custGeom>
              <a:avLst/>
              <a:gdLst/>
              <a:ahLst/>
              <a:cxnLst/>
              <a:rect l="l" t="t" r="r" b="b"/>
              <a:pathLst>
                <a:path w="11414" h="20660" extrusionOk="0">
                  <a:moveTo>
                    <a:pt x="11185" y="0"/>
                  </a:moveTo>
                  <a:lnTo>
                    <a:pt x="2968" y="190"/>
                  </a:lnTo>
                  <a:cubicBezTo>
                    <a:pt x="2968" y="190"/>
                    <a:pt x="0" y="5745"/>
                    <a:pt x="1179" y="11642"/>
                  </a:cubicBezTo>
                  <a:cubicBezTo>
                    <a:pt x="647" y="13506"/>
                    <a:pt x="380" y="16664"/>
                    <a:pt x="190" y="20050"/>
                  </a:cubicBezTo>
                  <a:cubicBezTo>
                    <a:pt x="875" y="20392"/>
                    <a:pt x="1636" y="20544"/>
                    <a:pt x="2397" y="20582"/>
                  </a:cubicBezTo>
                  <a:cubicBezTo>
                    <a:pt x="3143" y="20600"/>
                    <a:pt x="3848" y="20659"/>
                    <a:pt x="4519" y="20659"/>
                  </a:cubicBezTo>
                  <a:cubicBezTo>
                    <a:pt x="5284" y="20659"/>
                    <a:pt x="6006" y="20582"/>
                    <a:pt x="6696" y="20278"/>
                  </a:cubicBezTo>
                  <a:cubicBezTo>
                    <a:pt x="7228" y="20088"/>
                    <a:pt x="7571" y="19631"/>
                    <a:pt x="7114" y="18870"/>
                  </a:cubicBezTo>
                  <a:cubicBezTo>
                    <a:pt x="7799" y="15712"/>
                    <a:pt x="8484" y="11946"/>
                    <a:pt x="8712" y="10120"/>
                  </a:cubicBezTo>
                  <a:cubicBezTo>
                    <a:pt x="11413" y="4223"/>
                    <a:pt x="11185" y="0"/>
                    <a:pt x="11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00;p23"/>
            <p:cNvSpPr/>
            <p:nvPr/>
          </p:nvSpPr>
          <p:spPr>
            <a:xfrm flipH="1">
              <a:off x="7968607" y="3048804"/>
              <a:ext cx="332918" cy="417510"/>
            </a:xfrm>
            <a:custGeom>
              <a:avLst/>
              <a:gdLst/>
              <a:ahLst/>
              <a:cxnLst/>
              <a:rect l="l" t="t" r="r" b="b"/>
              <a:pathLst>
                <a:path w="12708" h="15937" extrusionOk="0">
                  <a:moveTo>
                    <a:pt x="1212" y="0"/>
                  </a:moveTo>
                  <a:cubicBezTo>
                    <a:pt x="627" y="0"/>
                    <a:pt x="195" y="238"/>
                    <a:pt x="1" y="238"/>
                  </a:cubicBezTo>
                  <a:cubicBezTo>
                    <a:pt x="1" y="238"/>
                    <a:pt x="1561" y="12336"/>
                    <a:pt x="2207" y="13820"/>
                  </a:cubicBezTo>
                  <a:cubicBezTo>
                    <a:pt x="2560" y="14632"/>
                    <a:pt x="3406" y="15936"/>
                    <a:pt x="4895" y="15936"/>
                  </a:cubicBezTo>
                  <a:cubicBezTo>
                    <a:pt x="5009" y="15936"/>
                    <a:pt x="5128" y="15928"/>
                    <a:pt x="5251" y="15912"/>
                  </a:cubicBezTo>
                  <a:cubicBezTo>
                    <a:pt x="6468" y="15760"/>
                    <a:pt x="10349" y="13934"/>
                    <a:pt x="11262" y="13211"/>
                  </a:cubicBezTo>
                  <a:cubicBezTo>
                    <a:pt x="12707" y="11993"/>
                    <a:pt x="11566" y="9635"/>
                    <a:pt x="10843" y="9064"/>
                  </a:cubicBezTo>
                  <a:cubicBezTo>
                    <a:pt x="10706" y="8952"/>
                    <a:pt x="10556" y="8905"/>
                    <a:pt x="10390" y="8905"/>
                  </a:cubicBezTo>
                  <a:cubicBezTo>
                    <a:pt x="10050" y="8905"/>
                    <a:pt x="9642" y="9100"/>
                    <a:pt x="9131" y="9330"/>
                  </a:cubicBezTo>
                  <a:cubicBezTo>
                    <a:pt x="7990" y="9825"/>
                    <a:pt x="6582" y="10586"/>
                    <a:pt x="6354" y="10738"/>
                  </a:cubicBezTo>
                  <a:cubicBezTo>
                    <a:pt x="5137" y="8455"/>
                    <a:pt x="5479" y="4232"/>
                    <a:pt x="3729" y="1684"/>
                  </a:cubicBezTo>
                  <a:cubicBezTo>
                    <a:pt x="2771" y="317"/>
                    <a:pt x="1889" y="0"/>
                    <a:pt x="12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01;p23"/>
            <p:cNvSpPr/>
            <p:nvPr/>
          </p:nvSpPr>
          <p:spPr>
            <a:xfrm flipH="1">
              <a:off x="8171915" y="3088859"/>
              <a:ext cx="410646" cy="752969"/>
            </a:xfrm>
            <a:custGeom>
              <a:avLst/>
              <a:gdLst/>
              <a:ahLst/>
              <a:cxnLst/>
              <a:rect l="l" t="t" r="r" b="b"/>
              <a:pathLst>
                <a:path w="15675" h="28742" extrusionOk="0">
                  <a:moveTo>
                    <a:pt x="12260" y="0"/>
                  </a:moveTo>
                  <a:cubicBezTo>
                    <a:pt x="11946" y="0"/>
                    <a:pt x="11613" y="126"/>
                    <a:pt x="11261" y="383"/>
                  </a:cubicBezTo>
                  <a:cubicBezTo>
                    <a:pt x="9787" y="1481"/>
                    <a:pt x="7763" y="1613"/>
                    <a:pt x="6876" y="1613"/>
                  </a:cubicBezTo>
                  <a:cubicBezTo>
                    <a:pt x="6596" y="1613"/>
                    <a:pt x="6430" y="1600"/>
                    <a:pt x="6430" y="1600"/>
                  </a:cubicBezTo>
                  <a:cubicBezTo>
                    <a:pt x="6430" y="1600"/>
                    <a:pt x="3729" y="3046"/>
                    <a:pt x="1864" y="4301"/>
                  </a:cubicBezTo>
                  <a:cubicBezTo>
                    <a:pt x="0" y="5519"/>
                    <a:pt x="2017" y="9589"/>
                    <a:pt x="2625" y="13204"/>
                  </a:cubicBezTo>
                  <a:cubicBezTo>
                    <a:pt x="3234" y="16818"/>
                    <a:pt x="2930" y="17427"/>
                    <a:pt x="2435" y="21459"/>
                  </a:cubicBezTo>
                  <a:cubicBezTo>
                    <a:pt x="1902" y="25454"/>
                    <a:pt x="2017" y="27394"/>
                    <a:pt x="2017" y="27394"/>
                  </a:cubicBezTo>
                  <a:cubicBezTo>
                    <a:pt x="2017" y="27394"/>
                    <a:pt x="3546" y="28742"/>
                    <a:pt x="7225" y="28742"/>
                  </a:cubicBezTo>
                  <a:cubicBezTo>
                    <a:pt x="8003" y="28742"/>
                    <a:pt x="8877" y="28682"/>
                    <a:pt x="9854" y="28535"/>
                  </a:cubicBezTo>
                  <a:cubicBezTo>
                    <a:pt x="10310" y="27280"/>
                    <a:pt x="11337" y="24198"/>
                    <a:pt x="11566" y="21649"/>
                  </a:cubicBezTo>
                  <a:cubicBezTo>
                    <a:pt x="11832" y="22068"/>
                    <a:pt x="12517" y="27584"/>
                    <a:pt x="12517" y="28421"/>
                  </a:cubicBezTo>
                  <a:cubicBezTo>
                    <a:pt x="14571" y="27622"/>
                    <a:pt x="14990" y="26862"/>
                    <a:pt x="14990" y="26862"/>
                  </a:cubicBezTo>
                  <a:cubicBezTo>
                    <a:pt x="14990" y="26862"/>
                    <a:pt x="15674" y="13584"/>
                    <a:pt x="15142" y="7611"/>
                  </a:cubicBezTo>
                  <a:cubicBezTo>
                    <a:pt x="14735" y="2699"/>
                    <a:pt x="13711" y="0"/>
                    <a:pt x="12260" y="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02;p23"/>
            <p:cNvSpPr/>
            <p:nvPr/>
          </p:nvSpPr>
          <p:spPr>
            <a:xfrm flipH="1">
              <a:off x="8056318" y="3072303"/>
              <a:ext cx="195381" cy="927575"/>
            </a:xfrm>
            <a:custGeom>
              <a:avLst/>
              <a:gdLst/>
              <a:ahLst/>
              <a:cxnLst/>
              <a:rect l="l" t="t" r="r" b="b"/>
              <a:pathLst>
                <a:path w="7458" h="35407" extrusionOk="0">
                  <a:moveTo>
                    <a:pt x="509" y="0"/>
                  </a:moveTo>
                  <a:cubicBezTo>
                    <a:pt x="470" y="0"/>
                    <a:pt x="457" y="26"/>
                    <a:pt x="457" y="26"/>
                  </a:cubicBezTo>
                  <a:lnTo>
                    <a:pt x="1" y="710"/>
                  </a:lnTo>
                  <a:cubicBezTo>
                    <a:pt x="1" y="710"/>
                    <a:pt x="343" y="1890"/>
                    <a:pt x="800" y="4020"/>
                  </a:cubicBezTo>
                  <a:cubicBezTo>
                    <a:pt x="1104" y="5314"/>
                    <a:pt x="1371" y="7064"/>
                    <a:pt x="1371" y="10374"/>
                  </a:cubicBezTo>
                  <a:cubicBezTo>
                    <a:pt x="1371" y="13607"/>
                    <a:pt x="1637" y="19618"/>
                    <a:pt x="2512" y="23613"/>
                  </a:cubicBezTo>
                  <a:cubicBezTo>
                    <a:pt x="3501" y="28178"/>
                    <a:pt x="4452" y="35407"/>
                    <a:pt x="4452" y="35407"/>
                  </a:cubicBezTo>
                  <a:cubicBezTo>
                    <a:pt x="4452" y="35407"/>
                    <a:pt x="6887" y="33885"/>
                    <a:pt x="7153" y="31108"/>
                  </a:cubicBezTo>
                  <a:cubicBezTo>
                    <a:pt x="7458" y="28369"/>
                    <a:pt x="4376" y="21330"/>
                    <a:pt x="3805" y="17982"/>
                  </a:cubicBezTo>
                  <a:cubicBezTo>
                    <a:pt x="3121" y="14140"/>
                    <a:pt x="3691" y="5504"/>
                    <a:pt x="2169" y="2537"/>
                  </a:cubicBezTo>
                  <a:cubicBezTo>
                    <a:pt x="1035" y="267"/>
                    <a:pt x="634" y="0"/>
                    <a:pt x="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03;p23"/>
            <p:cNvSpPr/>
            <p:nvPr/>
          </p:nvSpPr>
          <p:spPr>
            <a:xfrm flipH="1">
              <a:off x="8265603" y="3031096"/>
              <a:ext cx="172458" cy="174973"/>
            </a:xfrm>
            <a:custGeom>
              <a:avLst/>
              <a:gdLst/>
              <a:ahLst/>
              <a:cxnLst/>
              <a:rect l="l" t="t" r="r" b="b"/>
              <a:pathLst>
                <a:path w="6583" h="6679" extrusionOk="0">
                  <a:moveTo>
                    <a:pt x="571" y="1"/>
                  </a:moveTo>
                  <a:cubicBezTo>
                    <a:pt x="571" y="1"/>
                    <a:pt x="609" y="2740"/>
                    <a:pt x="1" y="4528"/>
                  </a:cubicBezTo>
                  <a:cubicBezTo>
                    <a:pt x="1390" y="5804"/>
                    <a:pt x="2505" y="6679"/>
                    <a:pt x="3534" y="6679"/>
                  </a:cubicBezTo>
                  <a:cubicBezTo>
                    <a:pt x="3886" y="6679"/>
                    <a:pt x="4227" y="6577"/>
                    <a:pt x="4566" y="6354"/>
                  </a:cubicBezTo>
                  <a:cubicBezTo>
                    <a:pt x="6582" y="4985"/>
                    <a:pt x="5555" y="3653"/>
                    <a:pt x="5099" y="1637"/>
                  </a:cubicBezTo>
                  <a:cubicBezTo>
                    <a:pt x="4870" y="457"/>
                    <a:pt x="572" y="1"/>
                    <a:pt x="571" y="1"/>
                  </a:cubicBezTo>
                  <a:close/>
                </a:path>
              </a:pathLst>
            </a:custGeom>
            <a:solidFill>
              <a:srgbClr val="D98A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04;p23"/>
            <p:cNvSpPr/>
            <p:nvPr/>
          </p:nvSpPr>
          <p:spPr>
            <a:xfrm flipH="1">
              <a:off x="8251671" y="3102900"/>
              <a:ext cx="49854" cy="88679"/>
            </a:xfrm>
            <a:custGeom>
              <a:avLst/>
              <a:gdLst/>
              <a:ahLst/>
              <a:cxnLst/>
              <a:rect l="l" t="t" r="r" b="b"/>
              <a:pathLst>
                <a:path w="1903" h="3385" extrusionOk="0">
                  <a:moveTo>
                    <a:pt x="1279" y="1"/>
                  </a:moveTo>
                  <a:cubicBezTo>
                    <a:pt x="941" y="1"/>
                    <a:pt x="533" y="532"/>
                    <a:pt x="533" y="532"/>
                  </a:cubicBezTo>
                  <a:lnTo>
                    <a:pt x="1" y="2015"/>
                  </a:lnTo>
                  <a:lnTo>
                    <a:pt x="800" y="3385"/>
                  </a:lnTo>
                  <a:cubicBezTo>
                    <a:pt x="800" y="3385"/>
                    <a:pt x="1903" y="988"/>
                    <a:pt x="1599" y="265"/>
                  </a:cubicBezTo>
                  <a:cubicBezTo>
                    <a:pt x="1517" y="72"/>
                    <a:pt x="1403" y="1"/>
                    <a:pt x="1279" y="1"/>
                  </a:cubicBezTo>
                  <a:close/>
                </a:path>
              </a:pathLst>
            </a:custGeom>
            <a:solidFill>
              <a:srgbClr val="FF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05;p23"/>
            <p:cNvSpPr/>
            <p:nvPr/>
          </p:nvSpPr>
          <p:spPr>
            <a:xfrm flipH="1">
              <a:off x="8215780" y="2955361"/>
              <a:ext cx="85744" cy="175445"/>
            </a:xfrm>
            <a:custGeom>
              <a:avLst/>
              <a:gdLst/>
              <a:ahLst/>
              <a:cxnLst/>
              <a:rect l="l" t="t" r="r" b="b"/>
              <a:pathLst>
                <a:path w="3273" h="6697" extrusionOk="0">
                  <a:moveTo>
                    <a:pt x="1675" y="0"/>
                  </a:moveTo>
                  <a:lnTo>
                    <a:pt x="495" y="267"/>
                  </a:lnTo>
                  <a:lnTo>
                    <a:pt x="1" y="5403"/>
                  </a:lnTo>
                  <a:cubicBezTo>
                    <a:pt x="1" y="5403"/>
                    <a:pt x="115" y="6164"/>
                    <a:pt x="533" y="6544"/>
                  </a:cubicBezTo>
                  <a:cubicBezTo>
                    <a:pt x="673" y="6658"/>
                    <a:pt x="833" y="6696"/>
                    <a:pt x="986" y="6696"/>
                  </a:cubicBezTo>
                  <a:cubicBezTo>
                    <a:pt x="1290" y="6696"/>
                    <a:pt x="1561" y="6544"/>
                    <a:pt x="1561" y="6544"/>
                  </a:cubicBezTo>
                  <a:cubicBezTo>
                    <a:pt x="1561" y="6544"/>
                    <a:pt x="2626" y="6430"/>
                    <a:pt x="2816" y="5403"/>
                  </a:cubicBezTo>
                  <a:cubicBezTo>
                    <a:pt x="3044" y="4414"/>
                    <a:pt x="2436" y="4299"/>
                    <a:pt x="2436" y="4299"/>
                  </a:cubicBezTo>
                  <a:cubicBezTo>
                    <a:pt x="2436" y="4299"/>
                    <a:pt x="3273" y="3348"/>
                    <a:pt x="1941" y="1750"/>
                  </a:cubicBezTo>
                  <a:cubicBezTo>
                    <a:pt x="2854" y="495"/>
                    <a:pt x="1675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06;p23"/>
            <p:cNvSpPr/>
            <p:nvPr/>
          </p:nvSpPr>
          <p:spPr>
            <a:xfrm flipH="1">
              <a:off x="8266598" y="2920075"/>
              <a:ext cx="182413" cy="214767"/>
            </a:xfrm>
            <a:custGeom>
              <a:avLst/>
              <a:gdLst/>
              <a:ahLst/>
              <a:cxnLst/>
              <a:rect l="l" t="t" r="r" b="b"/>
              <a:pathLst>
                <a:path w="6963" h="8198" extrusionOk="0">
                  <a:moveTo>
                    <a:pt x="3753" y="0"/>
                  </a:moveTo>
                  <a:cubicBezTo>
                    <a:pt x="3280" y="0"/>
                    <a:pt x="2784" y="114"/>
                    <a:pt x="2283" y="358"/>
                  </a:cubicBezTo>
                  <a:cubicBezTo>
                    <a:pt x="571" y="1233"/>
                    <a:pt x="0" y="3782"/>
                    <a:pt x="1408" y="6331"/>
                  </a:cubicBezTo>
                  <a:cubicBezTo>
                    <a:pt x="1864" y="7130"/>
                    <a:pt x="3006" y="7815"/>
                    <a:pt x="3652" y="8043"/>
                  </a:cubicBezTo>
                  <a:cubicBezTo>
                    <a:pt x="3936" y="8148"/>
                    <a:pt x="4213" y="8198"/>
                    <a:pt x="4478" y="8198"/>
                  </a:cubicBezTo>
                  <a:cubicBezTo>
                    <a:pt x="5567" y="8198"/>
                    <a:pt x="6451" y="7350"/>
                    <a:pt x="6696" y="5913"/>
                  </a:cubicBezTo>
                  <a:cubicBezTo>
                    <a:pt x="6962" y="4011"/>
                    <a:pt x="6924" y="2222"/>
                    <a:pt x="6125" y="1195"/>
                  </a:cubicBezTo>
                  <a:cubicBezTo>
                    <a:pt x="5520" y="439"/>
                    <a:pt x="4682" y="0"/>
                    <a:pt x="3753" y="0"/>
                  </a:cubicBezTo>
                  <a:close/>
                </a:path>
              </a:pathLst>
            </a:custGeom>
            <a:solidFill>
              <a:srgbClr val="F1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07;p23"/>
            <p:cNvSpPr/>
            <p:nvPr/>
          </p:nvSpPr>
          <p:spPr>
            <a:xfrm flipH="1">
              <a:off x="8374244" y="3020303"/>
              <a:ext cx="43881" cy="52683"/>
            </a:xfrm>
            <a:custGeom>
              <a:avLst/>
              <a:gdLst/>
              <a:ahLst/>
              <a:cxnLst/>
              <a:rect l="l" t="t" r="r" b="b"/>
              <a:pathLst>
                <a:path w="1675" h="2011" extrusionOk="0">
                  <a:moveTo>
                    <a:pt x="612" y="0"/>
                  </a:moveTo>
                  <a:cubicBezTo>
                    <a:pt x="397" y="0"/>
                    <a:pt x="200" y="111"/>
                    <a:pt x="153" y="489"/>
                  </a:cubicBezTo>
                  <a:cubicBezTo>
                    <a:pt x="1" y="1478"/>
                    <a:pt x="876" y="2011"/>
                    <a:pt x="876" y="2011"/>
                  </a:cubicBezTo>
                  <a:cubicBezTo>
                    <a:pt x="876" y="2011"/>
                    <a:pt x="1674" y="831"/>
                    <a:pt x="1256" y="223"/>
                  </a:cubicBezTo>
                  <a:cubicBezTo>
                    <a:pt x="1256" y="223"/>
                    <a:pt x="916" y="0"/>
                    <a:pt x="612" y="0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08;p23"/>
            <p:cNvSpPr/>
            <p:nvPr/>
          </p:nvSpPr>
          <p:spPr>
            <a:xfrm flipH="1">
              <a:off x="8336362" y="3130407"/>
              <a:ext cx="101699" cy="92215"/>
            </a:xfrm>
            <a:custGeom>
              <a:avLst/>
              <a:gdLst/>
              <a:ahLst/>
              <a:cxnLst/>
              <a:rect l="l" t="t" r="r" b="b"/>
              <a:pathLst>
                <a:path w="3882" h="3520" extrusionOk="0">
                  <a:moveTo>
                    <a:pt x="913" y="1"/>
                  </a:moveTo>
                  <a:cubicBezTo>
                    <a:pt x="906" y="1"/>
                    <a:pt x="906" y="5"/>
                    <a:pt x="914" y="14"/>
                  </a:cubicBezTo>
                  <a:cubicBezTo>
                    <a:pt x="1028" y="204"/>
                    <a:pt x="1" y="1802"/>
                    <a:pt x="1" y="1802"/>
                  </a:cubicBezTo>
                  <a:cubicBezTo>
                    <a:pt x="1" y="1802"/>
                    <a:pt x="800" y="2715"/>
                    <a:pt x="1941" y="3172"/>
                  </a:cubicBezTo>
                  <a:cubicBezTo>
                    <a:pt x="2778" y="3479"/>
                    <a:pt x="3328" y="3520"/>
                    <a:pt x="3563" y="3520"/>
                  </a:cubicBezTo>
                  <a:cubicBezTo>
                    <a:pt x="3648" y="3520"/>
                    <a:pt x="3691" y="3514"/>
                    <a:pt x="3691" y="3514"/>
                  </a:cubicBezTo>
                  <a:lnTo>
                    <a:pt x="3881" y="1802"/>
                  </a:lnTo>
                  <a:cubicBezTo>
                    <a:pt x="3736" y="1694"/>
                    <a:pt x="1043" y="1"/>
                    <a:pt x="913" y="1"/>
                  </a:cubicBezTo>
                  <a:close/>
                </a:path>
              </a:pathLst>
            </a:custGeom>
            <a:solidFill>
              <a:srgbClr val="FF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09;p23"/>
            <p:cNvSpPr/>
            <p:nvPr/>
          </p:nvSpPr>
          <p:spPr>
            <a:xfrm flipH="1">
              <a:off x="8365273" y="3138344"/>
              <a:ext cx="373760" cy="987122"/>
            </a:xfrm>
            <a:custGeom>
              <a:avLst/>
              <a:gdLst/>
              <a:ahLst/>
              <a:cxnLst/>
              <a:rect l="l" t="t" r="r" b="b"/>
              <a:pathLst>
                <a:path w="14267" h="37680" extrusionOk="0">
                  <a:moveTo>
                    <a:pt x="11287" y="1"/>
                  </a:moveTo>
                  <a:cubicBezTo>
                    <a:pt x="11198" y="1"/>
                    <a:pt x="11147" y="16"/>
                    <a:pt x="11147" y="16"/>
                  </a:cubicBezTo>
                  <a:cubicBezTo>
                    <a:pt x="6430" y="1043"/>
                    <a:pt x="7038" y="3059"/>
                    <a:pt x="8066" y="7510"/>
                  </a:cubicBezTo>
                  <a:cubicBezTo>
                    <a:pt x="9055" y="11923"/>
                    <a:pt x="7038" y="14320"/>
                    <a:pt x="4832" y="18429"/>
                  </a:cubicBezTo>
                  <a:cubicBezTo>
                    <a:pt x="2625" y="22576"/>
                    <a:pt x="457" y="26570"/>
                    <a:pt x="0" y="31592"/>
                  </a:cubicBezTo>
                  <a:cubicBezTo>
                    <a:pt x="1066" y="35283"/>
                    <a:pt x="9131" y="37679"/>
                    <a:pt x="9131" y="37679"/>
                  </a:cubicBezTo>
                  <a:cubicBezTo>
                    <a:pt x="9131" y="37679"/>
                    <a:pt x="10805" y="25581"/>
                    <a:pt x="12403" y="17706"/>
                  </a:cubicBezTo>
                  <a:cubicBezTo>
                    <a:pt x="13430" y="12494"/>
                    <a:pt x="14267" y="6864"/>
                    <a:pt x="13430" y="3211"/>
                  </a:cubicBezTo>
                  <a:cubicBezTo>
                    <a:pt x="12750" y="277"/>
                    <a:pt x="11669" y="1"/>
                    <a:pt x="11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10;p23"/>
            <p:cNvSpPr/>
            <p:nvPr/>
          </p:nvSpPr>
          <p:spPr>
            <a:xfrm flipH="1">
              <a:off x="8243671" y="2833521"/>
              <a:ext cx="302031" cy="376930"/>
            </a:xfrm>
            <a:custGeom>
              <a:avLst/>
              <a:gdLst/>
              <a:ahLst/>
              <a:cxnLst/>
              <a:rect l="l" t="t" r="r" b="b"/>
              <a:pathLst>
                <a:path w="11529" h="14388" extrusionOk="0">
                  <a:moveTo>
                    <a:pt x="8712" y="1"/>
                  </a:moveTo>
                  <a:cubicBezTo>
                    <a:pt x="8345" y="1"/>
                    <a:pt x="7802" y="85"/>
                    <a:pt x="7420" y="276"/>
                  </a:cubicBezTo>
                  <a:cubicBezTo>
                    <a:pt x="7210" y="200"/>
                    <a:pt x="7001" y="162"/>
                    <a:pt x="6787" y="162"/>
                  </a:cubicBezTo>
                  <a:cubicBezTo>
                    <a:pt x="6573" y="162"/>
                    <a:pt x="6354" y="200"/>
                    <a:pt x="6126" y="276"/>
                  </a:cubicBezTo>
                  <a:cubicBezTo>
                    <a:pt x="5822" y="352"/>
                    <a:pt x="4833" y="961"/>
                    <a:pt x="4604" y="1456"/>
                  </a:cubicBezTo>
                  <a:cubicBezTo>
                    <a:pt x="4469" y="1433"/>
                    <a:pt x="4333" y="1423"/>
                    <a:pt x="4196" y="1423"/>
                  </a:cubicBezTo>
                  <a:cubicBezTo>
                    <a:pt x="3642" y="1423"/>
                    <a:pt x="3092" y="1599"/>
                    <a:pt x="2664" y="1874"/>
                  </a:cubicBezTo>
                  <a:cubicBezTo>
                    <a:pt x="1789" y="2483"/>
                    <a:pt x="1485" y="3548"/>
                    <a:pt x="1675" y="4537"/>
                  </a:cubicBezTo>
                  <a:cubicBezTo>
                    <a:pt x="1294" y="4956"/>
                    <a:pt x="1180" y="5603"/>
                    <a:pt x="1485" y="6135"/>
                  </a:cubicBezTo>
                  <a:cubicBezTo>
                    <a:pt x="1028" y="6516"/>
                    <a:pt x="686" y="7048"/>
                    <a:pt x="762" y="7657"/>
                  </a:cubicBezTo>
                  <a:cubicBezTo>
                    <a:pt x="800" y="7885"/>
                    <a:pt x="876" y="8037"/>
                    <a:pt x="990" y="8228"/>
                  </a:cubicBezTo>
                  <a:cubicBezTo>
                    <a:pt x="495" y="8608"/>
                    <a:pt x="343" y="9255"/>
                    <a:pt x="572" y="9787"/>
                  </a:cubicBezTo>
                  <a:cubicBezTo>
                    <a:pt x="191" y="10130"/>
                    <a:pt x="1" y="10624"/>
                    <a:pt x="115" y="11195"/>
                  </a:cubicBezTo>
                  <a:cubicBezTo>
                    <a:pt x="153" y="11461"/>
                    <a:pt x="305" y="11652"/>
                    <a:pt x="457" y="11842"/>
                  </a:cubicBezTo>
                  <a:cubicBezTo>
                    <a:pt x="191" y="12184"/>
                    <a:pt x="115" y="12641"/>
                    <a:pt x="343" y="13097"/>
                  </a:cubicBezTo>
                  <a:cubicBezTo>
                    <a:pt x="534" y="13478"/>
                    <a:pt x="914" y="13706"/>
                    <a:pt x="1256" y="13706"/>
                  </a:cubicBezTo>
                  <a:cubicBezTo>
                    <a:pt x="1534" y="14107"/>
                    <a:pt x="2061" y="14357"/>
                    <a:pt x="2595" y="14357"/>
                  </a:cubicBezTo>
                  <a:cubicBezTo>
                    <a:pt x="2720" y="14357"/>
                    <a:pt x="2845" y="14344"/>
                    <a:pt x="2968" y="14315"/>
                  </a:cubicBezTo>
                  <a:cubicBezTo>
                    <a:pt x="3044" y="14277"/>
                    <a:pt x="3159" y="14239"/>
                    <a:pt x="3273" y="14201"/>
                  </a:cubicBezTo>
                  <a:cubicBezTo>
                    <a:pt x="3498" y="14322"/>
                    <a:pt x="3747" y="14388"/>
                    <a:pt x="4002" y="14388"/>
                  </a:cubicBezTo>
                  <a:cubicBezTo>
                    <a:pt x="4306" y="14388"/>
                    <a:pt x="4619" y="14294"/>
                    <a:pt x="4909" y="14086"/>
                  </a:cubicBezTo>
                  <a:cubicBezTo>
                    <a:pt x="5517" y="13668"/>
                    <a:pt x="5746" y="12907"/>
                    <a:pt x="5555" y="12260"/>
                  </a:cubicBezTo>
                  <a:cubicBezTo>
                    <a:pt x="5708" y="11994"/>
                    <a:pt x="5822" y="11728"/>
                    <a:pt x="5822" y="11423"/>
                  </a:cubicBezTo>
                  <a:cubicBezTo>
                    <a:pt x="5860" y="11119"/>
                    <a:pt x="5822" y="10815"/>
                    <a:pt x="5708" y="10548"/>
                  </a:cubicBezTo>
                  <a:cubicBezTo>
                    <a:pt x="6088" y="9863"/>
                    <a:pt x="6088" y="8950"/>
                    <a:pt x="5517" y="8228"/>
                  </a:cubicBezTo>
                  <a:cubicBezTo>
                    <a:pt x="5784" y="7885"/>
                    <a:pt x="5936" y="7467"/>
                    <a:pt x="5974" y="6972"/>
                  </a:cubicBezTo>
                  <a:cubicBezTo>
                    <a:pt x="6012" y="6516"/>
                    <a:pt x="5936" y="6021"/>
                    <a:pt x="5669" y="5641"/>
                  </a:cubicBezTo>
                  <a:cubicBezTo>
                    <a:pt x="6316" y="5336"/>
                    <a:pt x="6887" y="4918"/>
                    <a:pt x="7381" y="4385"/>
                  </a:cubicBezTo>
                  <a:cubicBezTo>
                    <a:pt x="7670" y="4540"/>
                    <a:pt x="7997" y="4618"/>
                    <a:pt x="8326" y="4618"/>
                  </a:cubicBezTo>
                  <a:cubicBezTo>
                    <a:pt x="8560" y="4618"/>
                    <a:pt x="8795" y="4578"/>
                    <a:pt x="9017" y="4499"/>
                  </a:cubicBezTo>
                  <a:cubicBezTo>
                    <a:pt x="9664" y="4728"/>
                    <a:pt x="9854" y="4994"/>
                    <a:pt x="10463" y="5641"/>
                  </a:cubicBezTo>
                  <a:cubicBezTo>
                    <a:pt x="11376" y="5146"/>
                    <a:pt x="11528" y="4043"/>
                    <a:pt x="10882" y="3358"/>
                  </a:cubicBezTo>
                  <a:cubicBezTo>
                    <a:pt x="10996" y="3054"/>
                    <a:pt x="10920" y="2635"/>
                    <a:pt x="10843" y="2293"/>
                  </a:cubicBezTo>
                  <a:cubicBezTo>
                    <a:pt x="10691" y="1836"/>
                    <a:pt x="10463" y="1380"/>
                    <a:pt x="10045" y="1151"/>
                  </a:cubicBezTo>
                  <a:cubicBezTo>
                    <a:pt x="10197" y="543"/>
                    <a:pt x="9550" y="48"/>
                    <a:pt x="8903" y="10"/>
                  </a:cubicBezTo>
                  <a:cubicBezTo>
                    <a:pt x="8848" y="4"/>
                    <a:pt x="8783" y="1"/>
                    <a:pt x="8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11;p23"/>
            <p:cNvSpPr/>
            <p:nvPr/>
          </p:nvSpPr>
          <p:spPr>
            <a:xfrm flipH="1">
              <a:off x="8214780" y="3155005"/>
              <a:ext cx="203345" cy="238685"/>
            </a:xfrm>
            <a:custGeom>
              <a:avLst/>
              <a:gdLst/>
              <a:ahLst/>
              <a:cxnLst/>
              <a:rect l="l" t="t" r="r" b="b"/>
              <a:pathLst>
                <a:path w="7762" h="9111" extrusionOk="0">
                  <a:moveTo>
                    <a:pt x="4798" y="0"/>
                  </a:moveTo>
                  <a:cubicBezTo>
                    <a:pt x="4406" y="0"/>
                    <a:pt x="4040" y="221"/>
                    <a:pt x="3919" y="825"/>
                  </a:cubicBezTo>
                  <a:cubicBezTo>
                    <a:pt x="3758" y="529"/>
                    <a:pt x="3525" y="428"/>
                    <a:pt x="3283" y="428"/>
                  </a:cubicBezTo>
                  <a:cubicBezTo>
                    <a:pt x="2841" y="428"/>
                    <a:pt x="2368" y="765"/>
                    <a:pt x="2245" y="863"/>
                  </a:cubicBezTo>
                  <a:cubicBezTo>
                    <a:pt x="1827" y="1130"/>
                    <a:pt x="1522" y="1776"/>
                    <a:pt x="1180" y="2575"/>
                  </a:cubicBezTo>
                  <a:cubicBezTo>
                    <a:pt x="647" y="3907"/>
                    <a:pt x="1" y="4934"/>
                    <a:pt x="1370" y="5391"/>
                  </a:cubicBezTo>
                  <a:cubicBezTo>
                    <a:pt x="1839" y="5543"/>
                    <a:pt x="2152" y="5593"/>
                    <a:pt x="2361" y="5593"/>
                  </a:cubicBezTo>
                  <a:cubicBezTo>
                    <a:pt x="2605" y="5593"/>
                    <a:pt x="2706" y="5524"/>
                    <a:pt x="2748" y="5466"/>
                  </a:cubicBezTo>
                  <a:lnTo>
                    <a:pt x="2748" y="5466"/>
                  </a:lnTo>
                  <a:cubicBezTo>
                    <a:pt x="2644" y="5745"/>
                    <a:pt x="2324" y="6719"/>
                    <a:pt x="2778" y="7141"/>
                  </a:cubicBezTo>
                  <a:cubicBezTo>
                    <a:pt x="3088" y="7451"/>
                    <a:pt x="3425" y="7516"/>
                    <a:pt x="3652" y="7516"/>
                  </a:cubicBezTo>
                  <a:cubicBezTo>
                    <a:pt x="3813" y="7516"/>
                    <a:pt x="3919" y="7483"/>
                    <a:pt x="3919" y="7483"/>
                  </a:cubicBezTo>
                  <a:lnTo>
                    <a:pt x="3919" y="7483"/>
                  </a:lnTo>
                  <a:cubicBezTo>
                    <a:pt x="3919" y="7483"/>
                    <a:pt x="3805" y="8967"/>
                    <a:pt x="4832" y="9081"/>
                  </a:cubicBezTo>
                  <a:cubicBezTo>
                    <a:pt x="5019" y="9101"/>
                    <a:pt x="5189" y="9110"/>
                    <a:pt x="5342" y="9110"/>
                  </a:cubicBezTo>
                  <a:cubicBezTo>
                    <a:pt x="7526" y="9110"/>
                    <a:pt x="6430" y="7217"/>
                    <a:pt x="6430" y="7217"/>
                  </a:cubicBezTo>
                  <a:cubicBezTo>
                    <a:pt x="6430" y="7217"/>
                    <a:pt x="7039" y="6646"/>
                    <a:pt x="7305" y="6075"/>
                  </a:cubicBezTo>
                  <a:cubicBezTo>
                    <a:pt x="7571" y="5467"/>
                    <a:pt x="6430" y="4516"/>
                    <a:pt x="6430" y="4516"/>
                  </a:cubicBezTo>
                  <a:cubicBezTo>
                    <a:pt x="6430" y="4516"/>
                    <a:pt x="7647" y="4135"/>
                    <a:pt x="7724" y="3070"/>
                  </a:cubicBezTo>
                  <a:cubicBezTo>
                    <a:pt x="7762" y="2423"/>
                    <a:pt x="6582" y="1168"/>
                    <a:pt x="5745" y="407"/>
                  </a:cubicBezTo>
                  <a:cubicBezTo>
                    <a:pt x="5513" y="174"/>
                    <a:pt x="5145" y="0"/>
                    <a:pt x="4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12;p23"/>
            <p:cNvSpPr/>
            <p:nvPr/>
          </p:nvSpPr>
          <p:spPr>
            <a:xfrm flipH="1">
              <a:off x="8224737" y="3197548"/>
              <a:ext cx="162503" cy="88731"/>
            </a:xfrm>
            <a:custGeom>
              <a:avLst/>
              <a:gdLst/>
              <a:ahLst/>
              <a:cxnLst/>
              <a:rect l="l" t="t" r="r" b="b"/>
              <a:pathLst>
                <a:path w="6203" h="3387" extrusionOk="0">
                  <a:moveTo>
                    <a:pt x="5213" y="0"/>
                  </a:moveTo>
                  <a:cubicBezTo>
                    <a:pt x="5213" y="0"/>
                    <a:pt x="5784" y="1065"/>
                    <a:pt x="5479" y="1522"/>
                  </a:cubicBezTo>
                  <a:cubicBezTo>
                    <a:pt x="5175" y="1978"/>
                    <a:pt x="3311" y="2359"/>
                    <a:pt x="1941" y="2359"/>
                  </a:cubicBezTo>
                  <a:cubicBezTo>
                    <a:pt x="572" y="2359"/>
                    <a:pt x="1" y="3386"/>
                    <a:pt x="1" y="3386"/>
                  </a:cubicBezTo>
                  <a:cubicBezTo>
                    <a:pt x="1" y="3386"/>
                    <a:pt x="1142" y="2853"/>
                    <a:pt x="1713" y="2815"/>
                  </a:cubicBezTo>
                  <a:cubicBezTo>
                    <a:pt x="2854" y="2701"/>
                    <a:pt x="5670" y="2701"/>
                    <a:pt x="5936" y="1712"/>
                  </a:cubicBezTo>
                  <a:cubicBezTo>
                    <a:pt x="6202" y="685"/>
                    <a:pt x="5213" y="0"/>
                    <a:pt x="5213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13;p23"/>
            <p:cNvSpPr/>
            <p:nvPr/>
          </p:nvSpPr>
          <p:spPr>
            <a:xfrm flipH="1">
              <a:off x="8239697" y="3297200"/>
              <a:ext cx="96695" cy="37908"/>
            </a:xfrm>
            <a:custGeom>
              <a:avLst/>
              <a:gdLst/>
              <a:ahLst/>
              <a:cxnLst/>
              <a:rect l="l" t="t" r="r" b="b"/>
              <a:pathLst>
                <a:path w="3691" h="1447" extrusionOk="0">
                  <a:moveTo>
                    <a:pt x="3690" y="1"/>
                  </a:moveTo>
                  <a:lnTo>
                    <a:pt x="3690" y="1"/>
                  </a:lnTo>
                  <a:cubicBezTo>
                    <a:pt x="3690" y="1"/>
                    <a:pt x="2848" y="809"/>
                    <a:pt x="1734" y="809"/>
                  </a:cubicBezTo>
                  <a:cubicBezTo>
                    <a:pt x="1664" y="809"/>
                    <a:pt x="1594" y="806"/>
                    <a:pt x="1522" y="800"/>
                  </a:cubicBezTo>
                  <a:cubicBezTo>
                    <a:pt x="1416" y="786"/>
                    <a:pt x="1317" y="780"/>
                    <a:pt x="1225" y="780"/>
                  </a:cubicBezTo>
                  <a:cubicBezTo>
                    <a:pt x="254" y="780"/>
                    <a:pt x="0" y="1446"/>
                    <a:pt x="0" y="1446"/>
                  </a:cubicBezTo>
                  <a:cubicBezTo>
                    <a:pt x="0" y="1446"/>
                    <a:pt x="685" y="1028"/>
                    <a:pt x="1522" y="1028"/>
                  </a:cubicBezTo>
                  <a:cubicBezTo>
                    <a:pt x="2968" y="1028"/>
                    <a:pt x="3690" y="533"/>
                    <a:pt x="369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14;p23"/>
            <p:cNvSpPr/>
            <p:nvPr/>
          </p:nvSpPr>
          <p:spPr>
            <a:xfrm flipH="1">
              <a:off x="8250675" y="3348493"/>
              <a:ext cx="60804" cy="36441"/>
            </a:xfrm>
            <a:custGeom>
              <a:avLst/>
              <a:gdLst/>
              <a:ahLst/>
              <a:cxnLst/>
              <a:rect l="l" t="t" r="r" b="b"/>
              <a:pathLst>
                <a:path w="2321" h="1391" extrusionOk="0">
                  <a:moveTo>
                    <a:pt x="2117" y="1"/>
                  </a:moveTo>
                  <a:cubicBezTo>
                    <a:pt x="1883" y="1"/>
                    <a:pt x="1456" y="62"/>
                    <a:pt x="875" y="401"/>
                  </a:cubicBezTo>
                  <a:cubicBezTo>
                    <a:pt x="0" y="934"/>
                    <a:pt x="381" y="1390"/>
                    <a:pt x="381" y="1390"/>
                  </a:cubicBezTo>
                  <a:cubicBezTo>
                    <a:pt x="381" y="1390"/>
                    <a:pt x="875" y="706"/>
                    <a:pt x="2321" y="21"/>
                  </a:cubicBezTo>
                  <a:cubicBezTo>
                    <a:pt x="2321" y="21"/>
                    <a:pt x="2251" y="1"/>
                    <a:pt x="2117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15;p23"/>
            <p:cNvSpPr/>
            <p:nvPr/>
          </p:nvSpPr>
          <p:spPr>
            <a:xfrm flipH="1">
              <a:off x="8457966" y="3819165"/>
              <a:ext cx="115636" cy="108929"/>
            </a:xfrm>
            <a:custGeom>
              <a:avLst/>
              <a:gdLst/>
              <a:ahLst/>
              <a:cxnLst/>
              <a:rect l="l" t="t" r="r" b="b"/>
              <a:pathLst>
                <a:path w="4414" h="4158" extrusionOk="0">
                  <a:moveTo>
                    <a:pt x="1637" y="0"/>
                  </a:moveTo>
                  <a:cubicBezTo>
                    <a:pt x="842" y="0"/>
                    <a:pt x="191" y="429"/>
                    <a:pt x="191" y="429"/>
                  </a:cubicBezTo>
                  <a:cubicBezTo>
                    <a:pt x="191" y="429"/>
                    <a:pt x="1" y="1076"/>
                    <a:pt x="153" y="2598"/>
                  </a:cubicBezTo>
                  <a:cubicBezTo>
                    <a:pt x="267" y="3549"/>
                    <a:pt x="533" y="3663"/>
                    <a:pt x="876" y="3967"/>
                  </a:cubicBezTo>
                  <a:cubicBezTo>
                    <a:pt x="1013" y="4077"/>
                    <a:pt x="1424" y="4158"/>
                    <a:pt x="1879" y="4158"/>
                  </a:cubicBezTo>
                  <a:cubicBezTo>
                    <a:pt x="2681" y="4158"/>
                    <a:pt x="3619" y="3908"/>
                    <a:pt x="3425" y="3130"/>
                  </a:cubicBezTo>
                  <a:cubicBezTo>
                    <a:pt x="4414" y="2217"/>
                    <a:pt x="4414" y="1989"/>
                    <a:pt x="3120" y="657"/>
                  </a:cubicBezTo>
                  <a:cubicBezTo>
                    <a:pt x="2648" y="156"/>
                    <a:pt x="2116" y="0"/>
                    <a:pt x="1637" y="0"/>
                  </a:cubicBezTo>
                  <a:close/>
                </a:path>
              </a:pathLst>
            </a:custGeom>
            <a:solidFill>
              <a:srgbClr val="F1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16;p23"/>
            <p:cNvSpPr/>
            <p:nvPr/>
          </p:nvSpPr>
          <p:spPr>
            <a:xfrm flipH="1">
              <a:off x="8481883" y="3775574"/>
              <a:ext cx="112649" cy="75789"/>
            </a:xfrm>
            <a:custGeom>
              <a:avLst/>
              <a:gdLst/>
              <a:ahLst/>
              <a:cxnLst/>
              <a:rect l="l" t="t" r="r" b="b"/>
              <a:pathLst>
                <a:path w="4300" h="2893" extrusionOk="0">
                  <a:moveTo>
                    <a:pt x="3843" y="1"/>
                  </a:moveTo>
                  <a:lnTo>
                    <a:pt x="1" y="952"/>
                  </a:lnTo>
                  <a:lnTo>
                    <a:pt x="343" y="2892"/>
                  </a:lnTo>
                  <a:cubicBezTo>
                    <a:pt x="343" y="2892"/>
                    <a:pt x="1637" y="2892"/>
                    <a:pt x="2664" y="2550"/>
                  </a:cubicBezTo>
                  <a:cubicBezTo>
                    <a:pt x="3691" y="2207"/>
                    <a:pt x="4300" y="1408"/>
                    <a:pt x="4300" y="1408"/>
                  </a:cubicBezTo>
                  <a:lnTo>
                    <a:pt x="3843" y="1"/>
                  </a:lnTo>
                  <a:close/>
                </a:path>
              </a:pathLst>
            </a:custGeom>
            <a:solidFill>
              <a:srgbClr val="EEB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17;p23"/>
            <p:cNvSpPr/>
            <p:nvPr/>
          </p:nvSpPr>
          <p:spPr>
            <a:xfrm flipH="1">
              <a:off x="8445990" y="3176617"/>
              <a:ext cx="235254" cy="662561"/>
            </a:xfrm>
            <a:custGeom>
              <a:avLst/>
              <a:gdLst/>
              <a:ahLst/>
              <a:cxnLst/>
              <a:rect l="l" t="t" r="r" b="b"/>
              <a:pathLst>
                <a:path w="8980" h="25291" extrusionOk="0">
                  <a:moveTo>
                    <a:pt x="5517" y="0"/>
                  </a:moveTo>
                  <a:cubicBezTo>
                    <a:pt x="3615" y="305"/>
                    <a:pt x="2740" y="2815"/>
                    <a:pt x="2017" y="6544"/>
                  </a:cubicBezTo>
                  <a:cubicBezTo>
                    <a:pt x="1294" y="10310"/>
                    <a:pt x="648" y="11832"/>
                    <a:pt x="343" y="14495"/>
                  </a:cubicBezTo>
                  <a:cubicBezTo>
                    <a:pt x="1" y="17158"/>
                    <a:pt x="3311" y="25262"/>
                    <a:pt x="3311" y="25262"/>
                  </a:cubicBezTo>
                  <a:cubicBezTo>
                    <a:pt x="3311" y="25262"/>
                    <a:pt x="3406" y="25290"/>
                    <a:pt x="3620" y="25290"/>
                  </a:cubicBezTo>
                  <a:cubicBezTo>
                    <a:pt x="3834" y="25290"/>
                    <a:pt x="4167" y="25262"/>
                    <a:pt x="4642" y="25147"/>
                  </a:cubicBezTo>
                  <a:cubicBezTo>
                    <a:pt x="6849" y="24615"/>
                    <a:pt x="7610" y="23512"/>
                    <a:pt x="7610" y="23512"/>
                  </a:cubicBezTo>
                  <a:cubicBezTo>
                    <a:pt x="7610" y="23512"/>
                    <a:pt x="6468" y="17539"/>
                    <a:pt x="5479" y="14229"/>
                  </a:cubicBezTo>
                  <a:cubicBezTo>
                    <a:pt x="6430" y="11756"/>
                    <a:pt x="7762" y="10424"/>
                    <a:pt x="8028" y="9397"/>
                  </a:cubicBezTo>
                  <a:cubicBezTo>
                    <a:pt x="8751" y="6658"/>
                    <a:pt x="8979" y="2321"/>
                    <a:pt x="55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18;p23"/>
            <p:cNvSpPr/>
            <p:nvPr/>
          </p:nvSpPr>
          <p:spPr>
            <a:xfrm flipH="1">
              <a:off x="8458960" y="3803788"/>
              <a:ext cx="156975" cy="98634"/>
            </a:xfrm>
            <a:custGeom>
              <a:avLst/>
              <a:gdLst/>
              <a:ahLst/>
              <a:cxnLst/>
              <a:rect l="l" t="t" r="r" b="b"/>
              <a:pathLst>
                <a:path w="5992" h="3765" extrusionOk="0">
                  <a:moveTo>
                    <a:pt x="4278" y="1"/>
                  </a:moveTo>
                  <a:cubicBezTo>
                    <a:pt x="2878" y="1"/>
                    <a:pt x="704" y="788"/>
                    <a:pt x="704" y="788"/>
                  </a:cubicBezTo>
                  <a:cubicBezTo>
                    <a:pt x="704" y="788"/>
                    <a:pt x="475" y="2005"/>
                    <a:pt x="209" y="2804"/>
                  </a:cubicBezTo>
                  <a:cubicBezTo>
                    <a:pt x="0" y="3401"/>
                    <a:pt x="213" y="3764"/>
                    <a:pt x="479" y="3764"/>
                  </a:cubicBezTo>
                  <a:cubicBezTo>
                    <a:pt x="553" y="3764"/>
                    <a:pt x="630" y="3737"/>
                    <a:pt x="704" y="3679"/>
                  </a:cubicBezTo>
                  <a:cubicBezTo>
                    <a:pt x="993" y="3454"/>
                    <a:pt x="1011" y="3066"/>
                    <a:pt x="1193" y="3066"/>
                  </a:cubicBezTo>
                  <a:cubicBezTo>
                    <a:pt x="1226" y="3066"/>
                    <a:pt x="1265" y="3079"/>
                    <a:pt x="1312" y="3109"/>
                  </a:cubicBezTo>
                  <a:cubicBezTo>
                    <a:pt x="1475" y="3202"/>
                    <a:pt x="1681" y="3366"/>
                    <a:pt x="1912" y="3366"/>
                  </a:cubicBezTo>
                  <a:cubicBezTo>
                    <a:pt x="2059" y="3366"/>
                    <a:pt x="2215" y="3300"/>
                    <a:pt x="2378" y="3109"/>
                  </a:cubicBezTo>
                  <a:cubicBezTo>
                    <a:pt x="2710" y="2643"/>
                    <a:pt x="2839" y="2410"/>
                    <a:pt x="3198" y="2410"/>
                  </a:cubicBezTo>
                  <a:cubicBezTo>
                    <a:pt x="3249" y="2410"/>
                    <a:pt x="3305" y="2414"/>
                    <a:pt x="3367" y="2424"/>
                  </a:cubicBezTo>
                  <a:cubicBezTo>
                    <a:pt x="3407" y="2431"/>
                    <a:pt x="3449" y="2434"/>
                    <a:pt x="3492" y="2434"/>
                  </a:cubicBezTo>
                  <a:cubicBezTo>
                    <a:pt x="3935" y="2434"/>
                    <a:pt x="4500" y="2099"/>
                    <a:pt x="4812" y="1891"/>
                  </a:cubicBezTo>
                  <a:cubicBezTo>
                    <a:pt x="5155" y="1663"/>
                    <a:pt x="5992" y="1397"/>
                    <a:pt x="5345" y="369"/>
                  </a:cubicBezTo>
                  <a:cubicBezTo>
                    <a:pt x="5175" y="100"/>
                    <a:pt x="4776" y="1"/>
                    <a:pt x="4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19;p23"/>
            <p:cNvSpPr/>
            <p:nvPr/>
          </p:nvSpPr>
          <p:spPr>
            <a:xfrm flipH="1">
              <a:off x="8452985" y="3712807"/>
              <a:ext cx="207327" cy="140602"/>
            </a:xfrm>
            <a:custGeom>
              <a:avLst/>
              <a:gdLst/>
              <a:ahLst/>
              <a:cxnLst/>
              <a:rect l="l" t="t" r="r" b="b"/>
              <a:pathLst>
                <a:path w="7914" h="5367" extrusionOk="0">
                  <a:moveTo>
                    <a:pt x="6468" y="0"/>
                  </a:moveTo>
                  <a:cubicBezTo>
                    <a:pt x="4072" y="380"/>
                    <a:pt x="1903" y="380"/>
                    <a:pt x="724" y="1179"/>
                  </a:cubicBezTo>
                  <a:cubicBezTo>
                    <a:pt x="1" y="1674"/>
                    <a:pt x="1903" y="5288"/>
                    <a:pt x="1903" y="5288"/>
                  </a:cubicBezTo>
                  <a:cubicBezTo>
                    <a:pt x="1903" y="5288"/>
                    <a:pt x="2194" y="5367"/>
                    <a:pt x="2729" y="5367"/>
                  </a:cubicBezTo>
                  <a:cubicBezTo>
                    <a:pt x="3371" y="5367"/>
                    <a:pt x="4366" y="5254"/>
                    <a:pt x="5631" y="4756"/>
                  </a:cubicBezTo>
                  <a:cubicBezTo>
                    <a:pt x="7914" y="3842"/>
                    <a:pt x="7457" y="3614"/>
                    <a:pt x="7457" y="3614"/>
                  </a:cubicBezTo>
                  <a:lnTo>
                    <a:pt x="6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20;p23"/>
            <p:cNvSpPr/>
            <p:nvPr/>
          </p:nvSpPr>
          <p:spPr>
            <a:xfrm flipH="1">
              <a:off x="8483873" y="3730726"/>
              <a:ext cx="149509" cy="34921"/>
            </a:xfrm>
            <a:custGeom>
              <a:avLst/>
              <a:gdLst/>
              <a:ahLst/>
              <a:cxnLst/>
              <a:rect l="l" t="t" r="r" b="b"/>
              <a:pathLst>
                <a:path w="5707" h="1333" extrusionOk="0">
                  <a:moveTo>
                    <a:pt x="5631" y="1"/>
                  </a:moveTo>
                  <a:cubicBezTo>
                    <a:pt x="5631" y="1"/>
                    <a:pt x="4603" y="305"/>
                    <a:pt x="4033" y="343"/>
                  </a:cubicBezTo>
                  <a:cubicBezTo>
                    <a:pt x="3424" y="381"/>
                    <a:pt x="2587" y="381"/>
                    <a:pt x="1484" y="495"/>
                  </a:cubicBezTo>
                  <a:cubicBezTo>
                    <a:pt x="342" y="610"/>
                    <a:pt x="0" y="1332"/>
                    <a:pt x="0" y="1332"/>
                  </a:cubicBezTo>
                  <a:cubicBezTo>
                    <a:pt x="856" y="857"/>
                    <a:pt x="2161" y="751"/>
                    <a:pt x="3101" y="751"/>
                  </a:cubicBezTo>
                  <a:cubicBezTo>
                    <a:pt x="3289" y="751"/>
                    <a:pt x="3462" y="755"/>
                    <a:pt x="3614" y="762"/>
                  </a:cubicBezTo>
                  <a:cubicBezTo>
                    <a:pt x="3652" y="763"/>
                    <a:pt x="3691" y="764"/>
                    <a:pt x="3729" y="764"/>
                  </a:cubicBezTo>
                  <a:cubicBezTo>
                    <a:pt x="4655" y="764"/>
                    <a:pt x="5707" y="343"/>
                    <a:pt x="5707" y="343"/>
                  </a:cubicBezTo>
                  <a:lnTo>
                    <a:pt x="56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21;p23"/>
            <p:cNvSpPr/>
            <p:nvPr/>
          </p:nvSpPr>
          <p:spPr>
            <a:xfrm flipH="1">
              <a:off x="8547664" y="3769601"/>
              <a:ext cx="71572" cy="73720"/>
            </a:xfrm>
            <a:custGeom>
              <a:avLst/>
              <a:gdLst/>
              <a:ahLst/>
              <a:cxnLst/>
              <a:rect l="l" t="t" r="r" b="b"/>
              <a:pathLst>
                <a:path w="2732" h="2814" extrusionOk="0">
                  <a:moveTo>
                    <a:pt x="1210" y="1"/>
                  </a:moveTo>
                  <a:cubicBezTo>
                    <a:pt x="944" y="1"/>
                    <a:pt x="563" y="191"/>
                    <a:pt x="259" y="685"/>
                  </a:cubicBezTo>
                  <a:cubicBezTo>
                    <a:pt x="0" y="1074"/>
                    <a:pt x="622" y="1572"/>
                    <a:pt x="1235" y="1572"/>
                  </a:cubicBezTo>
                  <a:cubicBezTo>
                    <a:pt x="1342" y="1572"/>
                    <a:pt x="1450" y="1556"/>
                    <a:pt x="1552" y="1522"/>
                  </a:cubicBezTo>
                  <a:cubicBezTo>
                    <a:pt x="1638" y="1495"/>
                    <a:pt x="1720" y="1483"/>
                    <a:pt x="1796" y="1483"/>
                  </a:cubicBezTo>
                  <a:cubicBezTo>
                    <a:pt x="2366" y="1483"/>
                    <a:pt x="2637" y="2154"/>
                    <a:pt x="1933" y="2321"/>
                  </a:cubicBezTo>
                  <a:cubicBezTo>
                    <a:pt x="1802" y="2354"/>
                    <a:pt x="1672" y="2368"/>
                    <a:pt x="1546" y="2368"/>
                  </a:cubicBezTo>
                  <a:cubicBezTo>
                    <a:pt x="944" y="2368"/>
                    <a:pt x="449" y="2055"/>
                    <a:pt x="449" y="2055"/>
                  </a:cubicBezTo>
                  <a:lnTo>
                    <a:pt x="449" y="2055"/>
                  </a:lnTo>
                  <a:cubicBezTo>
                    <a:pt x="449" y="2055"/>
                    <a:pt x="904" y="2813"/>
                    <a:pt x="1597" y="2813"/>
                  </a:cubicBezTo>
                  <a:cubicBezTo>
                    <a:pt x="1680" y="2813"/>
                    <a:pt x="1767" y="2802"/>
                    <a:pt x="1857" y="2778"/>
                  </a:cubicBezTo>
                  <a:cubicBezTo>
                    <a:pt x="2694" y="2549"/>
                    <a:pt x="2732" y="1142"/>
                    <a:pt x="1857" y="1142"/>
                  </a:cubicBezTo>
                  <a:cubicBezTo>
                    <a:pt x="715" y="1142"/>
                    <a:pt x="259" y="876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22;p23"/>
            <p:cNvSpPr/>
            <p:nvPr/>
          </p:nvSpPr>
          <p:spPr>
            <a:xfrm flipH="1">
              <a:off x="8513767" y="3773112"/>
              <a:ext cx="51845" cy="57320"/>
            </a:xfrm>
            <a:custGeom>
              <a:avLst/>
              <a:gdLst/>
              <a:ahLst/>
              <a:cxnLst/>
              <a:rect l="l" t="t" r="r" b="b"/>
              <a:pathLst>
                <a:path w="1979" h="2188" extrusionOk="0">
                  <a:moveTo>
                    <a:pt x="868" y="1"/>
                  </a:moveTo>
                  <a:cubicBezTo>
                    <a:pt x="597" y="1"/>
                    <a:pt x="299" y="122"/>
                    <a:pt x="0" y="361"/>
                  </a:cubicBezTo>
                  <a:cubicBezTo>
                    <a:pt x="0" y="361"/>
                    <a:pt x="235" y="205"/>
                    <a:pt x="544" y="205"/>
                  </a:cubicBezTo>
                  <a:cubicBezTo>
                    <a:pt x="763" y="205"/>
                    <a:pt x="1019" y="283"/>
                    <a:pt x="1255" y="551"/>
                  </a:cubicBezTo>
                  <a:cubicBezTo>
                    <a:pt x="1826" y="1160"/>
                    <a:pt x="457" y="1540"/>
                    <a:pt x="457" y="1540"/>
                  </a:cubicBezTo>
                  <a:lnTo>
                    <a:pt x="266" y="2187"/>
                  </a:lnTo>
                  <a:cubicBezTo>
                    <a:pt x="266" y="2187"/>
                    <a:pt x="1978" y="1502"/>
                    <a:pt x="1826" y="894"/>
                  </a:cubicBezTo>
                  <a:cubicBezTo>
                    <a:pt x="1641" y="293"/>
                    <a:pt x="1288" y="1"/>
                    <a:pt x="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23;p23"/>
            <p:cNvSpPr/>
            <p:nvPr/>
          </p:nvSpPr>
          <p:spPr>
            <a:xfrm flipH="1">
              <a:off x="8481886" y="3765620"/>
              <a:ext cx="56822" cy="49147"/>
            </a:xfrm>
            <a:custGeom>
              <a:avLst/>
              <a:gdLst/>
              <a:ahLst/>
              <a:cxnLst/>
              <a:rect l="l" t="t" r="r" b="b"/>
              <a:pathLst>
                <a:path w="2169" h="1876" extrusionOk="0">
                  <a:moveTo>
                    <a:pt x="1332" y="0"/>
                  </a:moveTo>
                  <a:cubicBezTo>
                    <a:pt x="1332" y="1"/>
                    <a:pt x="1902" y="1028"/>
                    <a:pt x="1598" y="1408"/>
                  </a:cubicBezTo>
                  <a:cubicBezTo>
                    <a:pt x="1436" y="1570"/>
                    <a:pt x="1146" y="1613"/>
                    <a:pt x="885" y="1613"/>
                  </a:cubicBezTo>
                  <a:cubicBezTo>
                    <a:pt x="596" y="1613"/>
                    <a:pt x="343" y="1560"/>
                    <a:pt x="343" y="1560"/>
                  </a:cubicBezTo>
                  <a:lnTo>
                    <a:pt x="0" y="1826"/>
                  </a:lnTo>
                  <a:cubicBezTo>
                    <a:pt x="0" y="1826"/>
                    <a:pt x="357" y="1875"/>
                    <a:pt x="767" y="1875"/>
                  </a:cubicBezTo>
                  <a:cubicBezTo>
                    <a:pt x="1246" y="1875"/>
                    <a:pt x="1797" y="1809"/>
                    <a:pt x="1940" y="1522"/>
                  </a:cubicBezTo>
                  <a:cubicBezTo>
                    <a:pt x="2169" y="1028"/>
                    <a:pt x="1826" y="305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24;p23"/>
            <p:cNvSpPr/>
            <p:nvPr/>
          </p:nvSpPr>
          <p:spPr>
            <a:xfrm flipH="1">
              <a:off x="8141037" y="4376391"/>
              <a:ext cx="203345" cy="154460"/>
            </a:xfrm>
            <a:custGeom>
              <a:avLst/>
              <a:gdLst/>
              <a:ahLst/>
              <a:cxnLst/>
              <a:rect l="l" t="t" r="r" b="b"/>
              <a:pathLst>
                <a:path w="7762" h="5896" extrusionOk="0">
                  <a:moveTo>
                    <a:pt x="3076" y="1"/>
                  </a:moveTo>
                  <a:cubicBezTo>
                    <a:pt x="3053" y="1"/>
                    <a:pt x="3030" y="3"/>
                    <a:pt x="3006" y="6"/>
                  </a:cubicBezTo>
                  <a:cubicBezTo>
                    <a:pt x="2322" y="83"/>
                    <a:pt x="1523" y="1224"/>
                    <a:pt x="1523" y="1224"/>
                  </a:cubicBezTo>
                  <a:cubicBezTo>
                    <a:pt x="1523" y="1224"/>
                    <a:pt x="1142" y="996"/>
                    <a:pt x="419" y="767"/>
                  </a:cubicBezTo>
                  <a:cubicBezTo>
                    <a:pt x="1" y="2023"/>
                    <a:pt x="229" y="4039"/>
                    <a:pt x="229" y="4039"/>
                  </a:cubicBezTo>
                  <a:cubicBezTo>
                    <a:pt x="229" y="4039"/>
                    <a:pt x="686" y="4305"/>
                    <a:pt x="1104" y="4343"/>
                  </a:cubicBezTo>
                  <a:cubicBezTo>
                    <a:pt x="1675" y="4343"/>
                    <a:pt x="1979" y="4153"/>
                    <a:pt x="1979" y="4153"/>
                  </a:cubicBezTo>
                  <a:lnTo>
                    <a:pt x="2017" y="3811"/>
                  </a:lnTo>
                  <a:cubicBezTo>
                    <a:pt x="2017" y="3811"/>
                    <a:pt x="2664" y="5066"/>
                    <a:pt x="3653" y="5409"/>
                  </a:cubicBezTo>
                  <a:cubicBezTo>
                    <a:pt x="4340" y="5609"/>
                    <a:pt x="5393" y="5896"/>
                    <a:pt x="6391" y="5896"/>
                  </a:cubicBezTo>
                  <a:cubicBezTo>
                    <a:pt x="6719" y="5896"/>
                    <a:pt x="7042" y="5865"/>
                    <a:pt x="7343" y="5789"/>
                  </a:cubicBezTo>
                  <a:cubicBezTo>
                    <a:pt x="7762" y="5675"/>
                    <a:pt x="7496" y="4610"/>
                    <a:pt x="6582" y="3773"/>
                  </a:cubicBezTo>
                  <a:cubicBezTo>
                    <a:pt x="5669" y="2936"/>
                    <a:pt x="4414" y="1756"/>
                    <a:pt x="4072" y="1414"/>
                  </a:cubicBezTo>
                  <a:cubicBezTo>
                    <a:pt x="3843" y="1148"/>
                    <a:pt x="3539" y="691"/>
                    <a:pt x="3463" y="349"/>
                  </a:cubicBezTo>
                  <a:cubicBezTo>
                    <a:pt x="3429" y="144"/>
                    <a:pt x="3272" y="1"/>
                    <a:pt x="30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25;p23"/>
            <p:cNvSpPr/>
            <p:nvPr/>
          </p:nvSpPr>
          <p:spPr>
            <a:xfrm flipH="1">
              <a:off x="8230739" y="4390354"/>
              <a:ext cx="72777" cy="52552"/>
            </a:xfrm>
            <a:custGeom>
              <a:avLst/>
              <a:gdLst/>
              <a:ahLst/>
              <a:cxnLst/>
              <a:rect l="l" t="t" r="r" b="b"/>
              <a:pathLst>
                <a:path w="2778" h="2006" extrusionOk="0">
                  <a:moveTo>
                    <a:pt x="1815" y="323"/>
                  </a:moveTo>
                  <a:cubicBezTo>
                    <a:pt x="1939" y="323"/>
                    <a:pt x="2046" y="407"/>
                    <a:pt x="2169" y="653"/>
                  </a:cubicBezTo>
                  <a:cubicBezTo>
                    <a:pt x="2321" y="919"/>
                    <a:pt x="2321" y="1033"/>
                    <a:pt x="1675" y="1338"/>
                  </a:cubicBezTo>
                  <a:cubicBezTo>
                    <a:pt x="1378" y="1475"/>
                    <a:pt x="1122" y="1625"/>
                    <a:pt x="908" y="1625"/>
                  </a:cubicBezTo>
                  <a:cubicBezTo>
                    <a:pt x="765" y="1625"/>
                    <a:pt x="640" y="1558"/>
                    <a:pt x="533" y="1376"/>
                  </a:cubicBezTo>
                  <a:cubicBezTo>
                    <a:pt x="229" y="805"/>
                    <a:pt x="1028" y="615"/>
                    <a:pt x="1256" y="539"/>
                  </a:cubicBezTo>
                  <a:cubicBezTo>
                    <a:pt x="1502" y="436"/>
                    <a:pt x="1670" y="323"/>
                    <a:pt x="1815" y="323"/>
                  </a:cubicBezTo>
                  <a:close/>
                  <a:moveTo>
                    <a:pt x="1852" y="0"/>
                  </a:moveTo>
                  <a:cubicBezTo>
                    <a:pt x="1831" y="0"/>
                    <a:pt x="1810" y="2"/>
                    <a:pt x="1789" y="6"/>
                  </a:cubicBezTo>
                  <a:cubicBezTo>
                    <a:pt x="1789" y="6"/>
                    <a:pt x="990" y="348"/>
                    <a:pt x="571" y="577"/>
                  </a:cubicBezTo>
                  <a:cubicBezTo>
                    <a:pt x="115" y="805"/>
                    <a:pt x="1" y="919"/>
                    <a:pt x="305" y="1528"/>
                  </a:cubicBezTo>
                  <a:cubicBezTo>
                    <a:pt x="491" y="1879"/>
                    <a:pt x="654" y="2006"/>
                    <a:pt x="856" y="2006"/>
                  </a:cubicBezTo>
                  <a:cubicBezTo>
                    <a:pt x="1026" y="2006"/>
                    <a:pt x="1224" y="1916"/>
                    <a:pt x="1484" y="1794"/>
                  </a:cubicBezTo>
                  <a:cubicBezTo>
                    <a:pt x="2055" y="1490"/>
                    <a:pt x="2778" y="1338"/>
                    <a:pt x="2588" y="957"/>
                  </a:cubicBezTo>
                  <a:cubicBezTo>
                    <a:pt x="2371" y="633"/>
                    <a:pt x="2223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26;p23"/>
            <p:cNvSpPr/>
            <p:nvPr/>
          </p:nvSpPr>
          <p:spPr>
            <a:xfrm flipH="1">
              <a:off x="8301491" y="4453278"/>
              <a:ext cx="202349" cy="155299"/>
            </a:xfrm>
            <a:custGeom>
              <a:avLst/>
              <a:gdLst/>
              <a:ahLst/>
              <a:cxnLst/>
              <a:rect l="l" t="t" r="r" b="b"/>
              <a:pathLst>
                <a:path w="7724" h="5928" extrusionOk="0">
                  <a:moveTo>
                    <a:pt x="3006" y="1"/>
                  </a:moveTo>
                  <a:cubicBezTo>
                    <a:pt x="2283" y="115"/>
                    <a:pt x="1484" y="1218"/>
                    <a:pt x="1484" y="1218"/>
                  </a:cubicBezTo>
                  <a:cubicBezTo>
                    <a:pt x="1484" y="1218"/>
                    <a:pt x="1104" y="1028"/>
                    <a:pt x="419" y="800"/>
                  </a:cubicBezTo>
                  <a:cubicBezTo>
                    <a:pt x="1" y="2017"/>
                    <a:pt x="229" y="4034"/>
                    <a:pt x="229" y="4034"/>
                  </a:cubicBezTo>
                  <a:cubicBezTo>
                    <a:pt x="229" y="4034"/>
                    <a:pt x="648" y="4338"/>
                    <a:pt x="1066" y="4338"/>
                  </a:cubicBezTo>
                  <a:cubicBezTo>
                    <a:pt x="1118" y="4341"/>
                    <a:pt x="1168" y="4343"/>
                    <a:pt x="1216" y="4343"/>
                  </a:cubicBezTo>
                  <a:cubicBezTo>
                    <a:pt x="1696" y="4343"/>
                    <a:pt x="1979" y="4186"/>
                    <a:pt x="1979" y="4186"/>
                  </a:cubicBezTo>
                  <a:lnTo>
                    <a:pt x="1979" y="3843"/>
                  </a:lnTo>
                  <a:cubicBezTo>
                    <a:pt x="1979" y="3843"/>
                    <a:pt x="2664" y="5099"/>
                    <a:pt x="3653" y="5403"/>
                  </a:cubicBezTo>
                  <a:cubicBezTo>
                    <a:pt x="4313" y="5633"/>
                    <a:pt x="5385" y="5927"/>
                    <a:pt x="6395" y="5927"/>
                  </a:cubicBezTo>
                  <a:cubicBezTo>
                    <a:pt x="6723" y="5927"/>
                    <a:pt x="7045" y="5896"/>
                    <a:pt x="7343" y="5822"/>
                  </a:cubicBezTo>
                  <a:cubicBezTo>
                    <a:pt x="7724" y="5707"/>
                    <a:pt x="7495" y="4642"/>
                    <a:pt x="6544" y="3767"/>
                  </a:cubicBezTo>
                  <a:cubicBezTo>
                    <a:pt x="5631" y="2968"/>
                    <a:pt x="4376" y="1789"/>
                    <a:pt x="4071" y="1447"/>
                  </a:cubicBezTo>
                  <a:cubicBezTo>
                    <a:pt x="3805" y="1180"/>
                    <a:pt x="3539" y="724"/>
                    <a:pt x="3425" y="343"/>
                  </a:cubicBezTo>
                  <a:cubicBezTo>
                    <a:pt x="3387" y="153"/>
                    <a:pt x="3196" y="1"/>
                    <a:pt x="3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27;p23"/>
            <p:cNvSpPr/>
            <p:nvPr/>
          </p:nvSpPr>
          <p:spPr>
            <a:xfrm flipH="1">
              <a:off x="8391193" y="4468079"/>
              <a:ext cx="72777" cy="52081"/>
            </a:xfrm>
            <a:custGeom>
              <a:avLst/>
              <a:gdLst/>
              <a:ahLst/>
              <a:cxnLst/>
              <a:rect l="l" t="t" r="r" b="b"/>
              <a:pathLst>
                <a:path w="2778" h="1988" extrusionOk="0">
                  <a:moveTo>
                    <a:pt x="1826" y="308"/>
                  </a:moveTo>
                  <a:cubicBezTo>
                    <a:pt x="1944" y="308"/>
                    <a:pt x="2048" y="395"/>
                    <a:pt x="2169" y="653"/>
                  </a:cubicBezTo>
                  <a:cubicBezTo>
                    <a:pt x="2321" y="920"/>
                    <a:pt x="2359" y="1034"/>
                    <a:pt x="1713" y="1338"/>
                  </a:cubicBezTo>
                  <a:cubicBezTo>
                    <a:pt x="1393" y="1475"/>
                    <a:pt x="1128" y="1626"/>
                    <a:pt x="918" y="1626"/>
                  </a:cubicBezTo>
                  <a:cubicBezTo>
                    <a:pt x="778" y="1626"/>
                    <a:pt x="662" y="1559"/>
                    <a:pt x="571" y="1376"/>
                  </a:cubicBezTo>
                  <a:cubicBezTo>
                    <a:pt x="229" y="767"/>
                    <a:pt x="1066" y="615"/>
                    <a:pt x="1294" y="539"/>
                  </a:cubicBezTo>
                  <a:cubicBezTo>
                    <a:pt x="1523" y="435"/>
                    <a:pt x="1684" y="308"/>
                    <a:pt x="1826" y="308"/>
                  </a:cubicBezTo>
                  <a:close/>
                  <a:moveTo>
                    <a:pt x="1887" y="0"/>
                  </a:moveTo>
                  <a:cubicBezTo>
                    <a:pt x="1868" y="0"/>
                    <a:pt x="1847" y="2"/>
                    <a:pt x="1827" y="7"/>
                  </a:cubicBezTo>
                  <a:cubicBezTo>
                    <a:pt x="1827" y="7"/>
                    <a:pt x="990" y="311"/>
                    <a:pt x="571" y="577"/>
                  </a:cubicBezTo>
                  <a:cubicBezTo>
                    <a:pt x="153" y="805"/>
                    <a:pt x="1" y="920"/>
                    <a:pt x="343" y="1528"/>
                  </a:cubicBezTo>
                  <a:cubicBezTo>
                    <a:pt x="529" y="1859"/>
                    <a:pt x="681" y="1987"/>
                    <a:pt x="872" y="1987"/>
                  </a:cubicBezTo>
                  <a:cubicBezTo>
                    <a:pt x="1034" y="1987"/>
                    <a:pt x="1223" y="1896"/>
                    <a:pt x="1484" y="1757"/>
                  </a:cubicBezTo>
                  <a:cubicBezTo>
                    <a:pt x="2093" y="1490"/>
                    <a:pt x="2778" y="1300"/>
                    <a:pt x="2588" y="958"/>
                  </a:cubicBezTo>
                  <a:cubicBezTo>
                    <a:pt x="2408" y="598"/>
                    <a:pt x="2228" y="0"/>
                    <a:pt x="1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28;p23"/>
            <p:cNvSpPr/>
            <p:nvPr/>
          </p:nvSpPr>
          <p:spPr>
            <a:xfrm flipH="1">
              <a:off x="8217764" y="2759490"/>
              <a:ext cx="276095" cy="130123"/>
            </a:xfrm>
            <a:custGeom>
              <a:avLst/>
              <a:gdLst/>
              <a:ahLst/>
              <a:cxnLst/>
              <a:rect l="l" t="t" r="r" b="b"/>
              <a:pathLst>
                <a:path w="10539" h="4967" extrusionOk="0">
                  <a:moveTo>
                    <a:pt x="3675" y="0"/>
                  </a:moveTo>
                  <a:cubicBezTo>
                    <a:pt x="1610" y="0"/>
                    <a:pt x="0" y="2265"/>
                    <a:pt x="0" y="2265"/>
                  </a:cubicBezTo>
                  <a:lnTo>
                    <a:pt x="4832" y="4966"/>
                  </a:lnTo>
                  <a:cubicBezTo>
                    <a:pt x="4832" y="4966"/>
                    <a:pt x="9549" y="4624"/>
                    <a:pt x="10538" y="1695"/>
                  </a:cubicBezTo>
                  <a:cubicBezTo>
                    <a:pt x="10538" y="1695"/>
                    <a:pt x="7419" y="1390"/>
                    <a:pt x="4832" y="249"/>
                  </a:cubicBezTo>
                  <a:cubicBezTo>
                    <a:pt x="4436" y="74"/>
                    <a:pt x="4048" y="0"/>
                    <a:pt x="3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29;p23"/>
            <p:cNvSpPr/>
            <p:nvPr/>
          </p:nvSpPr>
          <p:spPr>
            <a:xfrm flipH="1">
              <a:off x="8201806" y="2792917"/>
              <a:ext cx="382745" cy="140550"/>
            </a:xfrm>
            <a:custGeom>
              <a:avLst/>
              <a:gdLst/>
              <a:ahLst/>
              <a:cxnLst/>
              <a:rect l="l" t="t" r="r" b="b"/>
              <a:pathLst>
                <a:path w="14610" h="5365" extrusionOk="0">
                  <a:moveTo>
                    <a:pt x="14609" y="0"/>
                  </a:moveTo>
                  <a:lnTo>
                    <a:pt x="14609" y="0"/>
                  </a:lnTo>
                  <a:cubicBezTo>
                    <a:pt x="14381" y="0"/>
                    <a:pt x="12022" y="2131"/>
                    <a:pt x="10805" y="2435"/>
                  </a:cubicBezTo>
                  <a:cubicBezTo>
                    <a:pt x="10727" y="2454"/>
                    <a:pt x="10641" y="2463"/>
                    <a:pt x="10547" y="2463"/>
                  </a:cubicBezTo>
                  <a:cubicBezTo>
                    <a:pt x="9160" y="2463"/>
                    <a:pt x="6035" y="495"/>
                    <a:pt x="3576" y="495"/>
                  </a:cubicBezTo>
                  <a:cubicBezTo>
                    <a:pt x="913" y="495"/>
                    <a:pt x="0" y="3272"/>
                    <a:pt x="0" y="3272"/>
                  </a:cubicBezTo>
                  <a:cubicBezTo>
                    <a:pt x="0" y="3272"/>
                    <a:pt x="2397" y="4375"/>
                    <a:pt x="3234" y="4680"/>
                  </a:cubicBezTo>
                  <a:cubicBezTo>
                    <a:pt x="4984" y="5288"/>
                    <a:pt x="6620" y="5364"/>
                    <a:pt x="10576" y="5364"/>
                  </a:cubicBezTo>
                  <a:cubicBezTo>
                    <a:pt x="10595" y="5365"/>
                    <a:pt x="10614" y="5365"/>
                    <a:pt x="10632" y="5365"/>
                  </a:cubicBezTo>
                  <a:cubicBezTo>
                    <a:pt x="13177" y="5365"/>
                    <a:pt x="14077" y="2777"/>
                    <a:pt x="14077" y="2777"/>
                  </a:cubicBezTo>
                  <a:cubicBezTo>
                    <a:pt x="14077" y="2777"/>
                    <a:pt x="14305" y="1027"/>
                    <a:pt x="14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30;p23"/>
            <p:cNvSpPr/>
            <p:nvPr/>
          </p:nvSpPr>
          <p:spPr>
            <a:xfrm flipH="1">
              <a:off x="8200811" y="2785922"/>
              <a:ext cx="387749" cy="96721"/>
            </a:xfrm>
            <a:custGeom>
              <a:avLst/>
              <a:gdLst/>
              <a:ahLst/>
              <a:cxnLst/>
              <a:rect l="l" t="t" r="r" b="b"/>
              <a:pathLst>
                <a:path w="14801" h="3692" extrusionOk="0">
                  <a:moveTo>
                    <a:pt x="14361" y="0"/>
                  </a:moveTo>
                  <a:cubicBezTo>
                    <a:pt x="13960" y="0"/>
                    <a:pt x="13485" y="245"/>
                    <a:pt x="13050" y="762"/>
                  </a:cubicBezTo>
                  <a:cubicBezTo>
                    <a:pt x="12441" y="1523"/>
                    <a:pt x="12137" y="2512"/>
                    <a:pt x="10501" y="2550"/>
                  </a:cubicBezTo>
                  <a:cubicBezTo>
                    <a:pt x="10485" y="2550"/>
                    <a:pt x="10468" y="2550"/>
                    <a:pt x="10452" y="2550"/>
                  </a:cubicBezTo>
                  <a:cubicBezTo>
                    <a:pt x="8823" y="2550"/>
                    <a:pt x="6749" y="722"/>
                    <a:pt x="4414" y="534"/>
                  </a:cubicBezTo>
                  <a:cubicBezTo>
                    <a:pt x="4038" y="497"/>
                    <a:pt x="3721" y="480"/>
                    <a:pt x="3450" y="480"/>
                  </a:cubicBezTo>
                  <a:cubicBezTo>
                    <a:pt x="2026" y="480"/>
                    <a:pt x="1902" y="953"/>
                    <a:pt x="1294" y="1561"/>
                  </a:cubicBezTo>
                  <a:cubicBezTo>
                    <a:pt x="534" y="2246"/>
                    <a:pt x="1" y="3501"/>
                    <a:pt x="1" y="3501"/>
                  </a:cubicBezTo>
                  <a:lnTo>
                    <a:pt x="458" y="3691"/>
                  </a:lnTo>
                  <a:cubicBezTo>
                    <a:pt x="458" y="3691"/>
                    <a:pt x="1207" y="1256"/>
                    <a:pt x="3523" y="1256"/>
                  </a:cubicBezTo>
                  <a:cubicBezTo>
                    <a:pt x="3541" y="1256"/>
                    <a:pt x="3559" y="1256"/>
                    <a:pt x="3577" y="1256"/>
                  </a:cubicBezTo>
                  <a:cubicBezTo>
                    <a:pt x="5777" y="1291"/>
                    <a:pt x="8362" y="3442"/>
                    <a:pt x="10213" y="3442"/>
                  </a:cubicBezTo>
                  <a:cubicBezTo>
                    <a:pt x="10378" y="3442"/>
                    <a:pt x="10538" y="3424"/>
                    <a:pt x="10691" y="3387"/>
                  </a:cubicBezTo>
                  <a:cubicBezTo>
                    <a:pt x="12518" y="2930"/>
                    <a:pt x="13621" y="1142"/>
                    <a:pt x="13811" y="952"/>
                  </a:cubicBezTo>
                  <a:cubicBezTo>
                    <a:pt x="13963" y="800"/>
                    <a:pt x="14420" y="762"/>
                    <a:pt x="14648" y="762"/>
                  </a:cubicBezTo>
                  <a:cubicBezTo>
                    <a:pt x="14724" y="534"/>
                    <a:pt x="14762" y="343"/>
                    <a:pt x="14800" y="115"/>
                  </a:cubicBezTo>
                  <a:cubicBezTo>
                    <a:pt x="14670" y="39"/>
                    <a:pt x="14522" y="0"/>
                    <a:pt x="14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31;p23"/>
            <p:cNvSpPr/>
            <p:nvPr/>
          </p:nvSpPr>
          <p:spPr>
            <a:xfrm flipH="1">
              <a:off x="8329384" y="2693763"/>
              <a:ext cx="370773" cy="154984"/>
            </a:xfrm>
            <a:custGeom>
              <a:avLst/>
              <a:gdLst/>
              <a:ahLst/>
              <a:cxnLst/>
              <a:rect l="l" t="t" r="r" b="b"/>
              <a:pathLst>
                <a:path w="14153" h="5916" extrusionOk="0">
                  <a:moveTo>
                    <a:pt x="6955" y="1"/>
                  </a:moveTo>
                  <a:cubicBezTo>
                    <a:pt x="5225" y="1"/>
                    <a:pt x="4413" y="361"/>
                    <a:pt x="4413" y="361"/>
                  </a:cubicBezTo>
                  <a:lnTo>
                    <a:pt x="5364" y="1312"/>
                  </a:lnTo>
                  <a:cubicBezTo>
                    <a:pt x="5364" y="1312"/>
                    <a:pt x="5347" y="1312"/>
                    <a:pt x="5314" y="1312"/>
                  </a:cubicBezTo>
                  <a:cubicBezTo>
                    <a:pt x="5004" y="1312"/>
                    <a:pt x="3341" y="1343"/>
                    <a:pt x="2549" y="1997"/>
                  </a:cubicBezTo>
                  <a:cubicBezTo>
                    <a:pt x="1674" y="2758"/>
                    <a:pt x="1141" y="4622"/>
                    <a:pt x="0" y="5345"/>
                  </a:cubicBezTo>
                  <a:cubicBezTo>
                    <a:pt x="445" y="5592"/>
                    <a:pt x="969" y="5725"/>
                    <a:pt x="1516" y="5725"/>
                  </a:cubicBezTo>
                  <a:cubicBezTo>
                    <a:pt x="2231" y="5725"/>
                    <a:pt x="2984" y="5498"/>
                    <a:pt x="3652" y="5003"/>
                  </a:cubicBezTo>
                  <a:cubicBezTo>
                    <a:pt x="4870" y="4128"/>
                    <a:pt x="5592" y="3519"/>
                    <a:pt x="5593" y="3519"/>
                  </a:cubicBezTo>
                  <a:lnTo>
                    <a:pt x="5593" y="3519"/>
                  </a:lnTo>
                  <a:lnTo>
                    <a:pt x="4946" y="5003"/>
                  </a:lnTo>
                  <a:cubicBezTo>
                    <a:pt x="4946" y="5003"/>
                    <a:pt x="6125" y="4204"/>
                    <a:pt x="6582" y="3785"/>
                  </a:cubicBezTo>
                  <a:cubicBezTo>
                    <a:pt x="7038" y="3367"/>
                    <a:pt x="7875" y="3024"/>
                    <a:pt x="7875" y="3024"/>
                  </a:cubicBezTo>
                  <a:lnTo>
                    <a:pt x="7875" y="3024"/>
                  </a:lnTo>
                  <a:lnTo>
                    <a:pt x="6962" y="4432"/>
                  </a:lnTo>
                  <a:cubicBezTo>
                    <a:pt x="6962" y="4432"/>
                    <a:pt x="8826" y="4318"/>
                    <a:pt x="9169" y="4242"/>
                  </a:cubicBezTo>
                  <a:cubicBezTo>
                    <a:pt x="9549" y="4204"/>
                    <a:pt x="10386" y="3785"/>
                    <a:pt x="10386" y="3785"/>
                  </a:cubicBezTo>
                  <a:lnTo>
                    <a:pt x="10386" y="3785"/>
                  </a:lnTo>
                  <a:lnTo>
                    <a:pt x="9625" y="5155"/>
                  </a:lnTo>
                  <a:lnTo>
                    <a:pt x="13582" y="5916"/>
                  </a:lnTo>
                  <a:cubicBezTo>
                    <a:pt x="13582" y="5916"/>
                    <a:pt x="14152" y="5003"/>
                    <a:pt x="13125" y="2948"/>
                  </a:cubicBezTo>
                  <a:cubicBezTo>
                    <a:pt x="12098" y="856"/>
                    <a:pt x="10577" y="247"/>
                    <a:pt x="10576" y="247"/>
                  </a:cubicBezTo>
                  <a:lnTo>
                    <a:pt x="10576" y="247"/>
                  </a:lnTo>
                  <a:lnTo>
                    <a:pt x="10919" y="1312"/>
                  </a:lnTo>
                  <a:cubicBezTo>
                    <a:pt x="10919" y="1312"/>
                    <a:pt x="9853" y="133"/>
                    <a:pt x="7647" y="19"/>
                  </a:cubicBezTo>
                  <a:cubicBezTo>
                    <a:pt x="7402" y="6"/>
                    <a:pt x="7171" y="1"/>
                    <a:pt x="6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32;p23"/>
            <p:cNvSpPr/>
            <p:nvPr/>
          </p:nvSpPr>
          <p:spPr>
            <a:xfrm flipH="1">
              <a:off x="8344344" y="2728369"/>
              <a:ext cx="328910" cy="120378"/>
            </a:xfrm>
            <a:custGeom>
              <a:avLst/>
              <a:gdLst/>
              <a:ahLst/>
              <a:cxnLst/>
              <a:rect l="l" t="t" r="r" b="b"/>
              <a:pathLst>
                <a:path w="12555" h="4595" extrusionOk="0">
                  <a:moveTo>
                    <a:pt x="6790" y="1"/>
                  </a:moveTo>
                  <a:cubicBezTo>
                    <a:pt x="5741" y="1"/>
                    <a:pt x="4774" y="297"/>
                    <a:pt x="3386" y="866"/>
                  </a:cubicBezTo>
                  <a:cubicBezTo>
                    <a:pt x="1104" y="1817"/>
                    <a:pt x="0" y="2959"/>
                    <a:pt x="0" y="2959"/>
                  </a:cubicBezTo>
                  <a:cubicBezTo>
                    <a:pt x="0" y="2959"/>
                    <a:pt x="2968" y="1095"/>
                    <a:pt x="6848" y="866"/>
                  </a:cubicBezTo>
                  <a:cubicBezTo>
                    <a:pt x="6956" y="860"/>
                    <a:pt x="7062" y="857"/>
                    <a:pt x="7167" y="857"/>
                  </a:cubicBezTo>
                  <a:cubicBezTo>
                    <a:pt x="10794" y="857"/>
                    <a:pt x="12555" y="4595"/>
                    <a:pt x="12555" y="4595"/>
                  </a:cubicBezTo>
                  <a:cubicBezTo>
                    <a:pt x="12555" y="4595"/>
                    <a:pt x="11490" y="1095"/>
                    <a:pt x="9169" y="410"/>
                  </a:cubicBezTo>
                  <a:cubicBezTo>
                    <a:pt x="8236" y="135"/>
                    <a:pt x="7494" y="1"/>
                    <a:pt x="679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33;p23"/>
            <p:cNvSpPr/>
            <p:nvPr/>
          </p:nvSpPr>
          <p:spPr>
            <a:xfrm flipH="1">
              <a:off x="8299502" y="3400859"/>
              <a:ext cx="141545" cy="412637"/>
            </a:xfrm>
            <a:custGeom>
              <a:avLst/>
              <a:gdLst/>
              <a:ahLst/>
              <a:cxnLst/>
              <a:rect l="l" t="t" r="r" b="b"/>
              <a:pathLst>
                <a:path w="5403" h="15751" extrusionOk="0">
                  <a:moveTo>
                    <a:pt x="5403" y="0"/>
                  </a:moveTo>
                  <a:cubicBezTo>
                    <a:pt x="5403" y="1"/>
                    <a:pt x="5060" y="3234"/>
                    <a:pt x="5022" y="6163"/>
                  </a:cubicBezTo>
                  <a:cubicBezTo>
                    <a:pt x="4946" y="9055"/>
                    <a:pt x="3691" y="15332"/>
                    <a:pt x="3691" y="15332"/>
                  </a:cubicBezTo>
                  <a:cubicBezTo>
                    <a:pt x="3691" y="15332"/>
                    <a:pt x="3217" y="15315"/>
                    <a:pt x="2609" y="15315"/>
                  </a:cubicBezTo>
                  <a:cubicBezTo>
                    <a:pt x="2304" y="15315"/>
                    <a:pt x="1966" y="15319"/>
                    <a:pt x="1636" y="15332"/>
                  </a:cubicBezTo>
                  <a:cubicBezTo>
                    <a:pt x="533" y="15370"/>
                    <a:pt x="1" y="15370"/>
                    <a:pt x="1" y="15370"/>
                  </a:cubicBezTo>
                  <a:lnTo>
                    <a:pt x="3995" y="15750"/>
                  </a:lnTo>
                  <a:cubicBezTo>
                    <a:pt x="3995" y="15750"/>
                    <a:pt x="5403" y="9169"/>
                    <a:pt x="5403" y="6848"/>
                  </a:cubicBezTo>
                  <a:cubicBezTo>
                    <a:pt x="5365" y="4528"/>
                    <a:pt x="5403" y="1"/>
                    <a:pt x="5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34;p23"/>
            <p:cNvSpPr/>
            <p:nvPr/>
          </p:nvSpPr>
          <p:spPr>
            <a:xfrm flipH="1">
              <a:off x="8196841" y="3401855"/>
              <a:ext cx="66804" cy="392701"/>
            </a:xfrm>
            <a:custGeom>
              <a:avLst/>
              <a:gdLst/>
              <a:ahLst/>
              <a:cxnLst/>
              <a:rect l="l" t="t" r="r" b="b"/>
              <a:pathLst>
                <a:path w="2550" h="14990" extrusionOk="0">
                  <a:moveTo>
                    <a:pt x="0" y="0"/>
                  </a:moveTo>
                  <a:cubicBezTo>
                    <a:pt x="0" y="190"/>
                    <a:pt x="0" y="4756"/>
                    <a:pt x="191" y="7609"/>
                  </a:cubicBezTo>
                  <a:cubicBezTo>
                    <a:pt x="419" y="10500"/>
                    <a:pt x="799" y="14990"/>
                    <a:pt x="913" y="14990"/>
                  </a:cubicBezTo>
                  <a:cubicBezTo>
                    <a:pt x="1066" y="14990"/>
                    <a:pt x="2549" y="14039"/>
                    <a:pt x="2549" y="14039"/>
                  </a:cubicBezTo>
                  <a:lnTo>
                    <a:pt x="2549" y="14039"/>
                  </a:lnTo>
                  <a:lnTo>
                    <a:pt x="1256" y="14343"/>
                  </a:lnTo>
                  <a:cubicBezTo>
                    <a:pt x="1256" y="14343"/>
                    <a:pt x="837" y="10462"/>
                    <a:pt x="495" y="7495"/>
                  </a:cubicBezTo>
                  <a:cubicBezTo>
                    <a:pt x="191" y="4528"/>
                    <a:pt x="0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35;p23"/>
            <p:cNvSpPr/>
            <p:nvPr/>
          </p:nvSpPr>
          <p:spPr>
            <a:xfrm flipH="1">
              <a:off x="8273599" y="3416787"/>
              <a:ext cx="11972" cy="226268"/>
            </a:xfrm>
            <a:custGeom>
              <a:avLst/>
              <a:gdLst/>
              <a:ahLst/>
              <a:cxnLst/>
              <a:rect l="l" t="t" r="r" b="b"/>
              <a:pathLst>
                <a:path w="457" h="8637" extrusionOk="0">
                  <a:moveTo>
                    <a:pt x="77" y="1"/>
                  </a:moveTo>
                  <a:cubicBezTo>
                    <a:pt x="77" y="1"/>
                    <a:pt x="0" y="3425"/>
                    <a:pt x="77" y="5479"/>
                  </a:cubicBezTo>
                  <a:cubicBezTo>
                    <a:pt x="136" y="7092"/>
                    <a:pt x="102" y="8118"/>
                    <a:pt x="85" y="8485"/>
                  </a:cubicBezTo>
                  <a:lnTo>
                    <a:pt x="85" y="8485"/>
                  </a:lnTo>
                  <a:cubicBezTo>
                    <a:pt x="114" y="7959"/>
                    <a:pt x="215" y="6117"/>
                    <a:pt x="343" y="3843"/>
                  </a:cubicBezTo>
                  <a:cubicBezTo>
                    <a:pt x="457" y="1104"/>
                    <a:pt x="77" y="1"/>
                    <a:pt x="77" y="1"/>
                  </a:cubicBezTo>
                  <a:close/>
                  <a:moveTo>
                    <a:pt x="85" y="8485"/>
                  </a:moveTo>
                  <a:lnTo>
                    <a:pt x="85" y="8485"/>
                  </a:lnTo>
                  <a:cubicBezTo>
                    <a:pt x="79" y="8584"/>
                    <a:pt x="77" y="8637"/>
                    <a:pt x="77" y="8637"/>
                  </a:cubicBezTo>
                  <a:cubicBezTo>
                    <a:pt x="77" y="8637"/>
                    <a:pt x="80" y="8586"/>
                    <a:pt x="85" y="8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36;p23"/>
            <p:cNvSpPr/>
            <p:nvPr/>
          </p:nvSpPr>
          <p:spPr>
            <a:xfrm flipH="1">
              <a:off x="8391194" y="3335080"/>
              <a:ext cx="23945" cy="23945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1" y="0"/>
                    <a:pt x="1" y="190"/>
                    <a:pt x="1" y="457"/>
                  </a:cubicBezTo>
                  <a:cubicBezTo>
                    <a:pt x="1" y="685"/>
                    <a:pt x="191" y="913"/>
                    <a:pt x="457" y="913"/>
                  </a:cubicBezTo>
                  <a:cubicBezTo>
                    <a:pt x="685" y="913"/>
                    <a:pt x="914" y="685"/>
                    <a:pt x="914" y="457"/>
                  </a:cubicBezTo>
                  <a:cubicBezTo>
                    <a:pt x="914" y="190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37;p23"/>
            <p:cNvSpPr/>
            <p:nvPr/>
          </p:nvSpPr>
          <p:spPr>
            <a:xfrm flipH="1">
              <a:off x="8399158" y="3222461"/>
              <a:ext cx="23945" cy="23945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1" y="0"/>
                    <a:pt x="0" y="229"/>
                    <a:pt x="0" y="457"/>
                  </a:cubicBezTo>
                  <a:cubicBezTo>
                    <a:pt x="0" y="723"/>
                    <a:pt x="191" y="913"/>
                    <a:pt x="457" y="913"/>
                  </a:cubicBezTo>
                  <a:cubicBezTo>
                    <a:pt x="685" y="913"/>
                    <a:pt x="913" y="723"/>
                    <a:pt x="913" y="457"/>
                  </a:cubicBezTo>
                  <a:cubicBezTo>
                    <a:pt x="913" y="229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38;p23"/>
            <p:cNvSpPr/>
            <p:nvPr/>
          </p:nvSpPr>
          <p:spPr>
            <a:xfrm flipH="1">
              <a:off x="8403140" y="3450685"/>
              <a:ext cx="23945" cy="23945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0" y="0"/>
                    <a:pt x="0" y="229"/>
                    <a:pt x="0" y="457"/>
                  </a:cubicBezTo>
                  <a:cubicBezTo>
                    <a:pt x="0" y="723"/>
                    <a:pt x="190" y="913"/>
                    <a:pt x="457" y="913"/>
                  </a:cubicBezTo>
                  <a:cubicBezTo>
                    <a:pt x="685" y="913"/>
                    <a:pt x="913" y="723"/>
                    <a:pt x="913" y="457"/>
                  </a:cubicBezTo>
                  <a:cubicBezTo>
                    <a:pt x="913" y="229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39;p23"/>
            <p:cNvSpPr/>
            <p:nvPr/>
          </p:nvSpPr>
          <p:spPr>
            <a:xfrm flipH="1">
              <a:off x="8423075" y="3569120"/>
              <a:ext cx="25936" cy="24102"/>
            </a:xfrm>
            <a:custGeom>
              <a:avLst/>
              <a:gdLst/>
              <a:ahLst/>
              <a:cxnLst/>
              <a:rect l="l" t="t" r="r" b="b"/>
              <a:pathLst>
                <a:path w="990" h="920" extrusionOk="0">
                  <a:moveTo>
                    <a:pt x="463" y="1"/>
                  </a:moveTo>
                  <a:cubicBezTo>
                    <a:pt x="260" y="1"/>
                    <a:pt x="72" y="148"/>
                    <a:pt x="38" y="387"/>
                  </a:cubicBezTo>
                  <a:cubicBezTo>
                    <a:pt x="0" y="653"/>
                    <a:pt x="190" y="882"/>
                    <a:pt x="419" y="920"/>
                  </a:cubicBezTo>
                  <a:cubicBezTo>
                    <a:pt x="685" y="920"/>
                    <a:pt x="913" y="768"/>
                    <a:pt x="951" y="501"/>
                  </a:cubicBezTo>
                  <a:cubicBezTo>
                    <a:pt x="989" y="273"/>
                    <a:pt x="799" y="45"/>
                    <a:pt x="533" y="7"/>
                  </a:cubicBezTo>
                  <a:cubicBezTo>
                    <a:pt x="509" y="3"/>
                    <a:pt x="486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40;p23"/>
            <p:cNvSpPr/>
            <p:nvPr/>
          </p:nvSpPr>
          <p:spPr>
            <a:xfrm flipH="1">
              <a:off x="8450975" y="3682734"/>
              <a:ext cx="25962" cy="24102"/>
            </a:xfrm>
            <a:custGeom>
              <a:avLst/>
              <a:gdLst/>
              <a:ahLst/>
              <a:cxnLst/>
              <a:rect l="l" t="t" r="r" b="b"/>
              <a:pathLst>
                <a:path w="991" h="920" extrusionOk="0">
                  <a:moveTo>
                    <a:pt x="491" y="1"/>
                  </a:moveTo>
                  <a:cubicBezTo>
                    <a:pt x="261" y="1"/>
                    <a:pt x="73" y="148"/>
                    <a:pt x="39" y="387"/>
                  </a:cubicBezTo>
                  <a:cubicBezTo>
                    <a:pt x="1" y="653"/>
                    <a:pt x="191" y="882"/>
                    <a:pt x="419" y="920"/>
                  </a:cubicBezTo>
                  <a:cubicBezTo>
                    <a:pt x="686" y="920"/>
                    <a:pt x="914" y="768"/>
                    <a:pt x="952" y="501"/>
                  </a:cubicBezTo>
                  <a:cubicBezTo>
                    <a:pt x="990" y="273"/>
                    <a:pt x="800" y="45"/>
                    <a:pt x="572" y="7"/>
                  </a:cubicBezTo>
                  <a:cubicBezTo>
                    <a:pt x="544" y="3"/>
                    <a:pt x="518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41;p23"/>
            <p:cNvSpPr/>
            <p:nvPr/>
          </p:nvSpPr>
          <p:spPr>
            <a:xfrm flipH="1">
              <a:off x="8504809" y="3996699"/>
              <a:ext cx="25936" cy="24206"/>
            </a:xfrm>
            <a:custGeom>
              <a:avLst/>
              <a:gdLst/>
              <a:ahLst/>
              <a:cxnLst/>
              <a:rect l="l" t="t" r="r" b="b"/>
              <a:pathLst>
                <a:path w="990" h="924" extrusionOk="0">
                  <a:moveTo>
                    <a:pt x="504" y="1"/>
                  </a:moveTo>
                  <a:cubicBezTo>
                    <a:pt x="267" y="1"/>
                    <a:pt x="73" y="181"/>
                    <a:pt x="39" y="424"/>
                  </a:cubicBezTo>
                  <a:cubicBezTo>
                    <a:pt x="1" y="652"/>
                    <a:pt x="191" y="881"/>
                    <a:pt x="419" y="919"/>
                  </a:cubicBezTo>
                  <a:cubicBezTo>
                    <a:pt x="442" y="922"/>
                    <a:pt x="465" y="924"/>
                    <a:pt x="487" y="924"/>
                  </a:cubicBezTo>
                  <a:cubicBezTo>
                    <a:pt x="723" y="924"/>
                    <a:pt x="917" y="747"/>
                    <a:pt x="952" y="538"/>
                  </a:cubicBezTo>
                  <a:cubicBezTo>
                    <a:pt x="990" y="272"/>
                    <a:pt x="799" y="44"/>
                    <a:pt x="571" y="6"/>
                  </a:cubicBezTo>
                  <a:cubicBezTo>
                    <a:pt x="548" y="2"/>
                    <a:pt x="526" y="1"/>
                    <a:pt x="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42;p23"/>
            <p:cNvSpPr/>
            <p:nvPr/>
          </p:nvSpPr>
          <p:spPr>
            <a:xfrm flipH="1">
              <a:off x="7956248" y="3266995"/>
              <a:ext cx="173847" cy="226582"/>
            </a:xfrm>
            <a:custGeom>
              <a:avLst/>
              <a:gdLst/>
              <a:ahLst/>
              <a:cxnLst/>
              <a:rect l="l" t="t" r="r" b="b"/>
              <a:pathLst>
                <a:path w="6636" h="8649" extrusionOk="0">
                  <a:moveTo>
                    <a:pt x="4204" y="1"/>
                  </a:moveTo>
                  <a:cubicBezTo>
                    <a:pt x="4121" y="1"/>
                    <a:pt x="4039" y="17"/>
                    <a:pt x="3957" y="50"/>
                  </a:cubicBezTo>
                  <a:cubicBezTo>
                    <a:pt x="3805" y="126"/>
                    <a:pt x="571" y="1496"/>
                    <a:pt x="571" y="1496"/>
                  </a:cubicBezTo>
                  <a:cubicBezTo>
                    <a:pt x="571" y="1496"/>
                    <a:pt x="0" y="3360"/>
                    <a:pt x="229" y="5719"/>
                  </a:cubicBezTo>
                  <a:cubicBezTo>
                    <a:pt x="457" y="8078"/>
                    <a:pt x="875" y="8648"/>
                    <a:pt x="875" y="8648"/>
                  </a:cubicBezTo>
                  <a:cubicBezTo>
                    <a:pt x="875" y="8648"/>
                    <a:pt x="4832" y="7165"/>
                    <a:pt x="5745" y="5300"/>
                  </a:cubicBezTo>
                  <a:cubicBezTo>
                    <a:pt x="6636" y="3518"/>
                    <a:pt x="5424" y="1"/>
                    <a:pt x="4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43;p23"/>
            <p:cNvSpPr/>
            <p:nvPr/>
          </p:nvSpPr>
          <p:spPr>
            <a:xfrm flipH="1">
              <a:off x="8023421" y="3286250"/>
              <a:ext cx="42885" cy="142541"/>
            </a:xfrm>
            <a:custGeom>
              <a:avLst/>
              <a:gdLst/>
              <a:ahLst/>
              <a:cxnLst/>
              <a:rect l="l" t="t" r="r" b="b"/>
              <a:pathLst>
                <a:path w="1637" h="5441" extrusionOk="0">
                  <a:moveTo>
                    <a:pt x="913" y="0"/>
                  </a:moveTo>
                  <a:cubicBezTo>
                    <a:pt x="913" y="0"/>
                    <a:pt x="0" y="1142"/>
                    <a:pt x="419" y="3082"/>
                  </a:cubicBezTo>
                  <a:cubicBezTo>
                    <a:pt x="837" y="5022"/>
                    <a:pt x="1636" y="5440"/>
                    <a:pt x="1636" y="5440"/>
                  </a:cubicBezTo>
                  <a:cubicBezTo>
                    <a:pt x="1636" y="5440"/>
                    <a:pt x="951" y="3728"/>
                    <a:pt x="837" y="2359"/>
                  </a:cubicBezTo>
                  <a:cubicBezTo>
                    <a:pt x="685" y="989"/>
                    <a:pt x="913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44;p23"/>
            <p:cNvSpPr/>
            <p:nvPr/>
          </p:nvSpPr>
          <p:spPr>
            <a:xfrm flipH="1">
              <a:off x="8046342" y="3321117"/>
              <a:ext cx="70419" cy="54229"/>
            </a:xfrm>
            <a:custGeom>
              <a:avLst/>
              <a:gdLst/>
              <a:ahLst/>
              <a:cxnLst/>
              <a:rect l="l" t="t" r="r" b="b"/>
              <a:pathLst>
                <a:path w="2688" h="2070" extrusionOk="0">
                  <a:moveTo>
                    <a:pt x="1089" y="1"/>
                  </a:moveTo>
                  <a:lnTo>
                    <a:pt x="1089" y="1"/>
                  </a:lnTo>
                  <a:cubicBezTo>
                    <a:pt x="1089" y="1"/>
                    <a:pt x="100" y="305"/>
                    <a:pt x="24" y="1142"/>
                  </a:cubicBezTo>
                  <a:cubicBezTo>
                    <a:pt x="0" y="1687"/>
                    <a:pt x="434" y="2069"/>
                    <a:pt x="838" y="2069"/>
                  </a:cubicBezTo>
                  <a:cubicBezTo>
                    <a:pt x="1083" y="2069"/>
                    <a:pt x="1317" y="1929"/>
                    <a:pt x="1432" y="1598"/>
                  </a:cubicBezTo>
                  <a:cubicBezTo>
                    <a:pt x="1629" y="986"/>
                    <a:pt x="1838" y="599"/>
                    <a:pt x="2060" y="599"/>
                  </a:cubicBezTo>
                  <a:cubicBezTo>
                    <a:pt x="2224" y="599"/>
                    <a:pt x="2395" y="810"/>
                    <a:pt x="2573" y="1294"/>
                  </a:cubicBezTo>
                  <a:cubicBezTo>
                    <a:pt x="2687" y="1066"/>
                    <a:pt x="2649" y="647"/>
                    <a:pt x="2345" y="229"/>
                  </a:cubicBezTo>
                  <a:cubicBezTo>
                    <a:pt x="2279" y="130"/>
                    <a:pt x="2190" y="87"/>
                    <a:pt x="2091" y="87"/>
                  </a:cubicBezTo>
                  <a:cubicBezTo>
                    <a:pt x="1730" y="87"/>
                    <a:pt x="1233" y="660"/>
                    <a:pt x="1203" y="1256"/>
                  </a:cubicBezTo>
                  <a:cubicBezTo>
                    <a:pt x="1182" y="1656"/>
                    <a:pt x="916" y="1905"/>
                    <a:pt x="696" y="1905"/>
                  </a:cubicBezTo>
                  <a:cubicBezTo>
                    <a:pt x="518" y="1905"/>
                    <a:pt x="370" y="1744"/>
                    <a:pt x="404" y="1370"/>
                  </a:cubicBezTo>
                  <a:cubicBezTo>
                    <a:pt x="480" y="571"/>
                    <a:pt x="1089" y="1"/>
                    <a:pt x="1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45;p23"/>
            <p:cNvSpPr/>
            <p:nvPr/>
          </p:nvSpPr>
          <p:spPr>
            <a:xfrm flipH="1">
              <a:off x="8059310" y="3366961"/>
              <a:ext cx="50849" cy="48858"/>
            </a:xfrm>
            <a:custGeom>
              <a:avLst/>
              <a:gdLst/>
              <a:ahLst/>
              <a:cxnLst/>
              <a:rect l="l" t="t" r="r" b="b"/>
              <a:pathLst>
                <a:path w="1941" h="1865" extrusionOk="0">
                  <a:moveTo>
                    <a:pt x="0" y="1"/>
                  </a:moveTo>
                  <a:cubicBezTo>
                    <a:pt x="0" y="1"/>
                    <a:pt x="38" y="1865"/>
                    <a:pt x="647" y="1865"/>
                  </a:cubicBezTo>
                  <a:cubicBezTo>
                    <a:pt x="1522" y="1865"/>
                    <a:pt x="1940" y="1180"/>
                    <a:pt x="1674" y="229"/>
                  </a:cubicBezTo>
                  <a:lnTo>
                    <a:pt x="1674" y="229"/>
                  </a:lnTo>
                  <a:cubicBezTo>
                    <a:pt x="1674" y="229"/>
                    <a:pt x="1826" y="1028"/>
                    <a:pt x="1103" y="1408"/>
                  </a:cubicBezTo>
                  <a:cubicBezTo>
                    <a:pt x="1019" y="1453"/>
                    <a:pt x="947" y="1472"/>
                    <a:pt x="885" y="1472"/>
                  </a:cubicBezTo>
                  <a:cubicBezTo>
                    <a:pt x="414" y="1472"/>
                    <a:pt x="533" y="343"/>
                    <a:pt x="53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46;p23"/>
            <p:cNvSpPr/>
            <p:nvPr/>
          </p:nvSpPr>
          <p:spPr>
            <a:xfrm flipH="1">
              <a:off x="8060305" y="3400859"/>
              <a:ext cx="48858" cy="55932"/>
            </a:xfrm>
            <a:custGeom>
              <a:avLst/>
              <a:gdLst/>
              <a:ahLst/>
              <a:cxnLst/>
              <a:rect l="l" t="t" r="r" b="b"/>
              <a:pathLst>
                <a:path w="1865" h="2135" extrusionOk="0">
                  <a:moveTo>
                    <a:pt x="723" y="0"/>
                  </a:moveTo>
                  <a:cubicBezTo>
                    <a:pt x="723" y="0"/>
                    <a:pt x="0" y="1522"/>
                    <a:pt x="343" y="1902"/>
                  </a:cubicBezTo>
                  <a:cubicBezTo>
                    <a:pt x="486" y="2062"/>
                    <a:pt x="702" y="2134"/>
                    <a:pt x="936" y="2134"/>
                  </a:cubicBezTo>
                  <a:cubicBezTo>
                    <a:pt x="1262" y="2134"/>
                    <a:pt x="1621" y="1994"/>
                    <a:pt x="1864" y="1750"/>
                  </a:cubicBezTo>
                  <a:lnTo>
                    <a:pt x="1864" y="1750"/>
                  </a:lnTo>
                  <a:cubicBezTo>
                    <a:pt x="1864" y="1750"/>
                    <a:pt x="1502" y="1841"/>
                    <a:pt x="1155" y="1841"/>
                  </a:cubicBezTo>
                  <a:cubicBezTo>
                    <a:pt x="906" y="1841"/>
                    <a:pt x="666" y="1795"/>
                    <a:pt x="571" y="1636"/>
                  </a:cubicBezTo>
                  <a:cubicBezTo>
                    <a:pt x="343" y="1218"/>
                    <a:pt x="837" y="381"/>
                    <a:pt x="837" y="381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47;p23"/>
            <p:cNvSpPr/>
            <p:nvPr/>
          </p:nvSpPr>
          <p:spPr>
            <a:xfrm flipH="1">
              <a:off x="7953658" y="3257276"/>
              <a:ext cx="75789" cy="158600"/>
            </a:xfrm>
            <a:custGeom>
              <a:avLst/>
              <a:gdLst/>
              <a:ahLst/>
              <a:cxnLst/>
              <a:rect l="l" t="t" r="r" b="b"/>
              <a:pathLst>
                <a:path w="2893" h="6054" extrusionOk="0">
                  <a:moveTo>
                    <a:pt x="1584" y="1"/>
                  </a:moveTo>
                  <a:cubicBezTo>
                    <a:pt x="1576" y="1"/>
                    <a:pt x="1568" y="1"/>
                    <a:pt x="1561" y="3"/>
                  </a:cubicBezTo>
                  <a:cubicBezTo>
                    <a:pt x="1370" y="41"/>
                    <a:pt x="343" y="878"/>
                    <a:pt x="343" y="878"/>
                  </a:cubicBezTo>
                  <a:cubicBezTo>
                    <a:pt x="343" y="878"/>
                    <a:pt x="1" y="1905"/>
                    <a:pt x="77" y="3465"/>
                  </a:cubicBezTo>
                  <a:cubicBezTo>
                    <a:pt x="153" y="5063"/>
                    <a:pt x="648" y="5976"/>
                    <a:pt x="914" y="6052"/>
                  </a:cubicBezTo>
                  <a:cubicBezTo>
                    <a:pt x="920" y="6053"/>
                    <a:pt x="927" y="6053"/>
                    <a:pt x="934" y="6053"/>
                  </a:cubicBezTo>
                  <a:cubicBezTo>
                    <a:pt x="1263" y="6053"/>
                    <a:pt x="2287" y="5204"/>
                    <a:pt x="2436" y="4682"/>
                  </a:cubicBezTo>
                  <a:cubicBezTo>
                    <a:pt x="2626" y="4188"/>
                    <a:pt x="2892" y="3122"/>
                    <a:pt x="2588" y="2628"/>
                  </a:cubicBezTo>
                  <a:cubicBezTo>
                    <a:pt x="2321" y="2133"/>
                    <a:pt x="2207" y="1791"/>
                    <a:pt x="2207" y="1106"/>
                  </a:cubicBezTo>
                  <a:cubicBezTo>
                    <a:pt x="2207" y="448"/>
                    <a:pt x="1786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48;p23"/>
            <p:cNvSpPr/>
            <p:nvPr/>
          </p:nvSpPr>
          <p:spPr>
            <a:xfrm flipH="1">
              <a:off x="7844049" y="3205617"/>
              <a:ext cx="155482" cy="157395"/>
            </a:xfrm>
            <a:custGeom>
              <a:avLst/>
              <a:gdLst/>
              <a:ahLst/>
              <a:cxnLst/>
              <a:rect l="l" t="t" r="r" b="b"/>
              <a:pathLst>
                <a:path w="5935" h="6008" extrusionOk="0">
                  <a:moveTo>
                    <a:pt x="5324" y="0"/>
                  </a:moveTo>
                  <a:cubicBezTo>
                    <a:pt x="5248" y="0"/>
                    <a:pt x="5138" y="21"/>
                    <a:pt x="4984" y="73"/>
                  </a:cubicBezTo>
                  <a:cubicBezTo>
                    <a:pt x="4413" y="301"/>
                    <a:pt x="4337" y="910"/>
                    <a:pt x="3614" y="1632"/>
                  </a:cubicBezTo>
                  <a:cubicBezTo>
                    <a:pt x="2891" y="2393"/>
                    <a:pt x="1750" y="2622"/>
                    <a:pt x="1750" y="2622"/>
                  </a:cubicBezTo>
                  <a:cubicBezTo>
                    <a:pt x="1750" y="2622"/>
                    <a:pt x="2245" y="1861"/>
                    <a:pt x="2739" y="1290"/>
                  </a:cubicBezTo>
                  <a:cubicBezTo>
                    <a:pt x="3161" y="803"/>
                    <a:pt x="2753" y="206"/>
                    <a:pt x="2600" y="206"/>
                  </a:cubicBezTo>
                  <a:cubicBezTo>
                    <a:pt x="2573" y="206"/>
                    <a:pt x="2555" y="224"/>
                    <a:pt x="2549" y="263"/>
                  </a:cubicBezTo>
                  <a:cubicBezTo>
                    <a:pt x="2473" y="529"/>
                    <a:pt x="2169" y="986"/>
                    <a:pt x="1446" y="1632"/>
                  </a:cubicBezTo>
                  <a:cubicBezTo>
                    <a:pt x="913" y="2127"/>
                    <a:pt x="228" y="2964"/>
                    <a:pt x="0" y="3344"/>
                  </a:cubicBezTo>
                  <a:cubicBezTo>
                    <a:pt x="190" y="3687"/>
                    <a:pt x="533" y="3877"/>
                    <a:pt x="685" y="4257"/>
                  </a:cubicBezTo>
                  <a:cubicBezTo>
                    <a:pt x="761" y="4448"/>
                    <a:pt x="723" y="4676"/>
                    <a:pt x="723" y="4904"/>
                  </a:cubicBezTo>
                  <a:cubicBezTo>
                    <a:pt x="723" y="5132"/>
                    <a:pt x="609" y="5665"/>
                    <a:pt x="647" y="6007"/>
                  </a:cubicBezTo>
                  <a:cubicBezTo>
                    <a:pt x="1027" y="5893"/>
                    <a:pt x="1750" y="5665"/>
                    <a:pt x="2207" y="5475"/>
                  </a:cubicBezTo>
                  <a:cubicBezTo>
                    <a:pt x="2815" y="5209"/>
                    <a:pt x="4261" y="4790"/>
                    <a:pt x="4908" y="3725"/>
                  </a:cubicBezTo>
                  <a:cubicBezTo>
                    <a:pt x="5517" y="2698"/>
                    <a:pt x="5935" y="1252"/>
                    <a:pt x="5821" y="910"/>
                  </a:cubicBezTo>
                  <a:cubicBezTo>
                    <a:pt x="5783" y="795"/>
                    <a:pt x="5686" y="757"/>
                    <a:pt x="5573" y="757"/>
                  </a:cubicBezTo>
                  <a:cubicBezTo>
                    <a:pt x="5347" y="757"/>
                    <a:pt x="5060" y="910"/>
                    <a:pt x="5060" y="910"/>
                  </a:cubicBezTo>
                  <a:cubicBezTo>
                    <a:pt x="5060" y="910"/>
                    <a:pt x="5288" y="453"/>
                    <a:pt x="5402" y="263"/>
                  </a:cubicBezTo>
                  <a:cubicBezTo>
                    <a:pt x="5486" y="152"/>
                    <a:pt x="5528" y="0"/>
                    <a:pt x="5324" y="0"/>
                  </a:cubicBezTo>
                  <a:close/>
                </a:path>
              </a:pathLst>
            </a:custGeom>
            <a:solidFill>
              <a:srgbClr val="F1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49;p23"/>
            <p:cNvSpPr/>
            <p:nvPr/>
          </p:nvSpPr>
          <p:spPr>
            <a:xfrm flipH="1">
              <a:off x="8588532" y="3571268"/>
              <a:ext cx="56822" cy="170467"/>
            </a:xfrm>
            <a:custGeom>
              <a:avLst/>
              <a:gdLst/>
              <a:ahLst/>
              <a:cxnLst/>
              <a:rect l="l" t="t" r="r" b="b"/>
              <a:pathLst>
                <a:path w="2169" h="650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533" y="2930"/>
                    <a:pt x="837" y="4262"/>
                  </a:cubicBezTo>
                  <a:cubicBezTo>
                    <a:pt x="1104" y="5555"/>
                    <a:pt x="1256" y="6506"/>
                    <a:pt x="1256" y="6506"/>
                  </a:cubicBezTo>
                  <a:lnTo>
                    <a:pt x="2169" y="6278"/>
                  </a:lnTo>
                  <a:cubicBezTo>
                    <a:pt x="2169" y="6278"/>
                    <a:pt x="723" y="114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50;p23"/>
            <p:cNvSpPr/>
            <p:nvPr/>
          </p:nvSpPr>
          <p:spPr>
            <a:xfrm flipH="1">
              <a:off x="8571582" y="3581249"/>
              <a:ext cx="54831" cy="134577"/>
            </a:xfrm>
            <a:custGeom>
              <a:avLst/>
              <a:gdLst/>
              <a:ahLst/>
              <a:cxnLst/>
              <a:rect l="l" t="t" r="r" b="b"/>
              <a:pathLst>
                <a:path w="2093" h="5137" extrusionOk="0">
                  <a:moveTo>
                    <a:pt x="191" y="0"/>
                  </a:moveTo>
                  <a:cubicBezTo>
                    <a:pt x="190" y="0"/>
                    <a:pt x="0" y="609"/>
                    <a:pt x="343" y="1180"/>
                  </a:cubicBezTo>
                  <a:cubicBezTo>
                    <a:pt x="723" y="1712"/>
                    <a:pt x="1218" y="2321"/>
                    <a:pt x="1142" y="2777"/>
                  </a:cubicBezTo>
                  <a:cubicBezTo>
                    <a:pt x="1066" y="3234"/>
                    <a:pt x="837" y="3690"/>
                    <a:pt x="1218" y="3995"/>
                  </a:cubicBezTo>
                  <a:cubicBezTo>
                    <a:pt x="1598" y="4337"/>
                    <a:pt x="1826" y="5136"/>
                    <a:pt x="1826" y="5136"/>
                  </a:cubicBezTo>
                  <a:cubicBezTo>
                    <a:pt x="1826" y="5136"/>
                    <a:pt x="2093" y="4756"/>
                    <a:pt x="1712" y="4223"/>
                  </a:cubicBezTo>
                  <a:cubicBezTo>
                    <a:pt x="1370" y="3690"/>
                    <a:pt x="1408" y="3652"/>
                    <a:pt x="1446" y="2892"/>
                  </a:cubicBezTo>
                  <a:cubicBezTo>
                    <a:pt x="1446" y="2093"/>
                    <a:pt x="1560" y="1826"/>
                    <a:pt x="913" y="1256"/>
                  </a:cubicBezTo>
                  <a:cubicBezTo>
                    <a:pt x="229" y="647"/>
                    <a:pt x="305" y="457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51;p23"/>
            <p:cNvSpPr/>
            <p:nvPr/>
          </p:nvSpPr>
          <p:spPr>
            <a:xfrm flipH="1">
              <a:off x="8508783" y="3948000"/>
              <a:ext cx="231245" cy="133031"/>
            </a:xfrm>
            <a:custGeom>
              <a:avLst/>
              <a:gdLst/>
              <a:ahLst/>
              <a:cxnLst/>
              <a:rect l="l" t="t" r="r" b="b"/>
              <a:pathLst>
                <a:path w="8827" h="5078" extrusionOk="0">
                  <a:moveTo>
                    <a:pt x="495" y="0"/>
                  </a:moveTo>
                  <a:cubicBezTo>
                    <a:pt x="495" y="1"/>
                    <a:pt x="0" y="609"/>
                    <a:pt x="685" y="1142"/>
                  </a:cubicBezTo>
                  <a:cubicBezTo>
                    <a:pt x="1370" y="1636"/>
                    <a:pt x="2739" y="2473"/>
                    <a:pt x="2968" y="3006"/>
                  </a:cubicBezTo>
                  <a:cubicBezTo>
                    <a:pt x="3561" y="4228"/>
                    <a:pt x="4283" y="4457"/>
                    <a:pt x="4897" y="4457"/>
                  </a:cubicBezTo>
                  <a:cubicBezTo>
                    <a:pt x="4953" y="4457"/>
                    <a:pt x="5007" y="4455"/>
                    <a:pt x="5060" y="4452"/>
                  </a:cubicBezTo>
                  <a:cubicBezTo>
                    <a:pt x="5144" y="4442"/>
                    <a:pt x="5230" y="4437"/>
                    <a:pt x="5317" y="4437"/>
                  </a:cubicBezTo>
                  <a:cubicBezTo>
                    <a:pt x="5894" y="4437"/>
                    <a:pt x="6514" y="4648"/>
                    <a:pt x="7076" y="4946"/>
                  </a:cubicBezTo>
                  <a:cubicBezTo>
                    <a:pt x="7252" y="5034"/>
                    <a:pt x="7444" y="5078"/>
                    <a:pt x="7633" y="5078"/>
                  </a:cubicBezTo>
                  <a:cubicBezTo>
                    <a:pt x="8099" y="5078"/>
                    <a:pt x="8550" y="4814"/>
                    <a:pt x="8712" y="4299"/>
                  </a:cubicBezTo>
                  <a:cubicBezTo>
                    <a:pt x="8827" y="3843"/>
                    <a:pt x="8332" y="3310"/>
                    <a:pt x="8332" y="3310"/>
                  </a:cubicBezTo>
                  <a:lnTo>
                    <a:pt x="8332" y="3310"/>
                  </a:lnTo>
                  <a:cubicBezTo>
                    <a:pt x="8332" y="3310"/>
                    <a:pt x="8712" y="4299"/>
                    <a:pt x="7875" y="4604"/>
                  </a:cubicBezTo>
                  <a:cubicBezTo>
                    <a:pt x="7813" y="4621"/>
                    <a:pt x="7755" y="4629"/>
                    <a:pt x="7698" y="4629"/>
                  </a:cubicBezTo>
                  <a:cubicBezTo>
                    <a:pt x="7264" y="4629"/>
                    <a:pt x="6932" y="4172"/>
                    <a:pt x="6125" y="4071"/>
                  </a:cubicBezTo>
                  <a:cubicBezTo>
                    <a:pt x="6029" y="4059"/>
                    <a:pt x="5936" y="4054"/>
                    <a:pt x="5845" y="4054"/>
                  </a:cubicBezTo>
                  <a:cubicBezTo>
                    <a:pt x="5461" y="4054"/>
                    <a:pt x="5122" y="4141"/>
                    <a:pt x="4829" y="4141"/>
                  </a:cubicBezTo>
                  <a:cubicBezTo>
                    <a:pt x="4530" y="4141"/>
                    <a:pt x="4277" y="4051"/>
                    <a:pt x="4071" y="3691"/>
                  </a:cubicBezTo>
                  <a:cubicBezTo>
                    <a:pt x="3576" y="2892"/>
                    <a:pt x="4223" y="2131"/>
                    <a:pt x="4223" y="2131"/>
                  </a:cubicBezTo>
                  <a:lnTo>
                    <a:pt x="4223" y="2131"/>
                  </a:lnTo>
                  <a:cubicBezTo>
                    <a:pt x="4223" y="2131"/>
                    <a:pt x="3729" y="2169"/>
                    <a:pt x="3614" y="2435"/>
                  </a:cubicBezTo>
                  <a:cubicBezTo>
                    <a:pt x="3462" y="2740"/>
                    <a:pt x="3386" y="3006"/>
                    <a:pt x="3386" y="3006"/>
                  </a:cubicBezTo>
                  <a:cubicBezTo>
                    <a:pt x="3386" y="3006"/>
                    <a:pt x="2739" y="2283"/>
                    <a:pt x="2131" y="1674"/>
                  </a:cubicBezTo>
                  <a:cubicBezTo>
                    <a:pt x="1522" y="1066"/>
                    <a:pt x="533" y="799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52;p23"/>
            <p:cNvSpPr/>
            <p:nvPr/>
          </p:nvSpPr>
          <p:spPr>
            <a:xfrm flipH="1">
              <a:off x="8688184" y="3927986"/>
              <a:ext cx="33900" cy="65887"/>
            </a:xfrm>
            <a:custGeom>
              <a:avLst/>
              <a:gdLst/>
              <a:ahLst/>
              <a:cxnLst/>
              <a:rect l="l" t="t" r="r" b="b"/>
              <a:pathLst>
                <a:path w="1294" h="2515" extrusionOk="0">
                  <a:moveTo>
                    <a:pt x="1258" y="1"/>
                  </a:moveTo>
                  <a:cubicBezTo>
                    <a:pt x="1158" y="1"/>
                    <a:pt x="857" y="51"/>
                    <a:pt x="457" y="574"/>
                  </a:cubicBezTo>
                  <a:cubicBezTo>
                    <a:pt x="0" y="1221"/>
                    <a:pt x="837" y="2210"/>
                    <a:pt x="837" y="2210"/>
                  </a:cubicBezTo>
                  <a:lnTo>
                    <a:pt x="1294" y="2514"/>
                  </a:lnTo>
                  <a:cubicBezTo>
                    <a:pt x="1294" y="2514"/>
                    <a:pt x="951" y="1639"/>
                    <a:pt x="799" y="993"/>
                  </a:cubicBezTo>
                  <a:cubicBezTo>
                    <a:pt x="647" y="384"/>
                    <a:pt x="1294" y="4"/>
                    <a:pt x="1294" y="4"/>
                  </a:cubicBezTo>
                  <a:cubicBezTo>
                    <a:pt x="1294" y="4"/>
                    <a:pt x="1281" y="1"/>
                    <a:pt x="1258" y="1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53;p23"/>
            <p:cNvSpPr/>
            <p:nvPr/>
          </p:nvSpPr>
          <p:spPr>
            <a:xfrm flipH="1">
              <a:off x="8065282" y="3818432"/>
              <a:ext cx="66804" cy="139214"/>
            </a:xfrm>
            <a:custGeom>
              <a:avLst/>
              <a:gdLst/>
              <a:ahLst/>
              <a:cxnLst/>
              <a:rect l="l" t="t" r="r" b="b"/>
              <a:pathLst>
                <a:path w="2550" h="5314" extrusionOk="0">
                  <a:moveTo>
                    <a:pt x="2321" y="1"/>
                  </a:moveTo>
                  <a:lnTo>
                    <a:pt x="2321" y="1"/>
                  </a:lnTo>
                  <a:cubicBezTo>
                    <a:pt x="2321" y="1"/>
                    <a:pt x="2473" y="1827"/>
                    <a:pt x="1902" y="2093"/>
                  </a:cubicBezTo>
                  <a:cubicBezTo>
                    <a:pt x="1856" y="2118"/>
                    <a:pt x="1813" y="2130"/>
                    <a:pt x="1774" y="2130"/>
                  </a:cubicBezTo>
                  <a:cubicBezTo>
                    <a:pt x="1460" y="2130"/>
                    <a:pt x="1370" y="1408"/>
                    <a:pt x="1370" y="1408"/>
                  </a:cubicBezTo>
                  <a:cubicBezTo>
                    <a:pt x="1370" y="1408"/>
                    <a:pt x="1065" y="1941"/>
                    <a:pt x="1370" y="2207"/>
                  </a:cubicBezTo>
                  <a:cubicBezTo>
                    <a:pt x="1522" y="2381"/>
                    <a:pt x="1674" y="2418"/>
                    <a:pt x="1777" y="2418"/>
                  </a:cubicBezTo>
                  <a:cubicBezTo>
                    <a:pt x="1854" y="2418"/>
                    <a:pt x="1902" y="2397"/>
                    <a:pt x="1902" y="2397"/>
                  </a:cubicBezTo>
                  <a:lnTo>
                    <a:pt x="1902" y="2397"/>
                  </a:lnTo>
                  <a:cubicBezTo>
                    <a:pt x="1902" y="2398"/>
                    <a:pt x="1522" y="3006"/>
                    <a:pt x="1104" y="3311"/>
                  </a:cubicBezTo>
                  <a:cubicBezTo>
                    <a:pt x="723" y="3615"/>
                    <a:pt x="913" y="4224"/>
                    <a:pt x="761" y="4604"/>
                  </a:cubicBezTo>
                  <a:cubicBezTo>
                    <a:pt x="681" y="4823"/>
                    <a:pt x="476" y="4875"/>
                    <a:pt x="299" y="4875"/>
                  </a:cubicBezTo>
                  <a:cubicBezTo>
                    <a:pt x="138" y="4875"/>
                    <a:pt x="0" y="4832"/>
                    <a:pt x="0" y="4832"/>
                  </a:cubicBezTo>
                  <a:lnTo>
                    <a:pt x="0" y="4832"/>
                  </a:lnTo>
                  <a:cubicBezTo>
                    <a:pt x="0" y="4832"/>
                    <a:pt x="88" y="5314"/>
                    <a:pt x="429" y="5314"/>
                  </a:cubicBezTo>
                  <a:cubicBezTo>
                    <a:pt x="538" y="5314"/>
                    <a:pt x="672" y="5265"/>
                    <a:pt x="837" y="5137"/>
                  </a:cubicBezTo>
                  <a:cubicBezTo>
                    <a:pt x="1522" y="4604"/>
                    <a:pt x="913" y="4109"/>
                    <a:pt x="1522" y="3577"/>
                  </a:cubicBezTo>
                  <a:cubicBezTo>
                    <a:pt x="2131" y="3082"/>
                    <a:pt x="2549" y="1865"/>
                    <a:pt x="2511" y="1446"/>
                  </a:cubicBezTo>
                  <a:cubicBezTo>
                    <a:pt x="2511" y="1028"/>
                    <a:pt x="2321" y="1"/>
                    <a:pt x="2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54;p23"/>
            <p:cNvSpPr/>
            <p:nvPr/>
          </p:nvSpPr>
          <p:spPr>
            <a:xfrm flipH="1">
              <a:off x="8106150" y="3841354"/>
              <a:ext cx="37908" cy="25700"/>
            </a:xfrm>
            <a:custGeom>
              <a:avLst/>
              <a:gdLst/>
              <a:ahLst/>
              <a:cxnLst/>
              <a:rect l="l" t="t" r="r" b="b"/>
              <a:pathLst>
                <a:path w="1447" h="981" extrusionOk="0">
                  <a:moveTo>
                    <a:pt x="1446" y="1"/>
                  </a:moveTo>
                  <a:cubicBezTo>
                    <a:pt x="1446" y="1"/>
                    <a:pt x="1142" y="39"/>
                    <a:pt x="571" y="267"/>
                  </a:cubicBezTo>
                  <a:cubicBezTo>
                    <a:pt x="1" y="495"/>
                    <a:pt x="1" y="952"/>
                    <a:pt x="1" y="952"/>
                  </a:cubicBezTo>
                  <a:cubicBezTo>
                    <a:pt x="1" y="952"/>
                    <a:pt x="67" y="980"/>
                    <a:pt x="181" y="980"/>
                  </a:cubicBezTo>
                  <a:cubicBezTo>
                    <a:pt x="296" y="980"/>
                    <a:pt x="457" y="952"/>
                    <a:pt x="647" y="838"/>
                  </a:cubicBezTo>
                  <a:cubicBezTo>
                    <a:pt x="1066" y="647"/>
                    <a:pt x="1446" y="1"/>
                    <a:pt x="1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55;p23"/>
            <p:cNvSpPr/>
            <p:nvPr/>
          </p:nvSpPr>
          <p:spPr>
            <a:xfrm flipH="1">
              <a:off x="8125090" y="3744689"/>
              <a:ext cx="37908" cy="25700"/>
            </a:xfrm>
            <a:custGeom>
              <a:avLst/>
              <a:gdLst/>
              <a:ahLst/>
              <a:cxnLst/>
              <a:rect l="l" t="t" r="r" b="b"/>
              <a:pathLst>
                <a:path w="1447" h="981" extrusionOk="0">
                  <a:moveTo>
                    <a:pt x="1447" y="0"/>
                  </a:moveTo>
                  <a:cubicBezTo>
                    <a:pt x="1446" y="0"/>
                    <a:pt x="1142" y="38"/>
                    <a:pt x="572" y="229"/>
                  </a:cubicBezTo>
                  <a:cubicBezTo>
                    <a:pt x="1" y="457"/>
                    <a:pt x="1" y="952"/>
                    <a:pt x="1" y="952"/>
                  </a:cubicBezTo>
                  <a:cubicBezTo>
                    <a:pt x="1" y="952"/>
                    <a:pt x="67" y="980"/>
                    <a:pt x="182" y="980"/>
                  </a:cubicBezTo>
                  <a:cubicBezTo>
                    <a:pt x="296" y="980"/>
                    <a:pt x="457" y="952"/>
                    <a:pt x="648" y="837"/>
                  </a:cubicBezTo>
                  <a:cubicBezTo>
                    <a:pt x="1066" y="647"/>
                    <a:pt x="14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56;p23"/>
            <p:cNvSpPr/>
            <p:nvPr/>
          </p:nvSpPr>
          <p:spPr>
            <a:xfrm flipH="1">
              <a:off x="8144030" y="3638043"/>
              <a:ext cx="37882" cy="25831"/>
            </a:xfrm>
            <a:custGeom>
              <a:avLst/>
              <a:gdLst/>
              <a:ahLst/>
              <a:cxnLst/>
              <a:rect l="l" t="t" r="r" b="b"/>
              <a:pathLst>
                <a:path w="1446" h="986" extrusionOk="0">
                  <a:moveTo>
                    <a:pt x="1446" y="1"/>
                  </a:moveTo>
                  <a:cubicBezTo>
                    <a:pt x="1446" y="1"/>
                    <a:pt x="1141" y="39"/>
                    <a:pt x="571" y="267"/>
                  </a:cubicBezTo>
                  <a:cubicBezTo>
                    <a:pt x="0" y="495"/>
                    <a:pt x="0" y="952"/>
                    <a:pt x="0" y="952"/>
                  </a:cubicBezTo>
                  <a:cubicBezTo>
                    <a:pt x="0" y="952"/>
                    <a:pt x="79" y="986"/>
                    <a:pt x="213" y="986"/>
                  </a:cubicBezTo>
                  <a:cubicBezTo>
                    <a:pt x="325" y="986"/>
                    <a:pt x="474" y="962"/>
                    <a:pt x="647" y="876"/>
                  </a:cubicBezTo>
                  <a:cubicBezTo>
                    <a:pt x="1065" y="685"/>
                    <a:pt x="1446" y="1"/>
                    <a:pt x="1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57;p23"/>
            <p:cNvSpPr/>
            <p:nvPr/>
          </p:nvSpPr>
          <p:spPr>
            <a:xfrm flipH="1">
              <a:off x="8161974" y="3540382"/>
              <a:ext cx="36886" cy="18522"/>
            </a:xfrm>
            <a:custGeom>
              <a:avLst/>
              <a:gdLst/>
              <a:ahLst/>
              <a:cxnLst/>
              <a:rect l="l" t="t" r="r" b="b"/>
              <a:pathLst>
                <a:path w="1408" h="707" extrusionOk="0">
                  <a:moveTo>
                    <a:pt x="1408" y="0"/>
                  </a:moveTo>
                  <a:cubicBezTo>
                    <a:pt x="1408" y="0"/>
                    <a:pt x="1332" y="0"/>
                    <a:pt x="723" y="76"/>
                  </a:cubicBezTo>
                  <a:cubicBezTo>
                    <a:pt x="114" y="153"/>
                    <a:pt x="0" y="609"/>
                    <a:pt x="0" y="609"/>
                  </a:cubicBezTo>
                  <a:cubicBezTo>
                    <a:pt x="0" y="609"/>
                    <a:pt x="146" y="706"/>
                    <a:pt x="439" y="706"/>
                  </a:cubicBezTo>
                  <a:cubicBezTo>
                    <a:pt x="512" y="706"/>
                    <a:pt x="594" y="700"/>
                    <a:pt x="685" y="685"/>
                  </a:cubicBezTo>
                  <a:cubicBezTo>
                    <a:pt x="1104" y="571"/>
                    <a:pt x="1408" y="0"/>
                    <a:pt x="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58;p23"/>
            <p:cNvSpPr/>
            <p:nvPr/>
          </p:nvSpPr>
          <p:spPr>
            <a:xfrm flipH="1">
              <a:off x="8169938" y="3438556"/>
              <a:ext cx="36912" cy="18260"/>
            </a:xfrm>
            <a:custGeom>
              <a:avLst/>
              <a:gdLst/>
              <a:ahLst/>
              <a:cxnLst/>
              <a:rect l="l" t="t" r="r" b="b"/>
              <a:pathLst>
                <a:path w="1409" h="697" extrusionOk="0">
                  <a:moveTo>
                    <a:pt x="1343" y="1"/>
                  </a:moveTo>
                  <a:cubicBezTo>
                    <a:pt x="1262" y="1"/>
                    <a:pt x="1089" y="14"/>
                    <a:pt x="724" y="83"/>
                  </a:cubicBezTo>
                  <a:cubicBezTo>
                    <a:pt x="115" y="159"/>
                    <a:pt x="1" y="616"/>
                    <a:pt x="1" y="616"/>
                  </a:cubicBezTo>
                  <a:cubicBezTo>
                    <a:pt x="1" y="616"/>
                    <a:pt x="122" y="696"/>
                    <a:pt x="363" y="696"/>
                  </a:cubicBezTo>
                  <a:cubicBezTo>
                    <a:pt x="454" y="696"/>
                    <a:pt x="561" y="685"/>
                    <a:pt x="686" y="654"/>
                  </a:cubicBezTo>
                  <a:cubicBezTo>
                    <a:pt x="1104" y="578"/>
                    <a:pt x="1409" y="7"/>
                    <a:pt x="1409" y="7"/>
                  </a:cubicBezTo>
                  <a:cubicBezTo>
                    <a:pt x="1409" y="7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59;p23"/>
            <p:cNvSpPr/>
            <p:nvPr/>
          </p:nvSpPr>
          <p:spPr>
            <a:xfrm flipH="1">
              <a:off x="8169938" y="3310010"/>
              <a:ext cx="36912" cy="18233"/>
            </a:xfrm>
            <a:custGeom>
              <a:avLst/>
              <a:gdLst/>
              <a:ahLst/>
              <a:cxnLst/>
              <a:rect l="l" t="t" r="r" b="b"/>
              <a:pathLst>
                <a:path w="1409" h="696" extrusionOk="0">
                  <a:moveTo>
                    <a:pt x="1343" y="0"/>
                  </a:moveTo>
                  <a:cubicBezTo>
                    <a:pt x="1262" y="0"/>
                    <a:pt x="1089" y="14"/>
                    <a:pt x="724" y="82"/>
                  </a:cubicBezTo>
                  <a:cubicBezTo>
                    <a:pt x="115" y="158"/>
                    <a:pt x="1" y="615"/>
                    <a:pt x="1" y="615"/>
                  </a:cubicBezTo>
                  <a:cubicBezTo>
                    <a:pt x="1" y="615"/>
                    <a:pt x="122" y="695"/>
                    <a:pt x="363" y="695"/>
                  </a:cubicBezTo>
                  <a:cubicBezTo>
                    <a:pt x="454" y="695"/>
                    <a:pt x="561" y="684"/>
                    <a:pt x="686" y="653"/>
                  </a:cubicBezTo>
                  <a:cubicBezTo>
                    <a:pt x="1104" y="577"/>
                    <a:pt x="1409" y="6"/>
                    <a:pt x="1409" y="6"/>
                  </a:cubicBezTo>
                  <a:cubicBezTo>
                    <a:pt x="1409" y="6"/>
                    <a:pt x="1396" y="0"/>
                    <a:pt x="1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60;p23"/>
            <p:cNvSpPr/>
            <p:nvPr/>
          </p:nvSpPr>
          <p:spPr>
            <a:xfrm flipH="1">
              <a:off x="8181884" y="3188327"/>
              <a:ext cx="36912" cy="18155"/>
            </a:xfrm>
            <a:custGeom>
              <a:avLst/>
              <a:gdLst/>
              <a:ahLst/>
              <a:cxnLst/>
              <a:rect l="l" t="t" r="r" b="b"/>
              <a:pathLst>
                <a:path w="1409" h="693" extrusionOk="0">
                  <a:moveTo>
                    <a:pt x="1294" y="0"/>
                  </a:moveTo>
                  <a:cubicBezTo>
                    <a:pt x="1199" y="0"/>
                    <a:pt x="1028" y="10"/>
                    <a:pt x="723" y="48"/>
                  </a:cubicBezTo>
                  <a:cubicBezTo>
                    <a:pt x="115" y="124"/>
                    <a:pt x="0" y="580"/>
                    <a:pt x="0" y="580"/>
                  </a:cubicBezTo>
                  <a:cubicBezTo>
                    <a:pt x="0" y="580"/>
                    <a:pt x="135" y="693"/>
                    <a:pt x="388" y="693"/>
                  </a:cubicBezTo>
                  <a:cubicBezTo>
                    <a:pt x="464" y="693"/>
                    <a:pt x="551" y="683"/>
                    <a:pt x="647" y="657"/>
                  </a:cubicBezTo>
                  <a:cubicBezTo>
                    <a:pt x="1104" y="542"/>
                    <a:pt x="1408" y="10"/>
                    <a:pt x="1408" y="10"/>
                  </a:cubicBezTo>
                  <a:cubicBezTo>
                    <a:pt x="1408" y="10"/>
                    <a:pt x="1389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61;p23"/>
            <p:cNvSpPr/>
            <p:nvPr/>
          </p:nvSpPr>
          <p:spPr>
            <a:xfrm flipH="1">
              <a:off x="8401252" y="4116417"/>
              <a:ext cx="84644" cy="21089"/>
            </a:xfrm>
            <a:custGeom>
              <a:avLst/>
              <a:gdLst/>
              <a:ahLst/>
              <a:cxnLst/>
              <a:rect l="l" t="t" r="r" b="b"/>
              <a:pathLst>
                <a:path w="3231" h="805" extrusionOk="0">
                  <a:moveTo>
                    <a:pt x="3158" y="1"/>
                  </a:moveTo>
                  <a:cubicBezTo>
                    <a:pt x="3082" y="1"/>
                    <a:pt x="2435" y="305"/>
                    <a:pt x="1560" y="343"/>
                  </a:cubicBezTo>
                  <a:cubicBezTo>
                    <a:pt x="1512" y="347"/>
                    <a:pt x="1463" y="348"/>
                    <a:pt x="1412" y="348"/>
                  </a:cubicBezTo>
                  <a:cubicBezTo>
                    <a:pt x="901" y="348"/>
                    <a:pt x="277" y="188"/>
                    <a:pt x="1" y="153"/>
                  </a:cubicBezTo>
                  <a:lnTo>
                    <a:pt x="1" y="153"/>
                  </a:lnTo>
                  <a:cubicBezTo>
                    <a:pt x="1" y="153"/>
                    <a:pt x="343" y="724"/>
                    <a:pt x="1446" y="800"/>
                  </a:cubicBezTo>
                  <a:cubicBezTo>
                    <a:pt x="1492" y="803"/>
                    <a:pt x="1538" y="805"/>
                    <a:pt x="1583" y="805"/>
                  </a:cubicBezTo>
                  <a:cubicBezTo>
                    <a:pt x="2573" y="805"/>
                    <a:pt x="3231" y="37"/>
                    <a:pt x="315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62;p23"/>
            <p:cNvSpPr/>
            <p:nvPr/>
          </p:nvSpPr>
          <p:spPr>
            <a:xfrm flipH="1">
              <a:off x="8227857" y="4037697"/>
              <a:ext cx="85613" cy="21089"/>
            </a:xfrm>
            <a:custGeom>
              <a:avLst/>
              <a:gdLst/>
              <a:ahLst/>
              <a:cxnLst/>
              <a:rect l="l" t="t" r="r" b="b"/>
              <a:pathLst>
                <a:path w="3268" h="805" extrusionOk="0">
                  <a:moveTo>
                    <a:pt x="3158" y="0"/>
                  </a:moveTo>
                  <a:cubicBezTo>
                    <a:pt x="3120" y="0"/>
                    <a:pt x="2473" y="305"/>
                    <a:pt x="1598" y="343"/>
                  </a:cubicBezTo>
                  <a:cubicBezTo>
                    <a:pt x="1550" y="346"/>
                    <a:pt x="1500" y="348"/>
                    <a:pt x="1449" y="348"/>
                  </a:cubicBezTo>
                  <a:cubicBezTo>
                    <a:pt x="932" y="348"/>
                    <a:pt x="277" y="187"/>
                    <a:pt x="0" y="153"/>
                  </a:cubicBezTo>
                  <a:lnTo>
                    <a:pt x="0" y="153"/>
                  </a:lnTo>
                  <a:cubicBezTo>
                    <a:pt x="0" y="153"/>
                    <a:pt x="381" y="723"/>
                    <a:pt x="1446" y="799"/>
                  </a:cubicBezTo>
                  <a:cubicBezTo>
                    <a:pt x="1494" y="803"/>
                    <a:pt x="1541" y="804"/>
                    <a:pt x="1587" y="804"/>
                  </a:cubicBezTo>
                  <a:cubicBezTo>
                    <a:pt x="2610" y="804"/>
                    <a:pt x="3267" y="37"/>
                    <a:pt x="315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63;p23"/>
            <p:cNvSpPr/>
            <p:nvPr/>
          </p:nvSpPr>
          <p:spPr>
            <a:xfrm flipH="1">
              <a:off x="8395174" y="4028737"/>
              <a:ext cx="77754" cy="38091"/>
            </a:xfrm>
            <a:custGeom>
              <a:avLst/>
              <a:gdLst/>
              <a:ahLst/>
              <a:cxnLst/>
              <a:rect l="l" t="t" r="r" b="b"/>
              <a:pathLst>
                <a:path w="2968" h="1454" extrusionOk="0">
                  <a:moveTo>
                    <a:pt x="2968" y="0"/>
                  </a:moveTo>
                  <a:cubicBezTo>
                    <a:pt x="2967" y="0"/>
                    <a:pt x="2511" y="266"/>
                    <a:pt x="1712" y="723"/>
                  </a:cubicBezTo>
                  <a:cubicBezTo>
                    <a:pt x="1053" y="1151"/>
                    <a:pt x="250" y="1180"/>
                    <a:pt x="48" y="1180"/>
                  </a:cubicBezTo>
                  <a:cubicBezTo>
                    <a:pt x="17" y="1180"/>
                    <a:pt x="0" y="1179"/>
                    <a:pt x="0" y="1179"/>
                  </a:cubicBezTo>
                  <a:lnTo>
                    <a:pt x="0" y="1179"/>
                  </a:lnTo>
                  <a:cubicBezTo>
                    <a:pt x="0" y="1179"/>
                    <a:pt x="39" y="1454"/>
                    <a:pt x="554" y="1454"/>
                  </a:cubicBezTo>
                  <a:cubicBezTo>
                    <a:pt x="757" y="1454"/>
                    <a:pt x="1032" y="1412"/>
                    <a:pt x="1408" y="1294"/>
                  </a:cubicBezTo>
                  <a:cubicBezTo>
                    <a:pt x="2701" y="913"/>
                    <a:pt x="2968" y="0"/>
                    <a:pt x="296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64;p23"/>
            <p:cNvSpPr/>
            <p:nvPr/>
          </p:nvSpPr>
          <p:spPr>
            <a:xfrm flipH="1">
              <a:off x="8232730" y="3957954"/>
              <a:ext cx="77754" cy="37515"/>
            </a:xfrm>
            <a:custGeom>
              <a:avLst/>
              <a:gdLst/>
              <a:ahLst/>
              <a:cxnLst/>
              <a:rect l="l" t="t" r="r" b="b"/>
              <a:pathLst>
                <a:path w="2968" h="1432" extrusionOk="0">
                  <a:moveTo>
                    <a:pt x="2968" y="1"/>
                  </a:moveTo>
                  <a:cubicBezTo>
                    <a:pt x="2968" y="1"/>
                    <a:pt x="2511" y="229"/>
                    <a:pt x="1712" y="724"/>
                  </a:cubicBezTo>
                  <a:cubicBezTo>
                    <a:pt x="1060" y="1115"/>
                    <a:pt x="268" y="1143"/>
                    <a:pt x="55" y="1143"/>
                  </a:cubicBezTo>
                  <a:cubicBezTo>
                    <a:pt x="20" y="1143"/>
                    <a:pt x="0" y="1142"/>
                    <a:pt x="0" y="1142"/>
                  </a:cubicBezTo>
                  <a:lnTo>
                    <a:pt x="0" y="1142"/>
                  </a:lnTo>
                  <a:cubicBezTo>
                    <a:pt x="0" y="1142"/>
                    <a:pt x="42" y="1431"/>
                    <a:pt x="596" y="1431"/>
                  </a:cubicBezTo>
                  <a:cubicBezTo>
                    <a:pt x="794" y="1431"/>
                    <a:pt x="1058" y="1394"/>
                    <a:pt x="1408" y="1294"/>
                  </a:cubicBezTo>
                  <a:cubicBezTo>
                    <a:pt x="2701" y="914"/>
                    <a:pt x="2968" y="1"/>
                    <a:pt x="296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65;p23"/>
            <p:cNvSpPr/>
            <p:nvPr/>
          </p:nvSpPr>
          <p:spPr>
            <a:xfrm flipH="1">
              <a:off x="8388206" y="3021141"/>
              <a:ext cx="63791" cy="55486"/>
            </a:xfrm>
            <a:custGeom>
              <a:avLst/>
              <a:gdLst/>
              <a:ahLst/>
              <a:cxnLst/>
              <a:rect l="l" t="t" r="r" b="b"/>
              <a:pathLst>
                <a:path w="2435" h="2118" extrusionOk="0">
                  <a:moveTo>
                    <a:pt x="1408" y="0"/>
                  </a:moveTo>
                  <a:cubicBezTo>
                    <a:pt x="1408" y="1"/>
                    <a:pt x="1978" y="1028"/>
                    <a:pt x="1217" y="1522"/>
                  </a:cubicBezTo>
                  <a:cubicBezTo>
                    <a:pt x="1040" y="1643"/>
                    <a:pt x="877" y="1689"/>
                    <a:pt x="731" y="1689"/>
                  </a:cubicBezTo>
                  <a:cubicBezTo>
                    <a:pt x="282" y="1689"/>
                    <a:pt x="0" y="1256"/>
                    <a:pt x="0" y="1256"/>
                  </a:cubicBezTo>
                  <a:lnTo>
                    <a:pt x="0" y="1256"/>
                  </a:lnTo>
                  <a:cubicBezTo>
                    <a:pt x="0" y="1256"/>
                    <a:pt x="271" y="2118"/>
                    <a:pt x="892" y="2118"/>
                  </a:cubicBezTo>
                  <a:cubicBezTo>
                    <a:pt x="1043" y="2118"/>
                    <a:pt x="1214" y="2067"/>
                    <a:pt x="1408" y="1941"/>
                  </a:cubicBezTo>
                  <a:cubicBezTo>
                    <a:pt x="2435" y="1294"/>
                    <a:pt x="1408" y="1"/>
                    <a:pt x="140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66;p23"/>
            <p:cNvSpPr/>
            <p:nvPr/>
          </p:nvSpPr>
          <p:spPr>
            <a:xfrm flipH="1">
              <a:off x="8396170" y="3077935"/>
              <a:ext cx="62822" cy="56508"/>
            </a:xfrm>
            <a:custGeom>
              <a:avLst/>
              <a:gdLst/>
              <a:ahLst/>
              <a:cxnLst/>
              <a:rect l="l" t="t" r="r" b="b"/>
              <a:pathLst>
                <a:path w="2398" h="2157" extrusionOk="0">
                  <a:moveTo>
                    <a:pt x="1370" y="1"/>
                  </a:moveTo>
                  <a:cubicBezTo>
                    <a:pt x="1371" y="1"/>
                    <a:pt x="1979" y="1066"/>
                    <a:pt x="1218" y="1561"/>
                  </a:cubicBezTo>
                  <a:cubicBezTo>
                    <a:pt x="1032" y="1682"/>
                    <a:pt x="863" y="1728"/>
                    <a:pt x="715" y="1728"/>
                  </a:cubicBezTo>
                  <a:cubicBezTo>
                    <a:pt x="261" y="1728"/>
                    <a:pt x="1" y="1295"/>
                    <a:pt x="1" y="1294"/>
                  </a:cubicBezTo>
                  <a:lnTo>
                    <a:pt x="1" y="1294"/>
                  </a:lnTo>
                  <a:cubicBezTo>
                    <a:pt x="1" y="1295"/>
                    <a:pt x="247" y="2156"/>
                    <a:pt x="878" y="2156"/>
                  </a:cubicBezTo>
                  <a:cubicBezTo>
                    <a:pt x="1032" y="2156"/>
                    <a:pt x="1208" y="2106"/>
                    <a:pt x="1408" y="1979"/>
                  </a:cubicBezTo>
                  <a:cubicBezTo>
                    <a:pt x="2397" y="1332"/>
                    <a:pt x="1371" y="1"/>
                    <a:pt x="137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67;p23"/>
            <p:cNvSpPr/>
            <p:nvPr/>
          </p:nvSpPr>
          <p:spPr>
            <a:xfrm flipH="1">
              <a:off x="8397166" y="3123779"/>
              <a:ext cx="63817" cy="56508"/>
            </a:xfrm>
            <a:custGeom>
              <a:avLst/>
              <a:gdLst/>
              <a:ahLst/>
              <a:cxnLst/>
              <a:rect l="l" t="t" r="r" b="b"/>
              <a:pathLst>
                <a:path w="2436" h="2157" extrusionOk="0">
                  <a:moveTo>
                    <a:pt x="1408" y="1"/>
                  </a:moveTo>
                  <a:cubicBezTo>
                    <a:pt x="1408" y="1"/>
                    <a:pt x="1979" y="1066"/>
                    <a:pt x="1218" y="1561"/>
                  </a:cubicBezTo>
                  <a:cubicBezTo>
                    <a:pt x="1041" y="1682"/>
                    <a:pt x="877" y="1728"/>
                    <a:pt x="731" y="1728"/>
                  </a:cubicBezTo>
                  <a:cubicBezTo>
                    <a:pt x="282" y="1728"/>
                    <a:pt x="1" y="1295"/>
                    <a:pt x="1" y="1294"/>
                  </a:cubicBezTo>
                  <a:lnTo>
                    <a:pt x="1" y="1294"/>
                  </a:lnTo>
                  <a:cubicBezTo>
                    <a:pt x="1" y="1295"/>
                    <a:pt x="272" y="2156"/>
                    <a:pt x="893" y="2156"/>
                  </a:cubicBezTo>
                  <a:cubicBezTo>
                    <a:pt x="1044" y="2156"/>
                    <a:pt x="1215" y="2106"/>
                    <a:pt x="1408" y="1979"/>
                  </a:cubicBezTo>
                  <a:cubicBezTo>
                    <a:pt x="2435" y="1333"/>
                    <a:pt x="1409" y="1"/>
                    <a:pt x="140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68;p23"/>
            <p:cNvSpPr/>
            <p:nvPr/>
          </p:nvSpPr>
          <p:spPr>
            <a:xfrm flipH="1">
              <a:off x="8388206" y="2979279"/>
              <a:ext cx="63791" cy="55591"/>
            </a:xfrm>
            <a:custGeom>
              <a:avLst/>
              <a:gdLst/>
              <a:ahLst/>
              <a:cxnLst/>
              <a:rect l="l" t="t" r="r" b="b"/>
              <a:pathLst>
                <a:path w="2435" h="2122" extrusionOk="0">
                  <a:moveTo>
                    <a:pt x="1408" y="0"/>
                  </a:moveTo>
                  <a:cubicBezTo>
                    <a:pt x="1408" y="1"/>
                    <a:pt x="1978" y="1028"/>
                    <a:pt x="1217" y="1522"/>
                  </a:cubicBezTo>
                  <a:cubicBezTo>
                    <a:pt x="1033" y="1648"/>
                    <a:pt x="864" y="1695"/>
                    <a:pt x="714" y="1695"/>
                  </a:cubicBezTo>
                  <a:cubicBezTo>
                    <a:pt x="275" y="1695"/>
                    <a:pt x="0" y="1294"/>
                    <a:pt x="0" y="1294"/>
                  </a:cubicBezTo>
                  <a:lnTo>
                    <a:pt x="0" y="1294"/>
                  </a:lnTo>
                  <a:cubicBezTo>
                    <a:pt x="0" y="1294"/>
                    <a:pt x="268" y="2122"/>
                    <a:pt x="881" y="2122"/>
                  </a:cubicBezTo>
                  <a:cubicBezTo>
                    <a:pt x="1035" y="2122"/>
                    <a:pt x="1210" y="2070"/>
                    <a:pt x="1408" y="1941"/>
                  </a:cubicBezTo>
                  <a:cubicBezTo>
                    <a:pt x="2435" y="1332"/>
                    <a:pt x="1408" y="1"/>
                    <a:pt x="140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69;p23"/>
            <p:cNvSpPr/>
            <p:nvPr/>
          </p:nvSpPr>
          <p:spPr>
            <a:xfrm flipH="1">
              <a:off x="8239700" y="3057999"/>
              <a:ext cx="31909" cy="46108"/>
            </a:xfrm>
            <a:custGeom>
              <a:avLst/>
              <a:gdLst/>
              <a:ahLst/>
              <a:cxnLst/>
              <a:rect l="l" t="t" r="r" b="b"/>
              <a:pathLst>
                <a:path w="1218" h="1760" extrusionOk="0">
                  <a:moveTo>
                    <a:pt x="495" y="1"/>
                  </a:moveTo>
                  <a:lnTo>
                    <a:pt x="495" y="1"/>
                  </a:lnTo>
                  <a:cubicBezTo>
                    <a:pt x="494" y="1"/>
                    <a:pt x="0" y="1485"/>
                    <a:pt x="495" y="1713"/>
                  </a:cubicBezTo>
                  <a:cubicBezTo>
                    <a:pt x="571" y="1746"/>
                    <a:pt x="640" y="1760"/>
                    <a:pt x="702" y="1760"/>
                  </a:cubicBezTo>
                  <a:cubicBezTo>
                    <a:pt x="1078" y="1760"/>
                    <a:pt x="1217" y="1256"/>
                    <a:pt x="1217" y="1256"/>
                  </a:cubicBezTo>
                  <a:lnTo>
                    <a:pt x="1217" y="1256"/>
                  </a:lnTo>
                  <a:cubicBezTo>
                    <a:pt x="1217" y="1256"/>
                    <a:pt x="1178" y="1265"/>
                    <a:pt x="1117" y="1265"/>
                  </a:cubicBezTo>
                  <a:cubicBezTo>
                    <a:pt x="885" y="1265"/>
                    <a:pt x="344" y="1145"/>
                    <a:pt x="495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70;p23"/>
            <p:cNvSpPr/>
            <p:nvPr/>
          </p:nvSpPr>
          <p:spPr>
            <a:xfrm flipH="1">
              <a:off x="8239700" y="3036073"/>
              <a:ext cx="31909" cy="25831"/>
            </a:xfrm>
            <a:custGeom>
              <a:avLst/>
              <a:gdLst/>
              <a:ahLst/>
              <a:cxnLst/>
              <a:rect l="l" t="t" r="r" b="b"/>
              <a:pathLst>
                <a:path w="1218" h="986" extrusionOk="0">
                  <a:moveTo>
                    <a:pt x="533" y="1"/>
                  </a:moveTo>
                  <a:lnTo>
                    <a:pt x="533" y="1"/>
                  </a:lnTo>
                  <a:cubicBezTo>
                    <a:pt x="533" y="1"/>
                    <a:pt x="0" y="534"/>
                    <a:pt x="419" y="876"/>
                  </a:cubicBezTo>
                  <a:cubicBezTo>
                    <a:pt x="524" y="955"/>
                    <a:pt x="623" y="985"/>
                    <a:pt x="714" y="985"/>
                  </a:cubicBezTo>
                  <a:cubicBezTo>
                    <a:pt x="1015" y="985"/>
                    <a:pt x="1217" y="648"/>
                    <a:pt x="1217" y="648"/>
                  </a:cubicBezTo>
                  <a:lnTo>
                    <a:pt x="1217" y="648"/>
                  </a:lnTo>
                  <a:cubicBezTo>
                    <a:pt x="1217" y="648"/>
                    <a:pt x="1114" y="684"/>
                    <a:pt x="988" y="684"/>
                  </a:cubicBezTo>
                  <a:cubicBezTo>
                    <a:pt x="770" y="684"/>
                    <a:pt x="485" y="578"/>
                    <a:pt x="533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71;p23"/>
            <p:cNvSpPr/>
            <p:nvPr/>
          </p:nvSpPr>
          <p:spPr>
            <a:xfrm flipH="1">
              <a:off x="8239700" y="3007178"/>
              <a:ext cx="31909" cy="25831"/>
            </a:xfrm>
            <a:custGeom>
              <a:avLst/>
              <a:gdLst/>
              <a:ahLst/>
              <a:cxnLst/>
              <a:rect l="l" t="t" r="r" b="b"/>
              <a:pathLst>
                <a:path w="1218" h="986" extrusionOk="0">
                  <a:moveTo>
                    <a:pt x="533" y="1"/>
                  </a:moveTo>
                  <a:lnTo>
                    <a:pt x="533" y="1"/>
                  </a:lnTo>
                  <a:cubicBezTo>
                    <a:pt x="533" y="1"/>
                    <a:pt x="0" y="533"/>
                    <a:pt x="419" y="876"/>
                  </a:cubicBezTo>
                  <a:cubicBezTo>
                    <a:pt x="524" y="955"/>
                    <a:pt x="623" y="985"/>
                    <a:pt x="714" y="985"/>
                  </a:cubicBezTo>
                  <a:cubicBezTo>
                    <a:pt x="1015" y="985"/>
                    <a:pt x="1217" y="648"/>
                    <a:pt x="1217" y="647"/>
                  </a:cubicBezTo>
                  <a:lnTo>
                    <a:pt x="1217" y="647"/>
                  </a:lnTo>
                  <a:cubicBezTo>
                    <a:pt x="1217" y="647"/>
                    <a:pt x="1114" y="684"/>
                    <a:pt x="988" y="684"/>
                  </a:cubicBezTo>
                  <a:cubicBezTo>
                    <a:pt x="770" y="684"/>
                    <a:pt x="485" y="577"/>
                    <a:pt x="533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494;p23"/>
          <p:cNvGrpSpPr/>
          <p:nvPr/>
        </p:nvGrpSpPr>
        <p:grpSpPr>
          <a:xfrm>
            <a:off x="2980508" y="2204733"/>
            <a:ext cx="1074279" cy="2295862"/>
            <a:chOff x="7844049" y="2693763"/>
            <a:chExt cx="895979" cy="1914814"/>
          </a:xfrm>
        </p:grpSpPr>
        <p:sp>
          <p:nvSpPr>
            <p:cNvPr id="309" name="Google Shape;495;p23"/>
            <p:cNvSpPr/>
            <p:nvPr/>
          </p:nvSpPr>
          <p:spPr>
            <a:xfrm flipH="1">
              <a:off x="8217769" y="3996830"/>
              <a:ext cx="135572" cy="423928"/>
            </a:xfrm>
            <a:custGeom>
              <a:avLst/>
              <a:gdLst/>
              <a:ahLst/>
              <a:cxnLst/>
              <a:rect l="l" t="t" r="r" b="b"/>
              <a:pathLst>
                <a:path w="5175" h="16182" extrusionOk="0">
                  <a:moveTo>
                    <a:pt x="5174" y="1"/>
                  </a:moveTo>
                  <a:lnTo>
                    <a:pt x="1142" y="305"/>
                  </a:lnTo>
                  <a:cubicBezTo>
                    <a:pt x="1142" y="305"/>
                    <a:pt x="0" y="2588"/>
                    <a:pt x="115" y="5707"/>
                  </a:cubicBezTo>
                  <a:cubicBezTo>
                    <a:pt x="267" y="8827"/>
                    <a:pt x="723" y="15637"/>
                    <a:pt x="723" y="15637"/>
                  </a:cubicBezTo>
                  <a:cubicBezTo>
                    <a:pt x="723" y="15637"/>
                    <a:pt x="761" y="16093"/>
                    <a:pt x="1789" y="16169"/>
                  </a:cubicBezTo>
                  <a:cubicBezTo>
                    <a:pt x="1903" y="16178"/>
                    <a:pt x="2012" y="16182"/>
                    <a:pt x="2116" y="16182"/>
                  </a:cubicBezTo>
                  <a:cubicBezTo>
                    <a:pt x="2951" y="16182"/>
                    <a:pt x="3462" y="15941"/>
                    <a:pt x="3462" y="15941"/>
                  </a:cubicBezTo>
                  <a:cubicBezTo>
                    <a:pt x="3462" y="15941"/>
                    <a:pt x="4147" y="10006"/>
                    <a:pt x="4680" y="6772"/>
                  </a:cubicBezTo>
                  <a:cubicBezTo>
                    <a:pt x="5174" y="3539"/>
                    <a:pt x="5174" y="1"/>
                    <a:pt x="5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96;p23"/>
            <p:cNvSpPr/>
            <p:nvPr/>
          </p:nvSpPr>
          <p:spPr>
            <a:xfrm flipH="1">
              <a:off x="8384196" y="4068582"/>
              <a:ext cx="127608" cy="420941"/>
            </a:xfrm>
            <a:custGeom>
              <a:avLst/>
              <a:gdLst/>
              <a:ahLst/>
              <a:cxnLst/>
              <a:rect l="l" t="t" r="r" b="b"/>
              <a:pathLst>
                <a:path w="4871" h="16068" extrusionOk="0">
                  <a:moveTo>
                    <a:pt x="4566" y="1"/>
                  </a:moveTo>
                  <a:lnTo>
                    <a:pt x="647" y="571"/>
                  </a:lnTo>
                  <a:cubicBezTo>
                    <a:pt x="647" y="571"/>
                    <a:pt x="0" y="2474"/>
                    <a:pt x="115" y="5593"/>
                  </a:cubicBezTo>
                  <a:cubicBezTo>
                    <a:pt x="267" y="8713"/>
                    <a:pt x="723" y="15523"/>
                    <a:pt x="723" y="15523"/>
                  </a:cubicBezTo>
                  <a:cubicBezTo>
                    <a:pt x="723" y="15523"/>
                    <a:pt x="761" y="15979"/>
                    <a:pt x="1788" y="16055"/>
                  </a:cubicBezTo>
                  <a:cubicBezTo>
                    <a:pt x="1903" y="16064"/>
                    <a:pt x="2012" y="16068"/>
                    <a:pt x="2116" y="16068"/>
                  </a:cubicBezTo>
                  <a:cubicBezTo>
                    <a:pt x="2951" y="16068"/>
                    <a:pt x="3462" y="15827"/>
                    <a:pt x="3462" y="15827"/>
                  </a:cubicBezTo>
                  <a:cubicBezTo>
                    <a:pt x="3615" y="15751"/>
                    <a:pt x="4490" y="9740"/>
                    <a:pt x="4680" y="6659"/>
                  </a:cubicBezTo>
                  <a:cubicBezTo>
                    <a:pt x="4870" y="3387"/>
                    <a:pt x="4566" y="1"/>
                    <a:pt x="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97;p23"/>
            <p:cNvSpPr/>
            <p:nvPr/>
          </p:nvSpPr>
          <p:spPr>
            <a:xfrm flipH="1">
              <a:off x="8100166" y="3515417"/>
              <a:ext cx="322937" cy="396735"/>
            </a:xfrm>
            <a:custGeom>
              <a:avLst/>
              <a:gdLst/>
              <a:ahLst/>
              <a:cxnLst/>
              <a:rect l="l" t="t" r="r" b="b"/>
              <a:pathLst>
                <a:path w="12327" h="15144" extrusionOk="0">
                  <a:moveTo>
                    <a:pt x="5174" y="1"/>
                  </a:moveTo>
                  <a:cubicBezTo>
                    <a:pt x="5115" y="1"/>
                    <a:pt x="0" y="12937"/>
                    <a:pt x="0" y="12937"/>
                  </a:cubicBezTo>
                  <a:cubicBezTo>
                    <a:pt x="0" y="12937"/>
                    <a:pt x="2547" y="12616"/>
                    <a:pt x="5082" y="12616"/>
                  </a:cubicBezTo>
                  <a:cubicBezTo>
                    <a:pt x="6908" y="12616"/>
                    <a:pt x="8727" y="12782"/>
                    <a:pt x="9587" y="13356"/>
                  </a:cubicBezTo>
                  <a:cubicBezTo>
                    <a:pt x="11642" y="14687"/>
                    <a:pt x="12327" y="15144"/>
                    <a:pt x="12327" y="15144"/>
                  </a:cubicBezTo>
                  <a:lnTo>
                    <a:pt x="9587" y="915"/>
                  </a:lnTo>
                  <a:cubicBezTo>
                    <a:pt x="9587" y="915"/>
                    <a:pt x="5212" y="116"/>
                    <a:pt x="5174" y="2"/>
                  </a:cubicBezTo>
                  <a:cubicBezTo>
                    <a:pt x="5174" y="1"/>
                    <a:pt x="5174" y="1"/>
                    <a:pt x="5174" y="1"/>
                  </a:cubicBezTo>
                  <a:close/>
                </a:path>
              </a:pathLst>
            </a:custGeom>
            <a:solidFill>
              <a:srgbClr val="A0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98;p23"/>
            <p:cNvSpPr/>
            <p:nvPr/>
          </p:nvSpPr>
          <p:spPr>
            <a:xfrm flipH="1">
              <a:off x="8187878" y="3556336"/>
              <a:ext cx="171436" cy="470533"/>
            </a:xfrm>
            <a:custGeom>
              <a:avLst/>
              <a:gdLst/>
              <a:ahLst/>
              <a:cxnLst/>
              <a:rect l="l" t="t" r="r" b="b"/>
              <a:pathLst>
                <a:path w="6544" h="17961" extrusionOk="0">
                  <a:moveTo>
                    <a:pt x="5973" y="0"/>
                  </a:moveTo>
                  <a:lnTo>
                    <a:pt x="0" y="5897"/>
                  </a:lnTo>
                  <a:cubicBezTo>
                    <a:pt x="0" y="5897"/>
                    <a:pt x="76" y="7761"/>
                    <a:pt x="343" y="13734"/>
                  </a:cubicBezTo>
                  <a:cubicBezTo>
                    <a:pt x="266" y="14647"/>
                    <a:pt x="571" y="15864"/>
                    <a:pt x="571" y="16930"/>
                  </a:cubicBezTo>
                  <a:cubicBezTo>
                    <a:pt x="571" y="17424"/>
                    <a:pt x="837" y="17691"/>
                    <a:pt x="1332" y="17805"/>
                  </a:cubicBezTo>
                  <a:cubicBezTo>
                    <a:pt x="1902" y="17941"/>
                    <a:pt x="2318" y="17960"/>
                    <a:pt x="2730" y="17960"/>
                  </a:cubicBezTo>
                  <a:cubicBezTo>
                    <a:pt x="2895" y="17960"/>
                    <a:pt x="3060" y="17957"/>
                    <a:pt x="3234" y="17957"/>
                  </a:cubicBezTo>
                  <a:cubicBezTo>
                    <a:pt x="4604" y="17881"/>
                    <a:pt x="6544" y="17767"/>
                    <a:pt x="5821" y="16093"/>
                  </a:cubicBezTo>
                  <a:cubicBezTo>
                    <a:pt x="5859" y="15028"/>
                    <a:pt x="5935" y="13506"/>
                    <a:pt x="5973" y="12479"/>
                  </a:cubicBezTo>
                  <a:cubicBezTo>
                    <a:pt x="6163" y="6049"/>
                    <a:pt x="5973" y="0"/>
                    <a:pt x="5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99;p23"/>
            <p:cNvSpPr/>
            <p:nvPr/>
          </p:nvSpPr>
          <p:spPr>
            <a:xfrm flipH="1">
              <a:off x="8265598" y="3560318"/>
              <a:ext cx="299018" cy="541240"/>
            </a:xfrm>
            <a:custGeom>
              <a:avLst/>
              <a:gdLst/>
              <a:ahLst/>
              <a:cxnLst/>
              <a:rect l="l" t="t" r="r" b="b"/>
              <a:pathLst>
                <a:path w="11414" h="20660" extrusionOk="0">
                  <a:moveTo>
                    <a:pt x="11185" y="0"/>
                  </a:moveTo>
                  <a:lnTo>
                    <a:pt x="2968" y="190"/>
                  </a:lnTo>
                  <a:cubicBezTo>
                    <a:pt x="2968" y="190"/>
                    <a:pt x="0" y="5745"/>
                    <a:pt x="1179" y="11642"/>
                  </a:cubicBezTo>
                  <a:cubicBezTo>
                    <a:pt x="647" y="13506"/>
                    <a:pt x="380" y="16664"/>
                    <a:pt x="190" y="20050"/>
                  </a:cubicBezTo>
                  <a:cubicBezTo>
                    <a:pt x="875" y="20392"/>
                    <a:pt x="1636" y="20544"/>
                    <a:pt x="2397" y="20582"/>
                  </a:cubicBezTo>
                  <a:cubicBezTo>
                    <a:pt x="3143" y="20600"/>
                    <a:pt x="3848" y="20659"/>
                    <a:pt x="4519" y="20659"/>
                  </a:cubicBezTo>
                  <a:cubicBezTo>
                    <a:pt x="5284" y="20659"/>
                    <a:pt x="6006" y="20582"/>
                    <a:pt x="6696" y="20278"/>
                  </a:cubicBezTo>
                  <a:cubicBezTo>
                    <a:pt x="7228" y="20088"/>
                    <a:pt x="7571" y="19631"/>
                    <a:pt x="7114" y="18870"/>
                  </a:cubicBezTo>
                  <a:cubicBezTo>
                    <a:pt x="7799" y="15712"/>
                    <a:pt x="8484" y="11946"/>
                    <a:pt x="8712" y="10120"/>
                  </a:cubicBezTo>
                  <a:cubicBezTo>
                    <a:pt x="11413" y="4223"/>
                    <a:pt x="11185" y="0"/>
                    <a:pt x="11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00;p23"/>
            <p:cNvSpPr/>
            <p:nvPr/>
          </p:nvSpPr>
          <p:spPr>
            <a:xfrm flipH="1">
              <a:off x="7968607" y="3048804"/>
              <a:ext cx="332918" cy="417510"/>
            </a:xfrm>
            <a:custGeom>
              <a:avLst/>
              <a:gdLst/>
              <a:ahLst/>
              <a:cxnLst/>
              <a:rect l="l" t="t" r="r" b="b"/>
              <a:pathLst>
                <a:path w="12708" h="15937" extrusionOk="0">
                  <a:moveTo>
                    <a:pt x="1212" y="0"/>
                  </a:moveTo>
                  <a:cubicBezTo>
                    <a:pt x="627" y="0"/>
                    <a:pt x="195" y="238"/>
                    <a:pt x="1" y="238"/>
                  </a:cubicBezTo>
                  <a:cubicBezTo>
                    <a:pt x="1" y="238"/>
                    <a:pt x="1561" y="12336"/>
                    <a:pt x="2207" y="13820"/>
                  </a:cubicBezTo>
                  <a:cubicBezTo>
                    <a:pt x="2560" y="14632"/>
                    <a:pt x="3406" y="15936"/>
                    <a:pt x="4895" y="15936"/>
                  </a:cubicBezTo>
                  <a:cubicBezTo>
                    <a:pt x="5009" y="15936"/>
                    <a:pt x="5128" y="15928"/>
                    <a:pt x="5251" y="15912"/>
                  </a:cubicBezTo>
                  <a:cubicBezTo>
                    <a:pt x="6468" y="15760"/>
                    <a:pt x="10349" y="13934"/>
                    <a:pt x="11262" y="13211"/>
                  </a:cubicBezTo>
                  <a:cubicBezTo>
                    <a:pt x="12707" y="11993"/>
                    <a:pt x="11566" y="9635"/>
                    <a:pt x="10843" y="9064"/>
                  </a:cubicBezTo>
                  <a:cubicBezTo>
                    <a:pt x="10706" y="8952"/>
                    <a:pt x="10556" y="8905"/>
                    <a:pt x="10390" y="8905"/>
                  </a:cubicBezTo>
                  <a:cubicBezTo>
                    <a:pt x="10050" y="8905"/>
                    <a:pt x="9642" y="9100"/>
                    <a:pt x="9131" y="9330"/>
                  </a:cubicBezTo>
                  <a:cubicBezTo>
                    <a:pt x="7990" y="9825"/>
                    <a:pt x="6582" y="10586"/>
                    <a:pt x="6354" y="10738"/>
                  </a:cubicBezTo>
                  <a:cubicBezTo>
                    <a:pt x="5137" y="8455"/>
                    <a:pt x="5479" y="4232"/>
                    <a:pt x="3729" y="1684"/>
                  </a:cubicBezTo>
                  <a:cubicBezTo>
                    <a:pt x="2771" y="317"/>
                    <a:pt x="1889" y="0"/>
                    <a:pt x="12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01;p23"/>
            <p:cNvSpPr/>
            <p:nvPr/>
          </p:nvSpPr>
          <p:spPr>
            <a:xfrm flipH="1">
              <a:off x="8171915" y="3088859"/>
              <a:ext cx="410646" cy="752969"/>
            </a:xfrm>
            <a:custGeom>
              <a:avLst/>
              <a:gdLst/>
              <a:ahLst/>
              <a:cxnLst/>
              <a:rect l="l" t="t" r="r" b="b"/>
              <a:pathLst>
                <a:path w="15675" h="28742" extrusionOk="0">
                  <a:moveTo>
                    <a:pt x="12260" y="0"/>
                  </a:moveTo>
                  <a:cubicBezTo>
                    <a:pt x="11946" y="0"/>
                    <a:pt x="11613" y="126"/>
                    <a:pt x="11261" y="383"/>
                  </a:cubicBezTo>
                  <a:cubicBezTo>
                    <a:pt x="9787" y="1481"/>
                    <a:pt x="7763" y="1613"/>
                    <a:pt x="6876" y="1613"/>
                  </a:cubicBezTo>
                  <a:cubicBezTo>
                    <a:pt x="6596" y="1613"/>
                    <a:pt x="6430" y="1600"/>
                    <a:pt x="6430" y="1600"/>
                  </a:cubicBezTo>
                  <a:cubicBezTo>
                    <a:pt x="6430" y="1600"/>
                    <a:pt x="3729" y="3046"/>
                    <a:pt x="1864" y="4301"/>
                  </a:cubicBezTo>
                  <a:cubicBezTo>
                    <a:pt x="0" y="5519"/>
                    <a:pt x="2017" y="9589"/>
                    <a:pt x="2625" y="13204"/>
                  </a:cubicBezTo>
                  <a:cubicBezTo>
                    <a:pt x="3234" y="16818"/>
                    <a:pt x="2930" y="17427"/>
                    <a:pt x="2435" y="21459"/>
                  </a:cubicBezTo>
                  <a:cubicBezTo>
                    <a:pt x="1902" y="25454"/>
                    <a:pt x="2017" y="27394"/>
                    <a:pt x="2017" y="27394"/>
                  </a:cubicBezTo>
                  <a:cubicBezTo>
                    <a:pt x="2017" y="27394"/>
                    <a:pt x="3546" y="28742"/>
                    <a:pt x="7225" y="28742"/>
                  </a:cubicBezTo>
                  <a:cubicBezTo>
                    <a:pt x="8003" y="28742"/>
                    <a:pt x="8877" y="28682"/>
                    <a:pt x="9854" y="28535"/>
                  </a:cubicBezTo>
                  <a:cubicBezTo>
                    <a:pt x="10310" y="27280"/>
                    <a:pt x="11337" y="24198"/>
                    <a:pt x="11566" y="21649"/>
                  </a:cubicBezTo>
                  <a:cubicBezTo>
                    <a:pt x="11832" y="22068"/>
                    <a:pt x="12517" y="27584"/>
                    <a:pt x="12517" y="28421"/>
                  </a:cubicBezTo>
                  <a:cubicBezTo>
                    <a:pt x="14571" y="27622"/>
                    <a:pt x="14990" y="26862"/>
                    <a:pt x="14990" y="26862"/>
                  </a:cubicBezTo>
                  <a:cubicBezTo>
                    <a:pt x="14990" y="26862"/>
                    <a:pt x="15674" y="13584"/>
                    <a:pt x="15142" y="7611"/>
                  </a:cubicBezTo>
                  <a:cubicBezTo>
                    <a:pt x="14735" y="2699"/>
                    <a:pt x="13711" y="0"/>
                    <a:pt x="12260" y="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02;p23"/>
            <p:cNvSpPr/>
            <p:nvPr/>
          </p:nvSpPr>
          <p:spPr>
            <a:xfrm flipH="1">
              <a:off x="8056318" y="3072303"/>
              <a:ext cx="195381" cy="927575"/>
            </a:xfrm>
            <a:custGeom>
              <a:avLst/>
              <a:gdLst/>
              <a:ahLst/>
              <a:cxnLst/>
              <a:rect l="l" t="t" r="r" b="b"/>
              <a:pathLst>
                <a:path w="7458" h="35407" extrusionOk="0">
                  <a:moveTo>
                    <a:pt x="509" y="0"/>
                  </a:moveTo>
                  <a:cubicBezTo>
                    <a:pt x="470" y="0"/>
                    <a:pt x="457" y="26"/>
                    <a:pt x="457" y="26"/>
                  </a:cubicBezTo>
                  <a:lnTo>
                    <a:pt x="1" y="710"/>
                  </a:lnTo>
                  <a:cubicBezTo>
                    <a:pt x="1" y="710"/>
                    <a:pt x="343" y="1890"/>
                    <a:pt x="800" y="4020"/>
                  </a:cubicBezTo>
                  <a:cubicBezTo>
                    <a:pt x="1104" y="5314"/>
                    <a:pt x="1371" y="7064"/>
                    <a:pt x="1371" y="10374"/>
                  </a:cubicBezTo>
                  <a:cubicBezTo>
                    <a:pt x="1371" y="13607"/>
                    <a:pt x="1637" y="19618"/>
                    <a:pt x="2512" y="23613"/>
                  </a:cubicBezTo>
                  <a:cubicBezTo>
                    <a:pt x="3501" y="28178"/>
                    <a:pt x="4452" y="35407"/>
                    <a:pt x="4452" y="35407"/>
                  </a:cubicBezTo>
                  <a:cubicBezTo>
                    <a:pt x="4452" y="35407"/>
                    <a:pt x="6887" y="33885"/>
                    <a:pt x="7153" y="31108"/>
                  </a:cubicBezTo>
                  <a:cubicBezTo>
                    <a:pt x="7458" y="28369"/>
                    <a:pt x="4376" y="21330"/>
                    <a:pt x="3805" y="17982"/>
                  </a:cubicBezTo>
                  <a:cubicBezTo>
                    <a:pt x="3121" y="14140"/>
                    <a:pt x="3691" y="5504"/>
                    <a:pt x="2169" y="2537"/>
                  </a:cubicBezTo>
                  <a:cubicBezTo>
                    <a:pt x="1035" y="267"/>
                    <a:pt x="634" y="0"/>
                    <a:pt x="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03;p23"/>
            <p:cNvSpPr/>
            <p:nvPr/>
          </p:nvSpPr>
          <p:spPr>
            <a:xfrm flipH="1">
              <a:off x="8265603" y="3031096"/>
              <a:ext cx="172458" cy="174973"/>
            </a:xfrm>
            <a:custGeom>
              <a:avLst/>
              <a:gdLst/>
              <a:ahLst/>
              <a:cxnLst/>
              <a:rect l="l" t="t" r="r" b="b"/>
              <a:pathLst>
                <a:path w="6583" h="6679" extrusionOk="0">
                  <a:moveTo>
                    <a:pt x="571" y="1"/>
                  </a:moveTo>
                  <a:cubicBezTo>
                    <a:pt x="571" y="1"/>
                    <a:pt x="609" y="2740"/>
                    <a:pt x="1" y="4528"/>
                  </a:cubicBezTo>
                  <a:cubicBezTo>
                    <a:pt x="1390" y="5804"/>
                    <a:pt x="2505" y="6679"/>
                    <a:pt x="3534" y="6679"/>
                  </a:cubicBezTo>
                  <a:cubicBezTo>
                    <a:pt x="3886" y="6679"/>
                    <a:pt x="4227" y="6577"/>
                    <a:pt x="4566" y="6354"/>
                  </a:cubicBezTo>
                  <a:cubicBezTo>
                    <a:pt x="6582" y="4985"/>
                    <a:pt x="5555" y="3653"/>
                    <a:pt x="5099" y="1637"/>
                  </a:cubicBezTo>
                  <a:cubicBezTo>
                    <a:pt x="4870" y="457"/>
                    <a:pt x="572" y="1"/>
                    <a:pt x="571" y="1"/>
                  </a:cubicBezTo>
                  <a:close/>
                </a:path>
              </a:pathLst>
            </a:custGeom>
            <a:solidFill>
              <a:srgbClr val="D98A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04;p23"/>
            <p:cNvSpPr/>
            <p:nvPr/>
          </p:nvSpPr>
          <p:spPr>
            <a:xfrm flipH="1">
              <a:off x="8251671" y="3102900"/>
              <a:ext cx="49854" cy="88679"/>
            </a:xfrm>
            <a:custGeom>
              <a:avLst/>
              <a:gdLst/>
              <a:ahLst/>
              <a:cxnLst/>
              <a:rect l="l" t="t" r="r" b="b"/>
              <a:pathLst>
                <a:path w="1903" h="3385" extrusionOk="0">
                  <a:moveTo>
                    <a:pt x="1279" y="1"/>
                  </a:moveTo>
                  <a:cubicBezTo>
                    <a:pt x="941" y="1"/>
                    <a:pt x="533" y="532"/>
                    <a:pt x="533" y="532"/>
                  </a:cubicBezTo>
                  <a:lnTo>
                    <a:pt x="1" y="2015"/>
                  </a:lnTo>
                  <a:lnTo>
                    <a:pt x="800" y="3385"/>
                  </a:lnTo>
                  <a:cubicBezTo>
                    <a:pt x="800" y="3385"/>
                    <a:pt x="1903" y="988"/>
                    <a:pt x="1599" y="265"/>
                  </a:cubicBezTo>
                  <a:cubicBezTo>
                    <a:pt x="1517" y="72"/>
                    <a:pt x="1403" y="1"/>
                    <a:pt x="1279" y="1"/>
                  </a:cubicBezTo>
                  <a:close/>
                </a:path>
              </a:pathLst>
            </a:custGeom>
            <a:solidFill>
              <a:srgbClr val="FF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05;p23"/>
            <p:cNvSpPr/>
            <p:nvPr/>
          </p:nvSpPr>
          <p:spPr>
            <a:xfrm flipH="1">
              <a:off x="8215780" y="2955361"/>
              <a:ext cx="85744" cy="175445"/>
            </a:xfrm>
            <a:custGeom>
              <a:avLst/>
              <a:gdLst/>
              <a:ahLst/>
              <a:cxnLst/>
              <a:rect l="l" t="t" r="r" b="b"/>
              <a:pathLst>
                <a:path w="3273" h="6697" extrusionOk="0">
                  <a:moveTo>
                    <a:pt x="1675" y="0"/>
                  </a:moveTo>
                  <a:lnTo>
                    <a:pt x="495" y="267"/>
                  </a:lnTo>
                  <a:lnTo>
                    <a:pt x="1" y="5403"/>
                  </a:lnTo>
                  <a:cubicBezTo>
                    <a:pt x="1" y="5403"/>
                    <a:pt x="115" y="6164"/>
                    <a:pt x="533" y="6544"/>
                  </a:cubicBezTo>
                  <a:cubicBezTo>
                    <a:pt x="673" y="6658"/>
                    <a:pt x="833" y="6696"/>
                    <a:pt x="986" y="6696"/>
                  </a:cubicBezTo>
                  <a:cubicBezTo>
                    <a:pt x="1290" y="6696"/>
                    <a:pt x="1561" y="6544"/>
                    <a:pt x="1561" y="6544"/>
                  </a:cubicBezTo>
                  <a:cubicBezTo>
                    <a:pt x="1561" y="6544"/>
                    <a:pt x="2626" y="6430"/>
                    <a:pt x="2816" y="5403"/>
                  </a:cubicBezTo>
                  <a:cubicBezTo>
                    <a:pt x="3044" y="4414"/>
                    <a:pt x="2436" y="4299"/>
                    <a:pt x="2436" y="4299"/>
                  </a:cubicBezTo>
                  <a:cubicBezTo>
                    <a:pt x="2436" y="4299"/>
                    <a:pt x="3273" y="3348"/>
                    <a:pt x="1941" y="1750"/>
                  </a:cubicBezTo>
                  <a:cubicBezTo>
                    <a:pt x="2854" y="495"/>
                    <a:pt x="1675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06;p23"/>
            <p:cNvSpPr/>
            <p:nvPr/>
          </p:nvSpPr>
          <p:spPr>
            <a:xfrm flipH="1">
              <a:off x="8266598" y="2920075"/>
              <a:ext cx="182413" cy="214767"/>
            </a:xfrm>
            <a:custGeom>
              <a:avLst/>
              <a:gdLst/>
              <a:ahLst/>
              <a:cxnLst/>
              <a:rect l="l" t="t" r="r" b="b"/>
              <a:pathLst>
                <a:path w="6963" h="8198" extrusionOk="0">
                  <a:moveTo>
                    <a:pt x="3753" y="0"/>
                  </a:moveTo>
                  <a:cubicBezTo>
                    <a:pt x="3280" y="0"/>
                    <a:pt x="2784" y="114"/>
                    <a:pt x="2283" y="358"/>
                  </a:cubicBezTo>
                  <a:cubicBezTo>
                    <a:pt x="571" y="1233"/>
                    <a:pt x="0" y="3782"/>
                    <a:pt x="1408" y="6331"/>
                  </a:cubicBezTo>
                  <a:cubicBezTo>
                    <a:pt x="1864" y="7130"/>
                    <a:pt x="3006" y="7815"/>
                    <a:pt x="3652" y="8043"/>
                  </a:cubicBezTo>
                  <a:cubicBezTo>
                    <a:pt x="3936" y="8148"/>
                    <a:pt x="4213" y="8198"/>
                    <a:pt x="4478" y="8198"/>
                  </a:cubicBezTo>
                  <a:cubicBezTo>
                    <a:pt x="5567" y="8198"/>
                    <a:pt x="6451" y="7350"/>
                    <a:pt x="6696" y="5913"/>
                  </a:cubicBezTo>
                  <a:cubicBezTo>
                    <a:pt x="6962" y="4011"/>
                    <a:pt x="6924" y="2222"/>
                    <a:pt x="6125" y="1195"/>
                  </a:cubicBezTo>
                  <a:cubicBezTo>
                    <a:pt x="5520" y="439"/>
                    <a:pt x="4682" y="0"/>
                    <a:pt x="3753" y="0"/>
                  </a:cubicBezTo>
                  <a:close/>
                </a:path>
              </a:pathLst>
            </a:custGeom>
            <a:solidFill>
              <a:srgbClr val="F1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07;p23"/>
            <p:cNvSpPr/>
            <p:nvPr/>
          </p:nvSpPr>
          <p:spPr>
            <a:xfrm flipH="1">
              <a:off x="8374244" y="3020303"/>
              <a:ext cx="43881" cy="52683"/>
            </a:xfrm>
            <a:custGeom>
              <a:avLst/>
              <a:gdLst/>
              <a:ahLst/>
              <a:cxnLst/>
              <a:rect l="l" t="t" r="r" b="b"/>
              <a:pathLst>
                <a:path w="1675" h="2011" extrusionOk="0">
                  <a:moveTo>
                    <a:pt x="612" y="0"/>
                  </a:moveTo>
                  <a:cubicBezTo>
                    <a:pt x="397" y="0"/>
                    <a:pt x="200" y="111"/>
                    <a:pt x="153" y="489"/>
                  </a:cubicBezTo>
                  <a:cubicBezTo>
                    <a:pt x="1" y="1478"/>
                    <a:pt x="876" y="2011"/>
                    <a:pt x="876" y="2011"/>
                  </a:cubicBezTo>
                  <a:cubicBezTo>
                    <a:pt x="876" y="2011"/>
                    <a:pt x="1674" y="831"/>
                    <a:pt x="1256" y="223"/>
                  </a:cubicBezTo>
                  <a:cubicBezTo>
                    <a:pt x="1256" y="223"/>
                    <a:pt x="916" y="0"/>
                    <a:pt x="612" y="0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08;p23"/>
            <p:cNvSpPr/>
            <p:nvPr/>
          </p:nvSpPr>
          <p:spPr>
            <a:xfrm flipH="1">
              <a:off x="8336362" y="3130407"/>
              <a:ext cx="101699" cy="92215"/>
            </a:xfrm>
            <a:custGeom>
              <a:avLst/>
              <a:gdLst/>
              <a:ahLst/>
              <a:cxnLst/>
              <a:rect l="l" t="t" r="r" b="b"/>
              <a:pathLst>
                <a:path w="3882" h="3520" extrusionOk="0">
                  <a:moveTo>
                    <a:pt x="913" y="1"/>
                  </a:moveTo>
                  <a:cubicBezTo>
                    <a:pt x="906" y="1"/>
                    <a:pt x="906" y="5"/>
                    <a:pt x="914" y="14"/>
                  </a:cubicBezTo>
                  <a:cubicBezTo>
                    <a:pt x="1028" y="204"/>
                    <a:pt x="1" y="1802"/>
                    <a:pt x="1" y="1802"/>
                  </a:cubicBezTo>
                  <a:cubicBezTo>
                    <a:pt x="1" y="1802"/>
                    <a:pt x="800" y="2715"/>
                    <a:pt x="1941" y="3172"/>
                  </a:cubicBezTo>
                  <a:cubicBezTo>
                    <a:pt x="2778" y="3479"/>
                    <a:pt x="3328" y="3520"/>
                    <a:pt x="3563" y="3520"/>
                  </a:cubicBezTo>
                  <a:cubicBezTo>
                    <a:pt x="3648" y="3520"/>
                    <a:pt x="3691" y="3514"/>
                    <a:pt x="3691" y="3514"/>
                  </a:cubicBezTo>
                  <a:lnTo>
                    <a:pt x="3881" y="1802"/>
                  </a:lnTo>
                  <a:cubicBezTo>
                    <a:pt x="3736" y="1694"/>
                    <a:pt x="1043" y="1"/>
                    <a:pt x="913" y="1"/>
                  </a:cubicBezTo>
                  <a:close/>
                </a:path>
              </a:pathLst>
            </a:custGeom>
            <a:solidFill>
              <a:srgbClr val="FF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09;p23"/>
            <p:cNvSpPr/>
            <p:nvPr/>
          </p:nvSpPr>
          <p:spPr>
            <a:xfrm flipH="1">
              <a:off x="8365273" y="3138344"/>
              <a:ext cx="373760" cy="987122"/>
            </a:xfrm>
            <a:custGeom>
              <a:avLst/>
              <a:gdLst/>
              <a:ahLst/>
              <a:cxnLst/>
              <a:rect l="l" t="t" r="r" b="b"/>
              <a:pathLst>
                <a:path w="14267" h="37680" extrusionOk="0">
                  <a:moveTo>
                    <a:pt x="11287" y="1"/>
                  </a:moveTo>
                  <a:cubicBezTo>
                    <a:pt x="11198" y="1"/>
                    <a:pt x="11147" y="16"/>
                    <a:pt x="11147" y="16"/>
                  </a:cubicBezTo>
                  <a:cubicBezTo>
                    <a:pt x="6430" y="1043"/>
                    <a:pt x="7038" y="3059"/>
                    <a:pt x="8066" y="7510"/>
                  </a:cubicBezTo>
                  <a:cubicBezTo>
                    <a:pt x="9055" y="11923"/>
                    <a:pt x="7038" y="14320"/>
                    <a:pt x="4832" y="18429"/>
                  </a:cubicBezTo>
                  <a:cubicBezTo>
                    <a:pt x="2625" y="22576"/>
                    <a:pt x="457" y="26570"/>
                    <a:pt x="0" y="31592"/>
                  </a:cubicBezTo>
                  <a:cubicBezTo>
                    <a:pt x="1066" y="35283"/>
                    <a:pt x="9131" y="37679"/>
                    <a:pt x="9131" y="37679"/>
                  </a:cubicBezTo>
                  <a:cubicBezTo>
                    <a:pt x="9131" y="37679"/>
                    <a:pt x="10805" y="25581"/>
                    <a:pt x="12403" y="17706"/>
                  </a:cubicBezTo>
                  <a:cubicBezTo>
                    <a:pt x="13430" y="12494"/>
                    <a:pt x="14267" y="6864"/>
                    <a:pt x="13430" y="3211"/>
                  </a:cubicBezTo>
                  <a:cubicBezTo>
                    <a:pt x="12750" y="277"/>
                    <a:pt x="11669" y="1"/>
                    <a:pt x="11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10;p23"/>
            <p:cNvSpPr/>
            <p:nvPr/>
          </p:nvSpPr>
          <p:spPr>
            <a:xfrm flipH="1">
              <a:off x="8243671" y="2833521"/>
              <a:ext cx="302031" cy="376930"/>
            </a:xfrm>
            <a:custGeom>
              <a:avLst/>
              <a:gdLst/>
              <a:ahLst/>
              <a:cxnLst/>
              <a:rect l="l" t="t" r="r" b="b"/>
              <a:pathLst>
                <a:path w="11529" h="14388" extrusionOk="0">
                  <a:moveTo>
                    <a:pt x="8712" y="1"/>
                  </a:moveTo>
                  <a:cubicBezTo>
                    <a:pt x="8345" y="1"/>
                    <a:pt x="7802" y="85"/>
                    <a:pt x="7420" y="276"/>
                  </a:cubicBezTo>
                  <a:cubicBezTo>
                    <a:pt x="7210" y="200"/>
                    <a:pt x="7001" y="162"/>
                    <a:pt x="6787" y="162"/>
                  </a:cubicBezTo>
                  <a:cubicBezTo>
                    <a:pt x="6573" y="162"/>
                    <a:pt x="6354" y="200"/>
                    <a:pt x="6126" y="276"/>
                  </a:cubicBezTo>
                  <a:cubicBezTo>
                    <a:pt x="5822" y="352"/>
                    <a:pt x="4833" y="961"/>
                    <a:pt x="4604" y="1456"/>
                  </a:cubicBezTo>
                  <a:cubicBezTo>
                    <a:pt x="4469" y="1433"/>
                    <a:pt x="4333" y="1423"/>
                    <a:pt x="4196" y="1423"/>
                  </a:cubicBezTo>
                  <a:cubicBezTo>
                    <a:pt x="3642" y="1423"/>
                    <a:pt x="3092" y="1599"/>
                    <a:pt x="2664" y="1874"/>
                  </a:cubicBezTo>
                  <a:cubicBezTo>
                    <a:pt x="1789" y="2483"/>
                    <a:pt x="1485" y="3548"/>
                    <a:pt x="1675" y="4537"/>
                  </a:cubicBezTo>
                  <a:cubicBezTo>
                    <a:pt x="1294" y="4956"/>
                    <a:pt x="1180" y="5603"/>
                    <a:pt x="1485" y="6135"/>
                  </a:cubicBezTo>
                  <a:cubicBezTo>
                    <a:pt x="1028" y="6516"/>
                    <a:pt x="686" y="7048"/>
                    <a:pt x="762" y="7657"/>
                  </a:cubicBezTo>
                  <a:cubicBezTo>
                    <a:pt x="800" y="7885"/>
                    <a:pt x="876" y="8037"/>
                    <a:pt x="990" y="8228"/>
                  </a:cubicBezTo>
                  <a:cubicBezTo>
                    <a:pt x="495" y="8608"/>
                    <a:pt x="343" y="9255"/>
                    <a:pt x="572" y="9787"/>
                  </a:cubicBezTo>
                  <a:cubicBezTo>
                    <a:pt x="191" y="10130"/>
                    <a:pt x="1" y="10624"/>
                    <a:pt x="115" y="11195"/>
                  </a:cubicBezTo>
                  <a:cubicBezTo>
                    <a:pt x="153" y="11461"/>
                    <a:pt x="305" y="11652"/>
                    <a:pt x="457" y="11842"/>
                  </a:cubicBezTo>
                  <a:cubicBezTo>
                    <a:pt x="191" y="12184"/>
                    <a:pt x="115" y="12641"/>
                    <a:pt x="343" y="13097"/>
                  </a:cubicBezTo>
                  <a:cubicBezTo>
                    <a:pt x="534" y="13478"/>
                    <a:pt x="914" y="13706"/>
                    <a:pt x="1256" y="13706"/>
                  </a:cubicBezTo>
                  <a:cubicBezTo>
                    <a:pt x="1534" y="14107"/>
                    <a:pt x="2061" y="14357"/>
                    <a:pt x="2595" y="14357"/>
                  </a:cubicBezTo>
                  <a:cubicBezTo>
                    <a:pt x="2720" y="14357"/>
                    <a:pt x="2845" y="14344"/>
                    <a:pt x="2968" y="14315"/>
                  </a:cubicBezTo>
                  <a:cubicBezTo>
                    <a:pt x="3044" y="14277"/>
                    <a:pt x="3159" y="14239"/>
                    <a:pt x="3273" y="14201"/>
                  </a:cubicBezTo>
                  <a:cubicBezTo>
                    <a:pt x="3498" y="14322"/>
                    <a:pt x="3747" y="14388"/>
                    <a:pt x="4002" y="14388"/>
                  </a:cubicBezTo>
                  <a:cubicBezTo>
                    <a:pt x="4306" y="14388"/>
                    <a:pt x="4619" y="14294"/>
                    <a:pt x="4909" y="14086"/>
                  </a:cubicBezTo>
                  <a:cubicBezTo>
                    <a:pt x="5517" y="13668"/>
                    <a:pt x="5746" y="12907"/>
                    <a:pt x="5555" y="12260"/>
                  </a:cubicBezTo>
                  <a:cubicBezTo>
                    <a:pt x="5708" y="11994"/>
                    <a:pt x="5822" y="11728"/>
                    <a:pt x="5822" y="11423"/>
                  </a:cubicBezTo>
                  <a:cubicBezTo>
                    <a:pt x="5860" y="11119"/>
                    <a:pt x="5822" y="10815"/>
                    <a:pt x="5708" y="10548"/>
                  </a:cubicBezTo>
                  <a:cubicBezTo>
                    <a:pt x="6088" y="9863"/>
                    <a:pt x="6088" y="8950"/>
                    <a:pt x="5517" y="8228"/>
                  </a:cubicBezTo>
                  <a:cubicBezTo>
                    <a:pt x="5784" y="7885"/>
                    <a:pt x="5936" y="7467"/>
                    <a:pt x="5974" y="6972"/>
                  </a:cubicBezTo>
                  <a:cubicBezTo>
                    <a:pt x="6012" y="6516"/>
                    <a:pt x="5936" y="6021"/>
                    <a:pt x="5669" y="5641"/>
                  </a:cubicBezTo>
                  <a:cubicBezTo>
                    <a:pt x="6316" y="5336"/>
                    <a:pt x="6887" y="4918"/>
                    <a:pt x="7381" y="4385"/>
                  </a:cubicBezTo>
                  <a:cubicBezTo>
                    <a:pt x="7670" y="4540"/>
                    <a:pt x="7997" y="4618"/>
                    <a:pt x="8326" y="4618"/>
                  </a:cubicBezTo>
                  <a:cubicBezTo>
                    <a:pt x="8560" y="4618"/>
                    <a:pt x="8795" y="4578"/>
                    <a:pt x="9017" y="4499"/>
                  </a:cubicBezTo>
                  <a:cubicBezTo>
                    <a:pt x="9664" y="4728"/>
                    <a:pt x="9854" y="4994"/>
                    <a:pt x="10463" y="5641"/>
                  </a:cubicBezTo>
                  <a:cubicBezTo>
                    <a:pt x="11376" y="5146"/>
                    <a:pt x="11528" y="4043"/>
                    <a:pt x="10882" y="3358"/>
                  </a:cubicBezTo>
                  <a:cubicBezTo>
                    <a:pt x="10996" y="3054"/>
                    <a:pt x="10920" y="2635"/>
                    <a:pt x="10843" y="2293"/>
                  </a:cubicBezTo>
                  <a:cubicBezTo>
                    <a:pt x="10691" y="1836"/>
                    <a:pt x="10463" y="1380"/>
                    <a:pt x="10045" y="1151"/>
                  </a:cubicBezTo>
                  <a:cubicBezTo>
                    <a:pt x="10197" y="543"/>
                    <a:pt x="9550" y="48"/>
                    <a:pt x="8903" y="10"/>
                  </a:cubicBezTo>
                  <a:cubicBezTo>
                    <a:pt x="8848" y="4"/>
                    <a:pt x="8783" y="1"/>
                    <a:pt x="8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11;p23"/>
            <p:cNvSpPr/>
            <p:nvPr/>
          </p:nvSpPr>
          <p:spPr>
            <a:xfrm flipH="1">
              <a:off x="8214780" y="3155005"/>
              <a:ext cx="203345" cy="238685"/>
            </a:xfrm>
            <a:custGeom>
              <a:avLst/>
              <a:gdLst/>
              <a:ahLst/>
              <a:cxnLst/>
              <a:rect l="l" t="t" r="r" b="b"/>
              <a:pathLst>
                <a:path w="7762" h="9111" extrusionOk="0">
                  <a:moveTo>
                    <a:pt x="4798" y="0"/>
                  </a:moveTo>
                  <a:cubicBezTo>
                    <a:pt x="4406" y="0"/>
                    <a:pt x="4040" y="221"/>
                    <a:pt x="3919" y="825"/>
                  </a:cubicBezTo>
                  <a:cubicBezTo>
                    <a:pt x="3758" y="529"/>
                    <a:pt x="3525" y="428"/>
                    <a:pt x="3283" y="428"/>
                  </a:cubicBezTo>
                  <a:cubicBezTo>
                    <a:pt x="2841" y="428"/>
                    <a:pt x="2368" y="765"/>
                    <a:pt x="2245" y="863"/>
                  </a:cubicBezTo>
                  <a:cubicBezTo>
                    <a:pt x="1827" y="1130"/>
                    <a:pt x="1522" y="1776"/>
                    <a:pt x="1180" y="2575"/>
                  </a:cubicBezTo>
                  <a:cubicBezTo>
                    <a:pt x="647" y="3907"/>
                    <a:pt x="1" y="4934"/>
                    <a:pt x="1370" y="5391"/>
                  </a:cubicBezTo>
                  <a:cubicBezTo>
                    <a:pt x="1839" y="5543"/>
                    <a:pt x="2152" y="5593"/>
                    <a:pt x="2361" y="5593"/>
                  </a:cubicBezTo>
                  <a:cubicBezTo>
                    <a:pt x="2605" y="5593"/>
                    <a:pt x="2706" y="5524"/>
                    <a:pt x="2748" y="5466"/>
                  </a:cubicBezTo>
                  <a:lnTo>
                    <a:pt x="2748" y="5466"/>
                  </a:lnTo>
                  <a:cubicBezTo>
                    <a:pt x="2644" y="5745"/>
                    <a:pt x="2324" y="6719"/>
                    <a:pt x="2778" y="7141"/>
                  </a:cubicBezTo>
                  <a:cubicBezTo>
                    <a:pt x="3088" y="7451"/>
                    <a:pt x="3425" y="7516"/>
                    <a:pt x="3652" y="7516"/>
                  </a:cubicBezTo>
                  <a:cubicBezTo>
                    <a:pt x="3813" y="7516"/>
                    <a:pt x="3919" y="7483"/>
                    <a:pt x="3919" y="7483"/>
                  </a:cubicBezTo>
                  <a:lnTo>
                    <a:pt x="3919" y="7483"/>
                  </a:lnTo>
                  <a:cubicBezTo>
                    <a:pt x="3919" y="7483"/>
                    <a:pt x="3805" y="8967"/>
                    <a:pt x="4832" y="9081"/>
                  </a:cubicBezTo>
                  <a:cubicBezTo>
                    <a:pt x="5019" y="9101"/>
                    <a:pt x="5189" y="9110"/>
                    <a:pt x="5342" y="9110"/>
                  </a:cubicBezTo>
                  <a:cubicBezTo>
                    <a:pt x="7526" y="9110"/>
                    <a:pt x="6430" y="7217"/>
                    <a:pt x="6430" y="7217"/>
                  </a:cubicBezTo>
                  <a:cubicBezTo>
                    <a:pt x="6430" y="7217"/>
                    <a:pt x="7039" y="6646"/>
                    <a:pt x="7305" y="6075"/>
                  </a:cubicBezTo>
                  <a:cubicBezTo>
                    <a:pt x="7571" y="5467"/>
                    <a:pt x="6430" y="4516"/>
                    <a:pt x="6430" y="4516"/>
                  </a:cubicBezTo>
                  <a:cubicBezTo>
                    <a:pt x="6430" y="4516"/>
                    <a:pt x="7647" y="4135"/>
                    <a:pt x="7724" y="3070"/>
                  </a:cubicBezTo>
                  <a:cubicBezTo>
                    <a:pt x="7762" y="2423"/>
                    <a:pt x="6582" y="1168"/>
                    <a:pt x="5745" y="407"/>
                  </a:cubicBezTo>
                  <a:cubicBezTo>
                    <a:pt x="5513" y="174"/>
                    <a:pt x="5145" y="0"/>
                    <a:pt x="4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12;p23"/>
            <p:cNvSpPr/>
            <p:nvPr/>
          </p:nvSpPr>
          <p:spPr>
            <a:xfrm flipH="1">
              <a:off x="8224737" y="3197548"/>
              <a:ext cx="162503" cy="88731"/>
            </a:xfrm>
            <a:custGeom>
              <a:avLst/>
              <a:gdLst/>
              <a:ahLst/>
              <a:cxnLst/>
              <a:rect l="l" t="t" r="r" b="b"/>
              <a:pathLst>
                <a:path w="6203" h="3387" extrusionOk="0">
                  <a:moveTo>
                    <a:pt x="5213" y="0"/>
                  </a:moveTo>
                  <a:cubicBezTo>
                    <a:pt x="5213" y="0"/>
                    <a:pt x="5784" y="1065"/>
                    <a:pt x="5479" y="1522"/>
                  </a:cubicBezTo>
                  <a:cubicBezTo>
                    <a:pt x="5175" y="1978"/>
                    <a:pt x="3311" y="2359"/>
                    <a:pt x="1941" y="2359"/>
                  </a:cubicBezTo>
                  <a:cubicBezTo>
                    <a:pt x="572" y="2359"/>
                    <a:pt x="1" y="3386"/>
                    <a:pt x="1" y="3386"/>
                  </a:cubicBezTo>
                  <a:cubicBezTo>
                    <a:pt x="1" y="3386"/>
                    <a:pt x="1142" y="2853"/>
                    <a:pt x="1713" y="2815"/>
                  </a:cubicBezTo>
                  <a:cubicBezTo>
                    <a:pt x="2854" y="2701"/>
                    <a:pt x="5670" y="2701"/>
                    <a:pt x="5936" y="1712"/>
                  </a:cubicBezTo>
                  <a:cubicBezTo>
                    <a:pt x="6202" y="685"/>
                    <a:pt x="5213" y="0"/>
                    <a:pt x="5213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13;p23"/>
            <p:cNvSpPr/>
            <p:nvPr/>
          </p:nvSpPr>
          <p:spPr>
            <a:xfrm flipH="1">
              <a:off x="8239697" y="3297200"/>
              <a:ext cx="96695" cy="37908"/>
            </a:xfrm>
            <a:custGeom>
              <a:avLst/>
              <a:gdLst/>
              <a:ahLst/>
              <a:cxnLst/>
              <a:rect l="l" t="t" r="r" b="b"/>
              <a:pathLst>
                <a:path w="3691" h="1447" extrusionOk="0">
                  <a:moveTo>
                    <a:pt x="3690" y="1"/>
                  </a:moveTo>
                  <a:lnTo>
                    <a:pt x="3690" y="1"/>
                  </a:lnTo>
                  <a:cubicBezTo>
                    <a:pt x="3690" y="1"/>
                    <a:pt x="2848" y="809"/>
                    <a:pt x="1734" y="809"/>
                  </a:cubicBezTo>
                  <a:cubicBezTo>
                    <a:pt x="1664" y="809"/>
                    <a:pt x="1594" y="806"/>
                    <a:pt x="1522" y="800"/>
                  </a:cubicBezTo>
                  <a:cubicBezTo>
                    <a:pt x="1416" y="786"/>
                    <a:pt x="1317" y="780"/>
                    <a:pt x="1225" y="780"/>
                  </a:cubicBezTo>
                  <a:cubicBezTo>
                    <a:pt x="254" y="780"/>
                    <a:pt x="0" y="1446"/>
                    <a:pt x="0" y="1446"/>
                  </a:cubicBezTo>
                  <a:cubicBezTo>
                    <a:pt x="0" y="1446"/>
                    <a:pt x="685" y="1028"/>
                    <a:pt x="1522" y="1028"/>
                  </a:cubicBezTo>
                  <a:cubicBezTo>
                    <a:pt x="2968" y="1028"/>
                    <a:pt x="3690" y="533"/>
                    <a:pt x="369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14;p23"/>
            <p:cNvSpPr/>
            <p:nvPr/>
          </p:nvSpPr>
          <p:spPr>
            <a:xfrm flipH="1">
              <a:off x="8250675" y="3348493"/>
              <a:ext cx="60804" cy="36441"/>
            </a:xfrm>
            <a:custGeom>
              <a:avLst/>
              <a:gdLst/>
              <a:ahLst/>
              <a:cxnLst/>
              <a:rect l="l" t="t" r="r" b="b"/>
              <a:pathLst>
                <a:path w="2321" h="1391" extrusionOk="0">
                  <a:moveTo>
                    <a:pt x="2117" y="1"/>
                  </a:moveTo>
                  <a:cubicBezTo>
                    <a:pt x="1883" y="1"/>
                    <a:pt x="1456" y="62"/>
                    <a:pt x="875" y="401"/>
                  </a:cubicBezTo>
                  <a:cubicBezTo>
                    <a:pt x="0" y="934"/>
                    <a:pt x="381" y="1390"/>
                    <a:pt x="381" y="1390"/>
                  </a:cubicBezTo>
                  <a:cubicBezTo>
                    <a:pt x="381" y="1390"/>
                    <a:pt x="875" y="706"/>
                    <a:pt x="2321" y="21"/>
                  </a:cubicBezTo>
                  <a:cubicBezTo>
                    <a:pt x="2321" y="21"/>
                    <a:pt x="2251" y="1"/>
                    <a:pt x="2117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15;p23"/>
            <p:cNvSpPr/>
            <p:nvPr/>
          </p:nvSpPr>
          <p:spPr>
            <a:xfrm flipH="1">
              <a:off x="8457966" y="3819165"/>
              <a:ext cx="115636" cy="108929"/>
            </a:xfrm>
            <a:custGeom>
              <a:avLst/>
              <a:gdLst/>
              <a:ahLst/>
              <a:cxnLst/>
              <a:rect l="l" t="t" r="r" b="b"/>
              <a:pathLst>
                <a:path w="4414" h="4158" extrusionOk="0">
                  <a:moveTo>
                    <a:pt x="1637" y="0"/>
                  </a:moveTo>
                  <a:cubicBezTo>
                    <a:pt x="842" y="0"/>
                    <a:pt x="191" y="429"/>
                    <a:pt x="191" y="429"/>
                  </a:cubicBezTo>
                  <a:cubicBezTo>
                    <a:pt x="191" y="429"/>
                    <a:pt x="1" y="1076"/>
                    <a:pt x="153" y="2598"/>
                  </a:cubicBezTo>
                  <a:cubicBezTo>
                    <a:pt x="267" y="3549"/>
                    <a:pt x="533" y="3663"/>
                    <a:pt x="876" y="3967"/>
                  </a:cubicBezTo>
                  <a:cubicBezTo>
                    <a:pt x="1013" y="4077"/>
                    <a:pt x="1424" y="4158"/>
                    <a:pt x="1879" y="4158"/>
                  </a:cubicBezTo>
                  <a:cubicBezTo>
                    <a:pt x="2681" y="4158"/>
                    <a:pt x="3619" y="3908"/>
                    <a:pt x="3425" y="3130"/>
                  </a:cubicBezTo>
                  <a:cubicBezTo>
                    <a:pt x="4414" y="2217"/>
                    <a:pt x="4414" y="1989"/>
                    <a:pt x="3120" y="657"/>
                  </a:cubicBezTo>
                  <a:cubicBezTo>
                    <a:pt x="2648" y="156"/>
                    <a:pt x="2116" y="0"/>
                    <a:pt x="1637" y="0"/>
                  </a:cubicBezTo>
                  <a:close/>
                </a:path>
              </a:pathLst>
            </a:custGeom>
            <a:solidFill>
              <a:srgbClr val="F1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16;p23"/>
            <p:cNvSpPr/>
            <p:nvPr/>
          </p:nvSpPr>
          <p:spPr>
            <a:xfrm flipH="1">
              <a:off x="8481883" y="3775574"/>
              <a:ext cx="112649" cy="75789"/>
            </a:xfrm>
            <a:custGeom>
              <a:avLst/>
              <a:gdLst/>
              <a:ahLst/>
              <a:cxnLst/>
              <a:rect l="l" t="t" r="r" b="b"/>
              <a:pathLst>
                <a:path w="4300" h="2893" extrusionOk="0">
                  <a:moveTo>
                    <a:pt x="3843" y="1"/>
                  </a:moveTo>
                  <a:lnTo>
                    <a:pt x="1" y="952"/>
                  </a:lnTo>
                  <a:lnTo>
                    <a:pt x="343" y="2892"/>
                  </a:lnTo>
                  <a:cubicBezTo>
                    <a:pt x="343" y="2892"/>
                    <a:pt x="1637" y="2892"/>
                    <a:pt x="2664" y="2550"/>
                  </a:cubicBezTo>
                  <a:cubicBezTo>
                    <a:pt x="3691" y="2207"/>
                    <a:pt x="4300" y="1408"/>
                    <a:pt x="4300" y="1408"/>
                  </a:cubicBezTo>
                  <a:lnTo>
                    <a:pt x="3843" y="1"/>
                  </a:lnTo>
                  <a:close/>
                </a:path>
              </a:pathLst>
            </a:custGeom>
            <a:solidFill>
              <a:srgbClr val="EEB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17;p23"/>
            <p:cNvSpPr/>
            <p:nvPr/>
          </p:nvSpPr>
          <p:spPr>
            <a:xfrm flipH="1">
              <a:off x="8445990" y="3176617"/>
              <a:ext cx="235254" cy="662561"/>
            </a:xfrm>
            <a:custGeom>
              <a:avLst/>
              <a:gdLst/>
              <a:ahLst/>
              <a:cxnLst/>
              <a:rect l="l" t="t" r="r" b="b"/>
              <a:pathLst>
                <a:path w="8980" h="25291" extrusionOk="0">
                  <a:moveTo>
                    <a:pt x="5517" y="0"/>
                  </a:moveTo>
                  <a:cubicBezTo>
                    <a:pt x="3615" y="305"/>
                    <a:pt x="2740" y="2815"/>
                    <a:pt x="2017" y="6544"/>
                  </a:cubicBezTo>
                  <a:cubicBezTo>
                    <a:pt x="1294" y="10310"/>
                    <a:pt x="648" y="11832"/>
                    <a:pt x="343" y="14495"/>
                  </a:cubicBezTo>
                  <a:cubicBezTo>
                    <a:pt x="1" y="17158"/>
                    <a:pt x="3311" y="25262"/>
                    <a:pt x="3311" y="25262"/>
                  </a:cubicBezTo>
                  <a:cubicBezTo>
                    <a:pt x="3311" y="25262"/>
                    <a:pt x="3406" y="25290"/>
                    <a:pt x="3620" y="25290"/>
                  </a:cubicBezTo>
                  <a:cubicBezTo>
                    <a:pt x="3834" y="25290"/>
                    <a:pt x="4167" y="25262"/>
                    <a:pt x="4642" y="25147"/>
                  </a:cubicBezTo>
                  <a:cubicBezTo>
                    <a:pt x="6849" y="24615"/>
                    <a:pt x="7610" y="23512"/>
                    <a:pt x="7610" y="23512"/>
                  </a:cubicBezTo>
                  <a:cubicBezTo>
                    <a:pt x="7610" y="23512"/>
                    <a:pt x="6468" y="17539"/>
                    <a:pt x="5479" y="14229"/>
                  </a:cubicBezTo>
                  <a:cubicBezTo>
                    <a:pt x="6430" y="11756"/>
                    <a:pt x="7762" y="10424"/>
                    <a:pt x="8028" y="9397"/>
                  </a:cubicBezTo>
                  <a:cubicBezTo>
                    <a:pt x="8751" y="6658"/>
                    <a:pt x="8979" y="2321"/>
                    <a:pt x="55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18;p23"/>
            <p:cNvSpPr/>
            <p:nvPr/>
          </p:nvSpPr>
          <p:spPr>
            <a:xfrm flipH="1">
              <a:off x="8458960" y="3803788"/>
              <a:ext cx="156975" cy="98634"/>
            </a:xfrm>
            <a:custGeom>
              <a:avLst/>
              <a:gdLst/>
              <a:ahLst/>
              <a:cxnLst/>
              <a:rect l="l" t="t" r="r" b="b"/>
              <a:pathLst>
                <a:path w="5992" h="3765" extrusionOk="0">
                  <a:moveTo>
                    <a:pt x="4278" y="1"/>
                  </a:moveTo>
                  <a:cubicBezTo>
                    <a:pt x="2878" y="1"/>
                    <a:pt x="704" y="788"/>
                    <a:pt x="704" y="788"/>
                  </a:cubicBezTo>
                  <a:cubicBezTo>
                    <a:pt x="704" y="788"/>
                    <a:pt x="475" y="2005"/>
                    <a:pt x="209" y="2804"/>
                  </a:cubicBezTo>
                  <a:cubicBezTo>
                    <a:pt x="0" y="3401"/>
                    <a:pt x="213" y="3764"/>
                    <a:pt x="479" y="3764"/>
                  </a:cubicBezTo>
                  <a:cubicBezTo>
                    <a:pt x="553" y="3764"/>
                    <a:pt x="630" y="3737"/>
                    <a:pt x="704" y="3679"/>
                  </a:cubicBezTo>
                  <a:cubicBezTo>
                    <a:pt x="993" y="3454"/>
                    <a:pt x="1011" y="3066"/>
                    <a:pt x="1193" y="3066"/>
                  </a:cubicBezTo>
                  <a:cubicBezTo>
                    <a:pt x="1226" y="3066"/>
                    <a:pt x="1265" y="3079"/>
                    <a:pt x="1312" y="3109"/>
                  </a:cubicBezTo>
                  <a:cubicBezTo>
                    <a:pt x="1475" y="3202"/>
                    <a:pt x="1681" y="3366"/>
                    <a:pt x="1912" y="3366"/>
                  </a:cubicBezTo>
                  <a:cubicBezTo>
                    <a:pt x="2059" y="3366"/>
                    <a:pt x="2215" y="3300"/>
                    <a:pt x="2378" y="3109"/>
                  </a:cubicBezTo>
                  <a:cubicBezTo>
                    <a:pt x="2710" y="2643"/>
                    <a:pt x="2839" y="2410"/>
                    <a:pt x="3198" y="2410"/>
                  </a:cubicBezTo>
                  <a:cubicBezTo>
                    <a:pt x="3249" y="2410"/>
                    <a:pt x="3305" y="2414"/>
                    <a:pt x="3367" y="2424"/>
                  </a:cubicBezTo>
                  <a:cubicBezTo>
                    <a:pt x="3407" y="2431"/>
                    <a:pt x="3449" y="2434"/>
                    <a:pt x="3492" y="2434"/>
                  </a:cubicBezTo>
                  <a:cubicBezTo>
                    <a:pt x="3935" y="2434"/>
                    <a:pt x="4500" y="2099"/>
                    <a:pt x="4812" y="1891"/>
                  </a:cubicBezTo>
                  <a:cubicBezTo>
                    <a:pt x="5155" y="1663"/>
                    <a:pt x="5992" y="1397"/>
                    <a:pt x="5345" y="369"/>
                  </a:cubicBezTo>
                  <a:cubicBezTo>
                    <a:pt x="5175" y="100"/>
                    <a:pt x="4776" y="1"/>
                    <a:pt x="4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19;p23"/>
            <p:cNvSpPr/>
            <p:nvPr/>
          </p:nvSpPr>
          <p:spPr>
            <a:xfrm flipH="1">
              <a:off x="8452985" y="3712807"/>
              <a:ext cx="207327" cy="140602"/>
            </a:xfrm>
            <a:custGeom>
              <a:avLst/>
              <a:gdLst/>
              <a:ahLst/>
              <a:cxnLst/>
              <a:rect l="l" t="t" r="r" b="b"/>
              <a:pathLst>
                <a:path w="7914" h="5367" extrusionOk="0">
                  <a:moveTo>
                    <a:pt x="6468" y="0"/>
                  </a:moveTo>
                  <a:cubicBezTo>
                    <a:pt x="4072" y="380"/>
                    <a:pt x="1903" y="380"/>
                    <a:pt x="724" y="1179"/>
                  </a:cubicBezTo>
                  <a:cubicBezTo>
                    <a:pt x="1" y="1674"/>
                    <a:pt x="1903" y="5288"/>
                    <a:pt x="1903" y="5288"/>
                  </a:cubicBezTo>
                  <a:cubicBezTo>
                    <a:pt x="1903" y="5288"/>
                    <a:pt x="2194" y="5367"/>
                    <a:pt x="2729" y="5367"/>
                  </a:cubicBezTo>
                  <a:cubicBezTo>
                    <a:pt x="3371" y="5367"/>
                    <a:pt x="4366" y="5254"/>
                    <a:pt x="5631" y="4756"/>
                  </a:cubicBezTo>
                  <a:cubicBezTo>
                    <a:pt x="7914" y="3842"/>
                    <a:pt x="7457" y="3614"/>
                    <a:pt x="7457" y="3614"/>
                  </a:cubicBezTo>
                  <a:lnTo>
                    <a:pt x="6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20;p23"/>
            <p:cNvSpPr/>
            <p:nvPr/>
          </p:nvSpPr>
          <p:spPr>
            <a:xfrm flipH="1">
              <a:off x="8483873" y="3730726"/>
              <a:ext cx="149509" cy="34921"/>
            </a:xfrm>
            <a:custGeom>
              <a:avLst/>
              <a:gdLst/>
              <a:ahLst/>
              <a:cxnLst/>
              <a:rect l="l" t="t" r="r" b="b"/>
              <a:pathLst>
                <a:path w="5707" h="1333" extrusionOk="0">
                  <a:moveTo>
                    <a:pt x="5631" y="1"/>
                  </a:moveTo>
                  <a:cubicBezTo>
                    <a:pt x="5631" y="1"/>
                    <a:pt x="4603" y="305"/>
                    <a:pt x="4033" y="343"/>
                  </a:cubicBezTo>
                  <a:cubicBezTo>
                    <a:pt x="3424" y="381"/>
                    <a:pt x="2587" y="381"/>
                    <a:pt x="1484" y="495"/>
                  </a:cubicBezTo>
                  <a:cubicBezTo>
                    <a:pt x="342" y="610"/>
                    <a:pt x="0" y="1332"/>
                    <a:pt x="0" y="1332"/>
                  </a:cubicBezTo>
                  <a:cubicBezTo>
                    <a:pt x="856" y="857"/>
                    <a:pt x="2161" y="751"/>
                    <a:pt x="3101" y="751"/>
                  </a:cubicBezTo>
                  <a:cubicBezTo>
                    <a:pt x="3289" y="751"/>
                    <a:pt x="3462" y="755"/>
                    <a:pt x="3614" y="762"/>
                  </a:cubicBezTo>
                  <a:cubicBezTo>
                    <a:pt x="3652" y="763"/>
                    <a:pt x="3691" y="764"/>
                    <a:pt x="3729" y="764"/>
                  </a:cubicBezTo>
                  <a:cubicBezTo>
                    <a:pt x="4655" y="764"/>
                    <a:pt x="5707" y="343"/>
                    <a:pt x="5707" y="343"/>
                  </a:cubicBezTo>
                  <a:lnTo>
                    <a:pt x="56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21;p23"/>
            <p:cNvSpPr/>
            <p:nvPr/>
          </p:nvSpPr>
          <p:spPr>
            <a:xfrm flipH="1">
              <a:off x="8547664" y="3769601"/>
              <a:ext cx="71572" cy="73720"/>
            </a:xfrm>
            <a:custGeom>
              <a:avLst/>
              <a:gdLst/>
              <a:ahLst/>
              <a:cxnLst/>
              <a:rect l="l" t="t" r="r" b="b"/>
              <a:pathLst>
                <a:path w="2732" h="2814" extrusionOk="0">
                  <a:moveTo>
                    <a:pt x="1210" y="1"/>
                  </a:moveTo>
                  <a:cubicBezTo>
                    <a:pt x="944" y="1"/>
                    <a:pt x="563" y="191"/>
                    <a:pt x="259" y="685"/>
                  </a:cubicBezTo>
                  <a:cubicBezTo>
                    <a:pt x="0" y="1074"/>
                    <a:pt x="622" y="1572"/>
                    <a:pt x="1235" y="1572"/>
                  </a:cubicBezTo>
                  <a:cubicBezTo>
                    <a:pt x="1342" y="1572"/>
                    <a:pt x="1450" y="1556"/>
                    <a:pt x="1552" y="1522"/>
                  </a:cubicBezTo>
                  <a:cubicBezTo>
                    <a:pt x="1638" y="1495"/>
                    <a:pt x="1720" y="1483"/>
                    <a:pt x="1796" y="1483"/>
                  </a:cubicBezTo>
                  <a:cubicBezTo>
                    <a:pt x="2366" y="1483"/>
                    <a:pt x="2637" y="2154"/>
                    <a:pt x="1933" y="2321"/>
                  </a:cubicBezTo>
                  <a:cubicBezTo>
                    <a:pt x="1802" y="2354"/>
                    <a:pt x="1672" y="2368"/>
                    <a:pt x="1546" y="2368"/>
                  </a:cubicBezTo>
                  <a:cubicBezTo>
                    <a:pt x="944" y="2368"/>
                    <a:pt x="449" y="2055"/>
                    <a:pt x="449" y="2055"/>
                  </a:cubicBezTo>
                  <a:lnTo>
                    <a:pt x="449" y="2055"/>
                  </a:lnTo>
                  <a:cubicBezTo>
                    <a:pt x="449" y="2055"/>
                    <a:pt x="904" y="2813"/>
                    <a:pt x="1597" y="2813"/>
                  </a:cubicBezTo>
                  <a:cubicBezTo>
                    <a:pt x="1680" y="2813"/>
                    <a:pt x="1767" y="2802"/>
                    <a:pt x="1857" y="2778"/>
                  </a:cubicBezTo>
                  <a:cubicBezTo>
                    <a:pt x="2694" y="2549"/>
                    <a:pt x="2732" y="1142"/>
                    <a:pt x="1857" y="1142"/>
                  </a:cubicBezTo>
                  <a:cubicBezTo>
                    <a:pt x="715" y="1142"/>
                    <a:pt x="259" y="876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22;p23"/>
            <p:cNvSpPr/>
            <p:nvPr/>
          </p:nvSpPr>
          <p:spPr>
            <a:xfrm flipH="1">
              <a:off x="8513767" y="3773112"/>
              <a:ext cx="51845" cy="57320"/>
            </a:xfrm>
            <a:custGeom>
              <a:avLst/>
              <a:gdLst/>
              <a:ahLst/>
              <a:cxnLst/>
              <a:rect l="l" t="t" r="r" b="b"/>
              <a:pathLst>
                <a:path w="1979" h="2188" extrusionOk="0">
                  <a:moveTo>
                    <a:pt x="868" y="1"/>
                  </a:moveTo>
                  <a:cubicBezTo>
                    <a:pt x="597" y="1"/>
                    <a:pt x="299" y="122"/>
                    <a:pt x="0" y="361"/>
                  </a:cubicBezTo>
                  <a:cubicBezTo>
                    <a:pt x="0" y="361"/>
                    <a:pt x="235" y="205"/>
                    <a:pt x="544" y="205"/>
                  </a:cubicBezTo>
                  <a:cubicBezTo>
                    <a:pt x="763" y="205"/>
                    <a:pt x="1019" y="283"/>
                    <a:pt x="1255" y="551"/>
                  </a:cubicBezTo>
                  <a:cubicBezTo>
                    <a:pt x="1826" y="1160"/>
                    <a:pt x="457" y="1540"/>
                    <a:pt x="457" y="1540"/>
                  </a:cubicBezTo>
                  <a:lnTo>
                    <a:pt x="266" y="2187"/>
                  </a:lnTo>
                  <a:cubicBezTo>
                    <a:pt x="266" y="2187"/>
                    <a:pt x="1978" y="1502"/>
                    <a:pt x="1826" y="894"/>
                  </a:cubicBezTo>
                  <a:cubicBezTo>
                    <a:pt x="1641" y="293"/>
                    <a:pt x="1288" y="1"/>
                    <a:pt x="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523;p23"/>
            <p:cNvSpPr/>
            <p:nvPr/>
          </p:nvSpPr>
          <p:spPr>
            <a:xfrm flipH="1">
              <a:off x="8481886" y="3765620"/>
              <a:ext cx="56822" cy="49147"/>
            </a:xfrm>
            <a:custGeom>
              <a:avLst/>
              <a:gdLst/>
              <a:ahLst/>
              <a:cxnLst/>
              <a:rect l="l" t="t" r="r" b="b"/>
              <a:pathLst>
                <a:path w="2169" h="1876" extrusionOk="0">
                  <a:moveTo>
                    <a:pt x="1332" y="0"/>
                  </a:moveTo>
                  <a:cubicBezTo>
                    <a:pt x="1332" y="1"/>
                    <a:pt x="1902" y="1028"/>
                    <a:pt x="1598" y="1408"/>
                  </a:cubicBezTo>
                  <a:cubicBezTo>
                    <a:pt x="1436" y="1570"/>
                    <a:pt x="1146" y="1613"/>
                    <a:pt x="885" y="1613"/>
                  </a:cubicBezTo>
                  <a:cubicBezTo>
                    <a:pt x="596" y="1613"/>
                    <a:pt x="343" y="1560"/>
                    <a:pt x="343" y="1560"/>
                  </a:cubicBezTo>
                  <a:lnTo>
                    <a:pt x="0" y="1826"/>
                  </a:lnTo>
                  <a:cubicBezTo>
                    <a:pt x="0" y="1826"/>
                    <a:pt x="357" y="1875"/>
                    <a:pt x="767" y="1875"/>
                  </a:cubicBezTo>
                  <a:cubicBezTo>
                    <a:pt x="1246" y="1875"/>
                    <a:pt x="1797" y="1809"/>
                    <a:pt x="1940" y="1522"/>
                  </a:cubicBezTo>
                  <a:cubicBezTo>
                    <a:pt x="2169" y="1028"/>
                    <a:pt x="1826" y="305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24;p23"/>
            <p:cNvSpPr/>
            <p:nvPr/>
          </p:nvSpPr>
          <p:spPr>
            <a:xfrm flipH="1">
              <a:off x="8141037" y="4376391"/>
              <a:ext cx="203345" cy="154460"/>
            </a:xfrm>
            <a:custGeom>
              <a:avLst/>
              <a:gdLst/>
              <a:ahLst/>
              <a:cxnLst/>
              <a:rect l="l" t="t" r="r" b="b"/>
              <a:pathLst>
                <a:path w="7762" h="5896" extrusionOk="0">
                  <a:moveTo>
                    <a:pt x="3076" y="1"/>
                  </a:moveTo>
                  <a:cubicBezTo>
                    <a:pt x="3053" y="1"/>
                    <a:pt x="3030" y="3"/>
                    <a:pt x="3006" y="6"/>
                  </a:cubicBezTo>
                  <a:cubicBezTo>
                    <a:pt x="2322" y="83"/>
                    <a:pt x="1523" y="1224"/>
                    <a:pt x="1523" y="1224"/>
                  </a:cubicBezTo>
                  <a:cubicBezTo>
                    <a:pt x="1523" y="1224"/>
                    <a:pt x="1142" y="996"/>
                    <a:pt x="419" y="767"/>
                  </a:cubicBezTo>
                  <a:cubicBezTo>
                    <a:pt x="1" y="2023"/>
                    <a:pt x="229" y="4039"/>
                    <a:pt x="229" y="4039"/>
                  </a:cubicBezTo>
                  <a:cubicBezTo>
                    <a:pt x="229" y="4039"/>
                    <a:pt x="686" y="4305"/>
                    <a:pt x="1104" y="4343"/>
                  </a:cubicBezTo>
                  <a:cubicBezTo>
                    <a:pt x="1675" y="4343"/>
                    <a:pt x="1979" y="4153"/>
                    <a:pt x="1979" y="4153"/>
                  </a:cubicBezTo>
                  <a:lnTo>
                    <a:pt x="2017" y="3811"/>
                  </a:lnTo>
                  <a:cubicBezTo>
                    <a:pt x="2017" y="3811"/>
                    <a:pt x="2664" y="5066"/>
                    <a:pt x="3653" y="5409"/>
                  </a:cubicBezTo>
                  <a:cubicBezTo>
                    <a:pt x="4340" y="5609"/>
                    <a:pt x="5393" y="5896"/>
                    <a:pt x="6391" y="5896"/>
                  </a:cubicBezTo>
                  <a:cubicBezTo>
                    <a:pt x="6719" y="5896"/>
                    <a:pt x="7042" y="5865"/>
                    <a:pt x="7343" y="5789"/>
                  </a:cubicBezTo>
                  <a:cubicBezTo>
                    <a:pt x="7762" y="5675"/>
                    <a:pt x="7496" y="4610"/>
                    <a:pt x="6582" y="3773"/>
                  </a:cubicBezTo>
                  <a:cubicBezTo>
                    <a:pt x="5669" y="2936"/>
                    <a:pt x="4414" y="1756"/>
                    <a:pt x="4072" y="1414"/>
                  </a:cubicBezTo>
                  <a:cubicBezTo>
                    <a:pt x="3843" y="1148"/>
                    <a:pt x="3539" y="691"/>
                    <a:pt x="3463" y="349"/>
                  </a:cubicBezTo>
                  <a:cubicBezTo>
                    <a:pt x="3429" y="144"/>
                    <a:pt x="3272" y="1"/>
                    <a:pt x="30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25;p23"/>
            <p:cNvSpPr/>
            <p:nvPr/>
          </p:nvSpPr>
          <p:spPr>
            <a:xfrm flipH="1">
              <a:off x="8230739" y="4390354"/>
              <a:ext cx="72777" cy="52552"/>
            </a:xfrm>
            <a:custGeom>
              <a:avLst/>
              <a:gdLst/>
              <a:ahLst/>
              <a:cxnLst/>
              <a:rect l="l" t="t" r="r" b="b"/>
              <a:pathLst>
                <a:path w="2778" h="2006" extrusionOk="0">
                  <a:moveTo>
                    <a:pt x="1815" y="323"/>
                  </a:moveTo>
                  <a:cubicBezTo>
                    <a:pt x="1939" y="323"/>
                    <a:pt x="2046" y="407"/>
                    <a:pt x="2169" y="653"/>
                  </a:cubicBezTo>
                  <a:cubicBezTo>
                    <a:pt x="2321" y="919"/>
                    <a:pt x="2321" y="1033"/>
                    <a:pt x="1675" y="1338"/>
                  </a:cubicBezTo>
                  <a:cubicBezTo>
                    <a:pt x="1378" y="1475"/>
                    <a:pt x="1122" y="1625"/>
                    <a:pt x="908" y="1625"/>
                  </a:cubicBezTo>
                  <a:cubicBezTo>
                    <a:pt x="765" y="1625"/>
                    <a:pt x="640" y="1558"/>
                    <a:pt x="533" y="1376"/>
                  </a:cubicBezTo>
                  <a:cubicBezTo>
                    <a:pt x="229" y="805"/>
                    <a:pt x="1028" y="615"/>
                    <a:pt x="1256" y="539"/>
                  </a:cubicBezTo>
                  <a:cubicBezTo>
                    <a:pt x="1502" y="436"/>
                    <a:pt x="1670" y="323"/>
                    <a:pt x="1815" y="323"/>
                  </a:cubicBezTo>
                  <a:close/>
                  <a:moveTo>
                    <a:pt x="1852" y="0"/>
                  </a:moveTo>
                  <a:cubicBezTo>
                    <a:pt x="1831" y="0"/>
                    <a:pt x="1810" y="2"/>
                    <a:pt x="1789" y="6"/>
                  </a:cubicBezTo>
                  <a:cubicBezTo>
                    <a:pt x="1789" y="6"/>
                    <a:pt x="990" y="348"/>
                    <a:pt x="571" y="577"/>
                  </a:cubicBezTo>
                  <a:cubicBezTo>
                    <a:pt x="115" y="805"/>
                    <a:pt x="1" y="919"/>
                    <a:pt x="305" y="1528"/>
                  </a:cubicBezTo>
                  <a:cubicBezTo>
                    <a:pt x="491" y="1879"/>
                    <a:pt x="654" y="2006"/>
                    <a:pt x="856" y="2006"/>
                  </a:cubicBezTo>
                  <a:cubicBezTo>
                    <a:pt x="1026" y="2006"/>
                    <a:pt x="1224" y="1916"/>
                    <a:pt x="1484" y="1794"/>
                  </a:cubicBezTo>
                  <a:cubicBezTo>
                    <a:pt x="2055" y="1490"/>
                    <a:pt x="2778" y="1338"/>
                    <a:pt x="2588" y="957"/>
                  </a:cubicBezTo>
                  <a:cubicBezTo>
                    <a:pt x="2371" y="633"/>
                    <a:pt x="2223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26;p23"/>
            <p:cNvSpPr/>
            <p:nvPr/>
          </p:nvSpPr>
          <p:spPr>
            <a:xfrm flipH="1">
              <a:off x="8301491" y="4453278"/>
              <a:ext cx="202349" cy="155299"/>
            </a:xfrm>
            <a:custGeom>
              <a:avLst/>
              <a:gdLst/>
              <a:ahLst/>
              <a:cxnLst/>
              <a:rect l="l" t="t" r="r" b="b"/>
              <a:pathLst>
                <a:path w="7724" h="5928" extrusionOk="0">
                  <a:moveTo>
                    <a:pt x="3006" y="1"/>
                  </a:moveTo>
                  <a:cubicBezTo>
                    <a:pt x="2283" y="115"/>
                    <a:pt x="1484" y="1218"/>
                    <a:pt x="1484" y="1218"/>
                  </a:cubicBezTo>
                  <a:cubicBezTo>
                    <a:pt x="1484" y="1218"/>
                    <a:pt x="1104" y="1028"/>
                    <a:pt x="419" y="800"/>
                  </a:cubicBezTo>
                  <a:cubicBezTo>
                    <a:pt x="1" y="2017"/>
                    <a:pt x="229" y="4034"/>
                    <a:pt x="229" y="4034"/>
                  </a:cubicBezTo>
                  <a:cubicBezTo>
                    <a:pt x="229" y="4034"/>
                    <a:pt x="648" y="4338"/>
                    <a:pt x="1066" y="4338"/>
                  </a:cubicBezTo>
                  <a:cubicBezTo>
                    <a:pt x="1118" y="4341"/>
                    <a:pt x="1168" y="4343"/>
                    <a:pt x="1216" y="4343"/>
                  </a:cubicBezTo>
                  <a:cubicBezTo>
                    <a:pt x="1696" y="4343"/>
                    <a:pt x="1979" y="4186"/>
                    <a:pt x="1979" y="4186"/>
                  </a:cubicBezTo>
                  <a:lnTo>
                    <a:pt x="1979" y="3843"/>
                  </a:lnTo>
                  <a:cubicBezTo>
                    <a:pt x="1979" y="3843"/>
                    <a:pt x="2664" y="5099"/>
                    <a:pt x="3653" y="5403"/>
                  </a:cubicBezTo>
                  <a:cubicBezTo>
                    <a:pt x="4313" y="5633"/>
                    <a:pt x="5385" y="5927"/>
                    <a:pt x="6395" y="5927"/>
                  </a:cubicBezTo>
                  <a:cubicBezTo>
                    <a:pt x="6723" y="5927"/>
                    <a:pt x="7045" y="5896"/>
                    <a:pt x="7343" y="5822"/>
                  </a:cubicBezTo>
                  <a:cubicBezTo>
                    <a:pt x="7724" y="5707"/>
                    <a:pt x="7495" y="4642"/>
                    <a:pt x="6544" y="3767"/>
                  </a:cubicBezTo>
                  <a:cubicBezTo>
                    <a:pt x="5631" y="2968"/>
                    <a:pt x="4376" y="1789"/>
                    <a:pt x="4071" y="1447"/>
                  </a:cubicBezTo>
                  <a:cubicBezTo>
                    <a:pt x="3805" y="1180"/>
                    <a:pt x="3539" y="724"/>
                    <a:pt x="3425" y="343"/>
                  </a:cubicBezTo>
                  <a:cubicBezTo>
                    <a:pt x="3387" y="153"/>
                    <a:pt x="3196" y="1"/>
                    <a:pt x="3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27;p23"/>
            <p:cNvSpPr/>
            <p:nvPr/>
          </p:nvSpPr>
          <p:spPr>
            <a:xfrm flipH="1">
              <a:off x="8391193" y="4468079"/>
              <a:ext cx="72777" cy="52081"/>
            </a:xfrm>
            <a:custGeom>
              <a:avLst/>
              <a:gdLst/>
              <a:ahLst/>
              <a:cxnLst/>
              <a:rect l="l" t="t" r="r" b="b"/>
              <a:pathLst>
                <a:path w="2778" h="1988" extrusionOk="0">
                  <a:moveTo>
                    <a:pt x="1826" y="308"/>
                  </a:moveTo>
                  <a:cubicBezTo>
                    <a:pt x="1944" y="308"/>
                    <a:pt x="2048" y="395"/>
                    <a:pt x="2169" y="653"/>
                  </a:cubicBezTo>
                  <a:cubicBezTo>
                    <a:pt x="2321" y="920"/>
                    <a:pt x="2359" y="1034"/>
                    <a:pt x="1713" y="1338"/>
                  </a:cubicBezTo>
                  <a:cubicBezTo>
                    <a:pt x="1393" y="1475"/>
                    <a:pt x="1128" y="1626"/>
                    <a:pt x="918" y="1626"/>
                  </a:cubicBezTo>
                  <a:cubicBezTo>
                    <a:pt x="778" y="1626"/>
                    <a:pt x="662" y="1559"/>
                    <a:pt x="571" y="1376"/>
                  </a:cubicBezTo>
                  <a:cubicBezTo>
                    <a:pt x="229" y="767"/>
                    <a:pt x="1066" y="615"/>
                    <a:pt x="1294" y="539"/>
                  </a:cubicBezTo>
                  <a:cubicBezTo>
                    <a:pt x="1523" y="435"/>
                    <a:pt x="1684" y="308"/>
                    <a:pt x="1826" y="308"/>
                  </a:cubicBezTo>
                  <a:close/>
                  <a:moveTo>
                    <a:pt x="1887" y="0"/>
                  </a:moveTo>
                  <a:cubicBezTo>
                    <a:pt x="1868" y="0"/>
                    <a:pt x="1847" y="2"/>
                    <a:pt x="1827" y="7"/>
                  </a:cubicBezTo>
                  <a:cubicBezTo>
                    <a:pt x="1827" y="7"/>
                    <a:pt x="990" y="311"/>
                    <a:pt x="571" y="577"/>
                  </a:cubicBezTo>
                  <a:cubicBezTo>
                    <a:pt x="153" y="805"/>
                    <a:pt x="1" y="920"/>
                    <a:pt x="343" y="1528"/>
                  </a:cubicBezTo>
                  <a:cubicBezTo>
                    <a:pt x="529" y="1859"/>
                    <a:pt x="681" y="1987"/>
                    <a:pt x="872" y="1987"/>
                  </a:cubicBezTo>
                  <a:cubicBezTo>
                    <a:pt x="1034" y="1987"/>
                    <a:pt x="1223" y="1896"/>
                    <a:pt x="1484" y="1757"/>
                  </a:cubicBezTo>
                  <a:cubicBezTo>
                    <a:pt x="2093" y="1490"/>
                    <a:pt x="2778" y="1300"/>
                    <a:pt x="2588" y="958"/>
                  </a:cubicBezTo>
                  <a:cubicBezTo>
                    <a:pt x="2408" y="598"/>
                    <a:pt x="2228" y="0"/>
                    <a:pt x="1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28;p23"/>
            <p:cNvSpPr/>
            <p:nvPr/>
          </p:nvSpPr>
          <p:spPr>
            <a:xfrm flipH="1">
              <a:off x="8217764" y="2759490"/>
              <a:ext cx="276095" cy="130123"/>
            </a:xfrm>
            <a:custGeom>
              <a:avLst/>
              <a:gdLst/>
              <a:ahLst/>
              <a:cxnLst/>
              <a:rect l="l" t="t" r="r" b="b"/>
              <a:pathLst>
                <a:path w="10539" h="4967" extrusionOk="0">
                  <a:moveTo>
                    <a:pt x="3675" y="0"/>
                  </a:moveTo>
                  <a:cubicBezTo>
                    <a:pt x="1610" y="0"/>
                    <a:pt x="0" y="2265"/>
                    <a:pt x="0" y="2265"/>
                  </a:cubicBezTo>
                  <a:lnTo>
                    <a:pt x="4832" y="4966"/>
                  </a:lnTo>
                  <a:cubicBezTo>
                    <a:pt x="4832" y="4966"/>
                    <a:pt x="9549" y="4624"/>
                    <a:pt x="10538" y="1695"/>
                  </a:cubicBezTo>
                  <a:cubicBezTo>
                    <a:pt x="10538" y="1695"/>
                    <a:pt x="7419" y="1390"/>
                    <a:pt x="4832" y="249"/>
                  </a:cubicBezTo>
                  <a:cubicBezTo>
                    <a:pt x="4436" y="74"/>
                    <a:pt x="4048" y="0"/>
                    <a:pt x="3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29;p23"/>
            <p:cNvSpPr/>
            <p:nvPr/>
          </p:nvSpPr>
          <p:spPr>
            <a:xfrm flipH="1">
              <a:off x="8201806" y="2792917"/>
              <a:ext cx="382745" cy="140550"/>
            </a:xfrm>
            <a:custGeom>
              <a:avLst/>
              <a:gdLst/>
              <a:ahLst/>
              <a:cxnLst/>
              <a:rect l="l" t="t" r="r" b="b"/>
              <a:pathLst>
                <a:path w="14610" h="5365" extrusionOk="0">
                  <a:moveTo>
                    <a:pt x="14609" y="0"/>
                  </a:moveTo>
                  <a:lnTo>
                    <a:pt x="14609" y="0"/>
                  </a:lnTo>
                  <a:cubicBezTo>
                    <a:pt x="14381" y="0"/>
                    <a:pt x="12022" y="2131"/>
                    <a:pt x="10805" y="2435"/>
                  </a:cubicBezTo>
                  <a:cubicBezTo>
                    <a:pt x="10727" y="2454"/>
                    <a:pt x="10641" y="2463"/>
                    <a:pt x="10547" y="2463"/>
                  </a:cubicBezTo>
                  <a:cubicBezTo>
                    <a:pt x="9160" y="2463"/>
                    <a:pt x="6035" y="495"/>
                    <a:pt x="3576" y="495"/>
                  </a:cubicBezTo>
                  <a:cubicBezTo>
                    <a:pt x="913" y="495"/>
                    <a:pt x="0" y="3272"/>
                    <a:pt x="0" y="3272"/>
                  </a:cubicBezTo>
                  <a:cubicBezTo>
                    <a:pt x="0" y="3272"/>
                    <a:pt x="2397" y="4375"/>
                    <a:pt x="3234" y="4680"/>
                  </a:cubicBezTo>
                  <a:cubicBezTo>
                    <a:pt x="4984" y="5288"/>
                    <a:pt x="6620" y="5364"/>
                    <a:pt x="10576" y="5364"/>
                  </a:cubicBezTo>
                  <a:cubicBezTo>
                    <a:pt x="10595" y="5365"/>
                    <a:pt x="10614" y="5365"/>
                    <a:pt x="10632" y="5365"/>
                  </a:cubicBezTo>
                  <a:cubicBezTo>
                    <a:pt x="13177" y="5365"/>
                    <a:pt x="14077" y="2777"/>
                    <a:pt x="14077" y="2777"/>
                  </a:cubicBezTo>
                  <a:cubicBezTo>
                    <a:pt x="14077" y="2777"/>
                    <a:pt x="14305" y="1027"/>
                    <a:pt x="14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30;p23"/>
            <p:cNvSpPr/>
            <p:nvPr/>
          </p:nvSpPr>
          <p:spPr>
            <a:xfrm flipH="1">
              <a:off x="8200811" y="2785922"/>
              <a:ext cx="387749" cy="96721"/>
            </a:xfrm>
            <a:custGeom>
              <a:avLst/>
              <a:gdLst/>
              <a:ahLst/>
              <a:cxnLst/>
              <a:rect l="l" t="t" r="r" b="b"/>
              <a:pathLst>
                <a:path w="14801" h="3692" extrusionOk="0">
                  <a:moveTo>
                    <a:pt x="14361" y="0"/>
                  </a:moveTo>
                  <a:cubicBezTo>
                    <a:pt x="13960" y="0"/>
                    <a:pt x="13485" y="245"/>
                    <a:pt x="13050" y="762"/>
                  </a:cubicBezTo>
                  <a:cubicBezTo>
                    <a:pt x="12441" y="1523"/>
                    <a:pt x="12137" y="2512"/>
                    <a:pt x="10501" y="2550"/>
                  </a:cubicBezTo>
                  <a:cubicBezTo>
                    <a:pt x="10485" y="2550"/>
                    <a:pt x="10468" y="2550"/>
                    <a:pt x="10452" y="2550"/>
                  </a:cubicBezTo>
                  <a:cubicBezTo>
                    <a:pt x="8823" y="2550"/>
                    <a:pt x="6749" y="722"/>
                    <a:pt x="4414" y="534"/>
                  </a:cubicBezTo>
                  <a:cubicBezTo>
                    <a:pt x="4038" y="497"/>
                    <a:pt x="3721" y="480"/>
                    <a:pt x="3450" y="480"/>
                  </a:cubicBezTo>
                  <a:cubicBezTo>
                    <a:pt x="2026" y="480"/>
                    <a:pt x="1902" y="953"/>
                    <a:pt x="1294" y="1561"/>
                  </a:cubicBezTo>
                  <a:cubicBezTo>
                    <a:pt x="534" y="2246"/>
                    <a:pt x="1" y="3501"/>
                    <a:pt x="1" y="3501"/>
                  </a:cubicBezTo>
                  <a:lnTo>
                    <a:pt x="458" y="3691"/>
                  </a:lnTo>
                  <a:cubicBezTo>
                    <a:pt x="458" y="3691"/>
                    <a:pt x="1207" y="1256"/>
                    <a:pt x="3523" y="1256"/>
                  </a:cubicBezTo>
                  <a:cubicBezTo>
                    <a:pt x="3541" y="1256"/>
                    <a:pt x="3559" y="1256"/>
                    <a:pt x="3577" y="1256"/>
                  </a:cubicBezTo>
                  <a:cubicBezTo>
                    <a:pt x="5777" y="1291"/>
                    <a:pt x="8362" y="3442"/>
                    <a:pt x="10213" y="3442"/>
                  </a:cubicBezTo>
                  <a:cubicBezTo>
                    <a:pt x="10378" y="3442"/>
                    <a:pt x="10538" y="3424"/>
                    <a:pt x="10691" y="3387"/>
                  </a:cubicBezTo>
                  <a:cubicBezTo>
                    <a:pt x="12518" y="2930"/>
                    <a:pt x="13621" y="1142"/>
                    <a:pt x="13811" y="952"/>
                  </a:cubicBezTo>
                  <a:cubicBezTo>
                    <a:pt x="13963" y="800"/>
                    <a:pt x="14420" y="762"/>
                    <a:pt x="14648" y="762"/>
                  </a:cubicBezTo>
                  <a:cubicBezTo>
                    <a:pt x="14724" y="534"/>
                    <a:pt x="14762" y="343"/>
                    <a:pt x="14800" y="115"/>
                  </a:cubicBezTo>
                  <a:cubicBezTo>
                    <a:pt x="14670" y="39"/>
                    <a:pt x="14522" y="0"/>
                    <a:pt x="14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31;p23"/>
            <p:cNvSpPr/>
            <p:nvPr/>
          </p:nvSpPr>
          <p:spPr>
            <a:xfrm flipH="1">
              <a:off x="8329384" y="2693763"/>
              <a:ext cx="370773" cy="154984"/>
            </a:xfrm>
            <a:custGeom>
              <a:avLst/>
              <a:gdLst/>
              <a:ahLst/>
              <a:cxnLst/>
              <a:rect l="l" t="t" r="r" b="b"/>
              <a:pathLst>
                <a:path w="14153" h="5916" extrusionOk="0">
                  <a:moveTo>
                    <a:pt x="6955" y="1"/>
                  </a:moveTo>
                  <a:cubicBezTo>
                    <a:pt x="5225" y="1"/>
                    <a:pt x="4413" y="361"/>
                    <a:pt x="4413" y="361"/>
                  </a:cubicBezTo>
                  <a:lnTo>
                    <a:pt x="5364" y="1312"/>
                  </a:lnTo>
                  <a:cubicBezTo>
                    <a:pt x="5364" y="1312"/>
                    <a:pt x="5347" y="1312"/>
                    <a:pt x="5314" y="1312"/>
                  </a:cubicBezTo>
                  <a:cubicBezTo>
                    <a:pt x="5004" y="1312"/>
                    <a:pt x="3341" y="1343"/>
                    <a:pt x="2549" y="1997"/>
                  </a:cubicBezTo>
                  <a:cubicBezTo>
                    <a:pt x="1674" y="2758"/>
                    <a:pt x="1141" y="4622"/>
                    <a:pt x="0" y="5345"/>
                  </a:cubicBezTo>
                  <a:cubicBezTo>
                    <a:pt x="445" y="5592"/>
                    <a:pt x="969" y="5725"/>
                    <a:pt x="1516" y="5725"/>
                  </a:cubicBezTo>
                  <a:cubicBezTo>
                    <a:pt x="2231" y="5725"/>
                    <a:pt x="2984" y="5498"/>
                    <a:pt x="3652" y="5003"/>
                  </a:cubicBezTo>
                  <a:cubicBezTo>
                    <a:pt x="4870" y="4128"/>
                    <a:pt x="5592" y="3519"/>
                    <a:pt x="5593" y="3519"/>
                  </a:cubicBezTo>
                  <a:lnTo>
                    <a:pt x="5593" y="3519"/>
                  </a:lnTo>
                  <a:lnTo>
                    <a:pt x="4946" y="5003"/>
                  </a:lnTo>
                  <a:cubicBezTo>
                    <a:pt x="4946" y="5003"/>
                    <a:pt x="6125" y="4204"/>
                    <a:pt x="6582" y="3785"/>
                  </a:cubicBezTo>
                  <a:cubicBezTo>
                    <a:pt x="7038" y="3367"/>
                    <a:pt x="7875" y="3024"/>
                    <a:pt x="7875" y="3024"/>
                  </a:cubicBezTo>
                  <a:lnTo>
                    <a:pt x="7875" y="3024"/>
                  </a:lnTo>
                  <a:lnTo>
                    <a:pt x="6962" y="4432"/>
                  </a:lnTo>
                  <a:cubicBezTo>
                    <a:pt x="6962" y="4432"/>
                    <a:pt x="8826" y="4318"/>
                    <a:pt x="9169" y="4242"/>
                  </a:cubicBezTo>
                  <a:cubicBezTo>
                    <a:pt x="9549" y="4204"/>
                    <a:pt x="10386" y="3785"/>
                    <a:pt x="10386" y="3785"/>
                  </a:cubicBezTo>
                  <a:lnTo>
                    <a:pt x="10386" y="3785"/>
                  </a:lnTo>
                  <a:lnTo>
                    <a:pt x="9625" y="5155"/>
                  </a:lnTo>
                  <a:lnTo>
                    <a:pt x="13582" y="5916"/>
                  </a:lnTo>
                  <a:cubicBezTo>
                    <a:pt x="13582" y="5916"/>
                    <a:pt x="14152" y="5003"/>
                    <a:pt x="13125" y="2948"/>
                  </a:cubicBezTo>
                  <a:cubicBezTo>
                    <a:pt x="12098" y="856"/>
                    <a:pt x="10577" y="247"/>
                    <a:pt x="10576" y="247"/>
                  </a:cubicBezTo>
                  <a:lnTo>
                    <a:pt x="10576" y="247"/>
                  </a:lnTo>
                  <a:lnTo>
                    <a:pt x="10919" y="1312"/>
                  </a:lnTo>
                  <a:cubicBezTo>
                    <a:pt x="10919" y="1312"/>
                    <a:pt x="9853" y="133"/>
                    <a:pt x="7647" y="19"/>
                  </a:cubicBezTo>
                  <a:cubicBezTo>
                    <a:pt x="7402" y="6"/>
                    <a:pt x="7171" y="1"/>
                    <a:pt x="6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32;p23"/>
            <p:cNvSpPr/>
            <p:nvPr/>
          </p:nvSpPr>
          <p:spPr>
            <a:xfrm flipH="1">
              <a:off x="8344344" y="2728369"/>
              <a:ext cx="328910" cy="120378"/>
            </a:xfrm>
            <a:custGeom>
              <a:avLst/>
              <a:gdLst/>
              <a:ahLst/>
              <a:cxnLst/>
              <a:rect l="l" t="t" r="r" b="b"/>
              <a:pathLst>
                <a:path w="12555" h="4595" extrusionOk="0">
                  <a:moveTo>
                    <a:pt x="6790" y="1"/>
                  </a:moveTo>
                  <a:cubicBezTo>
                    <a:pt x="5741" y="1"/>
                    <a:pt x="4774" y="297"/>
                    <a:pt x="3386" y="866"/>
                  </a:cubicBezTo>
                  <a:cubicBezTo>
                    <a:pt x="1104" y="1817"/>
                    <a:pt x="0" y="2959"/>
                    <a:pt x="0" y="2959"/>
                  </a:cubicBezTo>
                  <a:cubicBezTo>
                    <a:pt x="0" y="2959"/>
                    <a:pt x="2968" y="1095"/>
                    <a:pt x="6848" y="866"/>
                  </a:cubicBezTo>
                  <a:cubicBezTo>
                    <a:pt x="6956" y="860"/>
                    <a:pt x="7062" y="857"/>
                    <a:pt x="7167" y="857"/>
                  </a:cubicBezTo>
                  <a:cubicBezTo>
                    <a:pt x="10794" y="857"/>
                    <a:pt x="12555" y="4595"/>
                    <a:pt x="12555" y="4595"/>
                  </a:cubicBezTo>
                  <a:cubicBezTo>
                    <a:pt x="12555" y="4595"/>
                    <a:pt x="11490" y="1095"/>
                    <a:pt x="9169" y="410"/>
                  </a:cubicBezTo>
                  <a:cubicBezTo>
                    <a:pt x="8236" y="135"/>
                    <a:pt x="7494" y="1"/>
                    <a:pt x="679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33;p23"/>
            <p:cNvSpPr/>
            <p:nvPr/>
          </p:nvSpPr>
          <p:spPr>
            <a:xfrm flipH="1">
              <a:off x="8299502" y="3400859"/>
              <a:ext cx="141545" cy="412637"/>
            </a:xfrm>
            <a:custGeom>
              <a:avLst/>
              <a:gdLst/>
              <a:ahLst/>
              <a:cxnLst/>
              <a:rect l="l" t="t" r="r" b="b"/>
              <a:pathLst>
                <a:path w="5403" h="15751" extrusionOk="0">
                  <a:moveTo>
                    <a:pt x="5403" y="0"/>
                  </a:moveTo>
                  <a:cubicBezTo>
                    <a:pt x="5403" y="1"/>
                    <a:pt x="5060" y="3234"/>
                    <a:pt x="5022" y="6163"/>
                  </a:cubicBezTo>
                  <a:cubicBezTo>
                    <a:pt x="4946" y="9055"/>
                    <a:pt x="3691" y="15332"/>
                    <a:pt x="3691" y="15332"/>
                  </a:cubicBezTo>
                  <a:cubicBezTo>
                    <a:pt x="3691" y="15332"/>
                    <a:pt x="3217" y="15315"/>
                    <a:pt x="2609" y="15315"/>
                  </a:cubicBezTo>
                  <a:cubicBezTo>
                    <a:pt x="2304" y="15315"/>
                    <a:pt x="1966" y="15319"/>
                    <a:pt x="1636" y="15332"/>
                  </a:cubicBezTo>
                  <a:cubicBezTo>
                    <a:pt x="533" y="15370"/>
                    <a:pt x="1" y="15370"/>
                    <a:pt x="1" y="15370"/>
                  </a:cubicBezTo>
                  <a:lnTo>
                    <a:pt x="3995" y="15750"/>
                  </a:lnTo>
                  <a:cubicBezTo>
                    <a:pt x="3995" y="15750"/>
                    <a:pt x="5403" y="9169"/>
                    <a:pt x="5403" y="6848"/>
                  </a:cubicBezTo>
                  <a:cubicBezTo>
                    <a:pt x="5365" y="4528"/>
                    <a:pt x="5403" y="1"/>
                    <a:pt x="5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34;p23"/>
            <p:cNvSpPr/>
            <p:nvPr/>
          </p:nvSpPr>
          <p:spPr>
            <a:xfrm flipH="1">
              <a:off x="8196841" y="3401855"/>
              <a:ext cx="66804" cy="392701"/>
            </a:xfrm>
            <a:custGeom>
              <a:avLst/>
              <a:gdLst/>
              <a:ahLst/>
              <a:cxnLst/>
              <a:rect l="l" t="t" r="r" b="b"/>
              <a:pathLst>
                <a:path w="2550" h="14990" extrusionOk="0">
                  <a:moveTo>
                    <a:pt x="0" y="0"/>
                  </a:moveTo>
                  <a:cubicBezTo>
                    <a:pt x="0" y="190"/>
                    <a:pt x="0" y="4756"/>
                    <a:pt x="191" y="7609"/>
                  </a:cubicBezTo>
                  <a:cubicBezTo>
                    <a:pt x="419" y="10500"/>
                    <a:pt x="799" y="14990"/>
                    <a:pt x="913" y="14990"/>
                  </a:cubicBezTo>
                  <a:cubicBezTo>
                    <a:pt x="1066" y="14990"/>
                    <a:pt x="2549" y="14039"/>
                    <a:pt x="2549" y="14039"/>
                  </a:cubicBezTo>
                  <a:lnTo>
                    <a:pt x="2549" y="14039"/>
                  </a:lnTo>
                  <a:lnTo>
                    <a:pt x="1256" y="14343"/>
                  </a:lnTo>
                  <a:cubicBezTo>
                    <a:pt x="1256" y="14343"/>
                    <a:pt x="837" y="10462"/>
                    <a:pt x="495" y="7495"/>
                  </a:cubicBezTo>
                  <a:cubicBezTo>
                    <a:pt x="191" y="4528"/>
                    <a:pt x="0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35;p23"/>
            <p:cNvSpPr/>
            <p:nvPr/>
          </p:nvSpPr>
          <p:spPr>
            <a:xfrm flipH="1">
              <a:off x="8273599" y="3416787"/>
              <a:ext cx="11972" cy="226268"/>
            </a:xfrm>
            <a:custGeom>
              <a:avLst/>
              <a:gdLst/>
              <a:ahLst/>
              <a:cxnLst/>
              <a:rect l="l" t="t" r="r" b="b"/>
              <a:pathLst>
                <a:path w="457" h="8637" extrusionOk="0">
                  <a:moveTo>
                    <a:pt x="77" y="1"/>
                  </a:moveTo>
                  <a:cubicBezTo>
                    <a:pt x="77" y="1"/>
                    <a:pt x="0" y="3425"/>
                    <a:pt x="77" y="5479"/>
                  </a:cubicBezTo>
                  <a:cubicBezTo>
                    <a:pt x="136" y="7092"/>
                    <a:pt x="102" y="8118"/>
                    <a:pt x="85" y="8485"/>
                  </a:cubicBezTo>
                  <a:lnTo>
                    <a:pt x="85" y="8485"/>
                  </a:lnTo>
                  <a:cubicBezTo>
                    <a:pt x="114" y="7959"/>
                    <a:pt x="215" y="6117"/>
                    <a:pt x="343" y="3843"/>
                  </a:cubicBezTo>
                  <a:cubicBezTo>
                    <a:pt x="457" y="1104"/>
                    <a:pt x="77" y="1"/>
                    <a:pt x="77" y="1"/>
                  </a:cubicBezTo>
                  <a:close/>
                  <a:moveTo>
                    <a:pt x="85" y="8485"/>
                  </a:moveTo>
                  <a:lnTo>
                    <a:pt x="85" y="8485"/>
                  </a:lnTo>
                  <a:cubicBezTo>
                    <a:pt x="79" y="8584"/>
                    <a:pt x="77" y="8637"/>
                    <a:pt x="77" y="8637"/>
                  </a:cubicBezTo>
                  <a:cubicBezTo>
                    <a:pt x="77" y="8637"/>
                    <a:pt x="80" y="8586"/>
                    <a:pt x="85" y="8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36;p23"/>
            <p:cNvSpPr/>
            <p:nvPr/>
          </p:nvSpPr>
          <p:spPr>
            <a:xfrm flipH="1">
              <a:off x="8391194" y="3335080"/>
              <a:ext cx="23945" cy="23945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1" y="0"/>
                    <a:pt x="1" y="190"/>
                    <a:pt x="1" y="457"/>
                  </a:cubicBezTo>
                  <a:cubicBezTo>
                    <a:pt x="1" y="685"/>
                    <a:pt x="191" y="913"/>
                    <a:pt x="457" y="913"/>
                  </a:cubicBezTo>
                  <a:cubicBezTo>
                    <a:pt x="685" y="913"/>
                    <a:pt x="914" y="685"/>
                    <a:pt x="914" y="457"/>
                  </a:cubicBezTo>
                  <a:cubicBezTo>
                    <a:pt x="914" y="190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37;p23"/>
            <p:cNvSpPr/>
            <p:nvPr/>
          </p:nvSpPr>
          <p:spPr>
            <a:xfrm flipH="1">
              <a:off x="8399158" y="3222461"/>
              <a:ext cx="23945" cy="23945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1" y="0"/>
                    <a:pt x="0" y="229"/>
                    <a:pt x="0" y="457"/>
                  </a:cubicBezTo>
                  <a:cubicBezTo>
                    <a:pt x="0" y="723"/>
                    <a:pt x="191" y="913"/>
                    <a:pt x="457" y="913"/>
                  </a:cubicBezTo>
                  <a:cubicBezTo>
                    <a:pt x="685" y="913"/>
                    <a:pt x="913" y="723"/>
                    <a:pt x="913" y="457"/>
                  </a:cubicBezTo>
                  <a:cubicBezTo>
                    <a:pt x="913" y="229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38;p23"/>
            <p:cNvSpPr/>
            <p:nvPr/>
          </p:nvSpPr>
          <p:spPr>
            <a:xfrm flipH="1">
              <a:off x="8403140" y="3450685"/>
              <a:ext cx="23945" cy="23945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457" y="0"/>
                  </a:moveTo>
                  <a:cubicBezTo>
                    <a:pt x="190" y="0"/>
                    <a:pt x="0" y="229"/>
                    <a:pt x="0" y="457"/>
                  </a:cubicBezTo>
                  <a:cubicBezTo>
                    <a:pt x="0" y="723"/>
                    <a:pt x="190" y="913"/>
                    <a:pt x="457" y="913"/>
                  </a:cubicBezTo>
                  <a:cubicBezTo>
                    <a:pt x="685" y="913"/>
                    <a:pt x="913" y="723"/>
                    <a:pt x="913" y="457"/>
                  </a:cubicBezTo>
                  <a:cubicBezTo>
                    <a:pt x="913" y="229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39;p23"/>
            <p:cNvSpPr/>
            <p:nvPr/>
          </p:nvSpPr>
          <p:spPr>
            <a:xfrm flipH="1">
              <a:off x="8423075" y="3569120"/>
              <a:ext cx="25936" cy="24102"/>
            </a:xfrm>
            <a:custGeom>
              <a:avLst/>
              <a:gdLst/>
              <a:ahLst/>
              <a:cxnLst/>
              <a:rect l="l" t="t" r="r" b="b"/>
              <a:pathLst>
                <a:path w="990" h="920" extrusionOk="0">
                  <a:moveTo>
                    <a:pt x="463" y="1"/>
                  </a:moveTo>
                  <a:cubicBezTo>
                    <a:pt x="260" y="1"/>
                    <a:pt x="72" y="148"/>
                    <a:pt x="38" y="387"/>
                  </a:cubicBezTo>
                  <a:cubicBezTo>
                    <a:pt x="0" y="653"/>
                    <a:pt x="190" y="882"/>
                    <a:pt x="419" y="920"/>
                  </a:cubicBezTo>
                  <a:cubicBezTo>
                    <a:pt x="685" y="920"/>
                    <a:pt x="913" y="768"/>
                    <a:pt x="951" y="501"/>
                  </a:cubicBezTo>
                  <a:cubicBezTo>
                    <a:pt x="989" y="273"/>
                    <a:pt x="799" y="45"/>
                    <a:pt x="533" y="7"/>
                  </a:cubicBezTo>
                  <a:cubicBezTo>
                    <a:pt x="509" y="3"/>
                    <a:pt x="486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40;p23"/>
            <p:cNvSpPr/>
            <p:nvPr/>
          </p:nvSpPr>
          <p:spPr>
            <a:xfrm flipH="1">
              <a:off x="8450975" y="3682734"/>
              <a:ext cx="25962" cy="24102"/>
            </a:xfrm>
            <a:custGeom>
              <a:avLst/>
              <a:gdLst/>
              <a:ahLst/>
              <a:cxnLst/>
              <a:rect l="l" t="t" r="r" b="b"/>
              <a:pathLst>
                <a:path w="991" h="920" extrusionOk="0">
                  <a:moveTo>
                    <a:pt x="491" y="1"/>
                  </a:moveTo>
                  <a:cubicBezTo>
                    <a:pt x="261" y="1"/>
                    <a:pt x="73" y="148"/>
                    <a:pt x="39" y="387"/>
                  </a:cubicBezTo>
                  <a:cubicBezTo>
                    <a:pt x="1" y="653"/>
                    <a:pt x="191" y="882"/>
                    <a:pt x="419" y="920"/>
                  </a:cubicBezTo>
                  <a:cubicBezTo>
                    <a:pt x="686" y="920"/>
                    <a:pt x="914" y="768"/>
                    <a:pt x="952" y="501"/>
                  </a:cubicBezTo>
                  <a:cubicBezTo>
                    <a:pt x="990" y="273"/>
                    <a:pt x="800" y="45"/>
                    <a:pt x="572" y="7"/>
                  </a:cubicBezTo>
                  <a:cubicBezTo>
                    <a:pt x="544" y="3"/>
                    <a:pt x="518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41;p23"/>
            <p:cNvSpPr/>
            <p:nvPr/>
          </p:nvSpPr>
          <p:spPr>
            <a:xfrm flipH="1">
              <a:off x="8504809" y="3996699"/>
              <a:ext cx="25936" cy="24206"/>
            </a:xfrm>
            <a:custGeom>
              <a:avLst/>
              <a:gdLst/>
              <a:ahLst/>
              <a:cxnLst/>
              <a:rect l="l" t="t" r="r" b="b"/>
              <a:pathLst>
                <a:path w="990" h="924" extrusionOk="0">
                  <a:moveTo>
                    <a:pt x="504" y="1"/>
                  </a:moveTo>
                  <a:cubicBezTo>
                    <a:pt x="267" y="1"/>
                    <a:pt x="73" y="181"/>
                    <a:pt x="39" y="424"/>
                  </a:cubicBezTo>
                  <a:cubicBezTo>
                    <a:pt x="1" y="652"/>
                    <a:pt x="191" y="881"/>
                    <a:pt x="419" y="919"/>
                  </a:cubicBezTo>
                  <a:cubicBezTo>
                    <a:pt x="442" y="922"/>
                    <a:pt x="465" y="924"/>
                    <a:pt x="487" y="924"/>
                  </a:cubicBezTo>
                  <a:cubicBezTo>
                    <a:pt x="723" y="924"/>
                    <a:pt x="917" y="747"/>
                    <a:pt x="952" y="538"/>
                  </a:cubicBezTo>
                  <a:cubicBezTo>
                    <a:pt x="990" y="272"/>
                    <a:pt x="799" y="44"/>
                    <a:pt x="571" y="6"/>
                  </a:cubicBezTo>
                  <a:cubicBezTo>
                    <a:pt x="548" y="2"/>
                    <a:pt x="526" y="1"/>
                    <a:pt x="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42;p23"/>
            <p:cNvSpPr/>
            <p:nvPr/>
          </p:nvSpPr>
          <p:spPr>
            <a:xfrm flipH="1">
              <a:off x="7956248" y="3266995"/>
              <a:ext cx="173847" cy="226582"/>
            </a:xfrm>
            <a:custGeom>
              <a:avLst/>
              <a:gdLst/>
              <a:ahLst/>
              <a:cxnLst/>
              <a:rect l="l" t="t" r="r" b="b"/>
              <a:pathLst>
                <a:path w="6636" h="8649" extrusionOk="0">
                  <a:moveTo>
                    <a:pt x="4204" y="1"/>
                  </a:moveTo>
                  <a:cubicBezTo>
                    <a:pt x="4121" y="1"/>
                    <a:pt x="4039" y="17"/>
                    <a:pt x="3957" y="50"/>
                  </a:cubicBezTo>
                  <a:cubicBezTo>
                    <a:pt x="3805" y="126"/>
                    <a:pt x="571" y="1496"/>
                    <a:pt x="571" y="1496"/>
                  </a:cubicBezTo>
                  <a:cubicBezTo>
                    <a:pt x="571" y="1496"/>
                    <a:pt x="0" y="3360"/>
                    <a:pt x="229" y="5719"/>
                  </a:cubicBezTo>
                  <a:cubicBezTo>
                    <a:pt x="457" y="8078"/>
                    <a:pt x="875" y="8648"/>
                    <a:pt x="875" y="8648"/>
                  </a:cubicBezTo>
                  <a:cubicBezTo>
                    <a:pt x="875" y="8648"/>
                    <a:pt x="4832" y="7165"/>
                    <a:pt x="5745" y="5300"/>
                  </a:cubicBezTo>
                  <a:cubicBezTo>
                    <a:pt x="6636" y="3518"/>
                    <a:pt x="5424" y="1"/>
                    <a:pt x="4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43;p23"/>
            <p:cNvSpPr/>
            <p:nvPr/>
          </p:nvSpPr>
          <p:spPr>
            <a:xfrm flipH="1">
              <a:off x="8023421" y="3286250"/>
              <a:ext cx="42885" cy="142541"/>
            </a:xfrm>
            <a:custGeom>
              <a:avLst/>
              <a:gdLst/>
              <a:ahLst/>
              <a:cxnLst/>
              <a:rect l="l" t="t" r="r" b="b"/>
              <a:pathLst>
                <a:path w="1637" h="5441" extrusionOk="0">
                  <a:moveTo>
                    <a:pt x="913" y="0"/>
                  </a:moveTo>
                  <a:cubicBezTo>
                    <a:pt x="913" y="0"/>
                    <a:pt x="0" y="1142"/>
                    <a:pt x="419" y="3082"/>
                  </a:cubicBezTo>
                  <a:cubicBezTo>
                    <a:pt x="837" y="5022"/>
                    <a:pt x="1636" y="5440"/>
                    <a:pt x="1636" y="5440"/>
                  </a:cubicBezTo>
                  <a:cubicBezTo>
                    <a:pt x="1636" y="5440"/>
                    <a:pt x="951" y="3728"/>
                    <a:pt x="837" y="2359"/>
                  </a:cubicBezTo>
                  <a:cubicBezTo>
                    <a:pt x="685" y="989"/>
                    <a:pt x="913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44;p23"/>
            <p:cNvSpPr/>
            <p:nvPr/>
          </p:nvSpPr>
          <p:spPr>
            <a:xfrm flipH="1">
              <a:off x="8046342" y="3321117"/>
              <a:ext cx="70419" cy="54229"/>
            </a:xfrm>
            <a:custGeom>
              <a:avLst/>
              <a:gdLst/>
              <a:ahLst/>
              <a:cxnLst/>
              <a:rect l="l" t="t" r="r" b="b"/>
              <a:pathLst>
                <a:path w="2688" h="2070" extrusionOk="0">
                  <a:moveTo>
                    <a:pt x="1089" y="1"/>
                  </a:moveTo>
                  <a:lnTo>
                    <a:pt x="1089" y="1"/>
                  </a:lnTo>
                  <a:cubicBezTo>
                    <a:pt x="1089" y="1"/>
                    <a:pt x="100" y="305"/>
                    <a:pt x="24" y="1142"/>
                  </a:cubicBezTo>
                  <a:cubicBezTo>
                    <a:pt x="0" y="1687"/>
                    <a:pt x="434" y="2069"/>
                    <a:pt x="838" y="2069"/>
                  </a:cubicBezTo>
                  <a:cubicBezTo>
                    <a:pt x="1083" y="2069"/>
                    <a:pt x="1317" y="1929"/>
                    <a:pt x="1432" y="1598"/>
                  </a:cubicBezTo>
                  <a:cubicBezTo>
                    <a:pt x="1629" y="986"/>
                    <a:pt x="1838" y="599"/>
                    <a:pt x="2060" y="599"/>
                  </a:cubicBezTo>
                  <a:cubicBezTo>
                    <a:pt x="2224" y="599"/>
                    <a:pt x="2395" y="810"/>
                    <a:pt x="2573" y="1294"/>
                  </a:cubicBezTo>
                  <a:cubicBezTo>
                    <a:pt x="2687" y="1066"/>
                    <a:pt x="2649" y="647"/>
                    <a:pt x="2345" y="229"/>
                  </a:cubicBezTo>
                  <a:cubicBezTo>
                    <a:pt x="2279" y="130"/>
                    <a:pt x="2190" y="87"/>
                    <a:pt x="2091" y="87"/>
                  </a:cubicBezTo>
                  <a:cubicBezTo>
                    <a:pt x="1730" y="87"/>
                    <a:pt x="1233" y="660"/>
                    <a:pt x="1203" y="1256"/>
                  </a:cubicBezTo>
                  <a:cubicBezTo>
                    <a:pt x="1182" y="1656"/>
                    <a:pt x="916" y="1905"/>
                    <a:pt x="696" y="1905"/>
                  </a:cubicBezTo>
                  <a:cubicBezTo>
                    <a:pt x="518" y="1905"/>
                    <a:pt x="370" y="1744"/>
                    <a:pt x="404" y="1370"/>
                  </a:cubicBezTo>
                  <a:cubicBezTo>
                    <a:pt x="480" y="571"/>
                    <a:pt x="1089" y="1"/>
                    <a:pt x="1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45;p23"/>
            <p:cNvSpPr/>
            <p:nvPr/>
          </p:nvSpPr>
          <p:spPr>
            <a:xfrm flipH="1">
              <a:off x="8059310" y="3366961"/>
              <a:ext cx="50849" cy="48858"/>
            </a:xfrm>
            <a:custGeom>
              <a:avLst/>
              <a:gdLst/>
              <a:ahLst/>
              <a:cxnLst/>
              <a:rect l="l" t="t" r="r" b="b"/>
              <a:pathLst>
                <a:path w="1941" h="1865" extrusionOk="0">
                  <a:moveTo>
                    <a:pt x="0" y="1"/>
                  </a:moveTo>
                  <a:cubicBezTo>
                    <a:pt x="0" y="1"/>
                    <a:pt x="38" y="1865"/>
                    <a:pt x="647" y="1865"/>
                  </a:cubicBezTo>
                  <a:cubicBezTo>
                    <a:pt x="1522" y="1865"/>
                    <a:pt x="1940" y="1180"/>
                    <a:pt x="1674" y="229"/>
                  </a:cubicBezTo>
                  <a:lnTo>
                    <a:pt x="1674" y="229"/>
                  </a:lnTo>
                  <a:cubicBezTo>
                    <a:pt x="1674" y="229"/>
                    <a:pt x="1826" y="1028"/>
                    <a:pt x="1103" y="1408"/>
                  </a:cubicBezTo>
                  <a:cubicBezTo>
                    <a:pt x="1019" y="1453"/>
                    <a:pt x="947" y="1472"/>
                    <a:pt x="885" y="1472"/>
                  </a:cubicBezTo>
                  <a:cubicBezTo>
                    <a:pt x="414" y="1472"/>
                    <a:pt x="533" y="343"/>
                    <a:pt x="53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46;p23"/>
            <p:cNvSpPr/>
            <p:nvPr/>
          </p:nvSpPr>
          <p:spPr>
            <a:xfrm flipH="1">
              <a:off x="8060305" y="3400859"/>
              <a:ext cx="48858" cy="55932"/>
            </a:xfrm>
            <a:custGeom>
              <a:avLst/>
              <a:gdLst/>
              <a:ahLst/>
              <a:cxnLst/>
              <a:rect l="l" t="t" r="r" b="b"/>
              <a:pathLst>
                <a:path w="1865" h="2135" extrusionOk="0">
                  <a:moveTo>
                    <a:pt x="723" y="0"/>
                  </a:moveTo>
                  <a:cubicBezTo>
                    <a:pt x="723" y="0"/>
                    <a:pt x="0" y="1522"/>
                    <a:pt x="343" y="1902"/>
                  </a:cubicBezTo>
                  <a:cubicBezTo>
                    <a:pt x="486" y="2062"/>
                    <a:pt x="702" y="2134"/>
                    <a:pt x="936" y="2134"/>
                  </a:cubicBezTo>
                  <a:cubicBezTo>
                    <a:pt x="1262" y="2134"/>
                    <a:pt x="1621" y="1994"/>
                    <a:pt x="1864" y="1750"/>
                  </a:cubicBezTo>
                  <a:lnTo>
                    <a:pt x="1864" y="1750"/>
                  </a:lnTo>
                  <a:cubicBezTo>
                    <a:pt x="1864" y="1750"/>
                    <a:pt x="1502" y="1841"/>
                    <a:pt x="1155" y="1841"/>
                  </a:cubicBezTo>
                  <a:cubicBezTo>
                    <a:pt x="906" y="1841"/>
                    <a:pt x="666" y="1795"/>
                    <a:pt x="571" y="1636"/>
                  </a:cubicBezTo>
                  <a:cubicBezTo>
                    <a:pt x="343" y="1218"/>
                    <a:pt x="837" y="381"/>
                    <a:pt x="837" y="381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47;p23"/>
            <p:cNvSpPr/>
            <p:nvPr/>
          </p:nvSpPr>
          <p:spPr>
            <a:xfrm flipH="1">
              <a:off x="7953658" y="3257276"/>
              <a:ext cx="75789" cy="158600"/>
            </a:xfrm>
            <a:custGeom>
              <a:avLst/>
              <a:gdLst/>
              <a:ahLst/>
              <a:cxnLst/>
              <a:rect l="l" t="t" r="r" b="b"/>
              <a:pathLst>
                <a:path w="2893" h="6054" extrusionOk="0">
                  <a:moveTo>
                    <a:pt x="1584" y="1"/>
                  </a:moveTo>
                  <a:cubicBezTo>
                    <a:pt x="1576" y="1"/>
                    <a:pt x="1568" y="1"/>
                    <a:pt x="1561" y="3"/>
                  </a:cubicBezTo>
                  <a:cubicBezTo>
                    <a:pt x="1370" y="41"/>
                    <a:pt x="343" y="878"/>
                    <a:pt x="343" y="878"/>
                  </a:cubicBezTo>
                  <a:cubicBezTo>
                    <a:pt x="343" y="878"/>
                    <a:pt x="1" y="1905"/>
                    <a:pt x="77" y="3465"/>
                  </a:cubicBezTo>
                  <a:cubicBezTo>
                    <a:pt x="153" y="5063"/>
                    <a:pt x="648" y="5976"/>
                    <a:pt x="914" y="6052"/>
                  </a:cubicBezTo>
                  <a:cubicBezTo>
                    <a:pt x="920" y="6053"/>
                    <a:pt x="927" y="6053"/>
                    <a:pt x="934" y="6053"/>
                  </a:cubicBezTo>
                  <a:cubicBezTo>
                    <a:pt x="1263" y="6053"/>
                    <a:pt x="2287" y="5204"/>
                    <a:pt x="2436" y="4682"/>
                  </a:cubicBezTo>
                  <a:cubicBezTo>
                    <a:pt x="2626" y="4188"/>
                    <a:pt x="2892" y="3122"/>
                    <a:pt x="2588" y="2628"/>
                  </a:cubicBezTo>
                  <a:cubicBezTo>
                    <a:pt x="2321" y="2133"/>
                    <a:pt x="2207" y="1791"/>
                    <a:pt x="2207" y="1106"/>
                  </a:cubicBezTo>
                  <a:cubicBezTo>
                    <a:pt x="2207" y="448"/>
                    <a:pt x="1786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48;p23"/>
            <p:cNvSpPr/>
            <p:nvPr/>
          </p:nvSpPr>
          <p:spPr>
            <a:xfrm flipH="1">
              <a:off x="7844049" y="3205617"/>
              <a:ext cx="155482" cy="157395"/>
            </a:xfrm>
            <a:custGeom>
              <a:avLst/>
              <a:gdLst/>
              <a:ahLst/>
              <a:cxnLst/>
              <a:rect l="l" t="t" r="r" b="b"/>
              <a:pathLst>
                <a:path w="5935" h="6008" extrusionOk="0">
                  <a:moveTo>
                    <a:pt x="5324" y="0"/>
                  </a:moveTo>
                  <a:cubicBezTo>
                    <a:pt x="5248" y="0"/>
                    <a:pt x="5138" y="21"/>
                    <a:pt x="4984" y="73"/>
                  </a:cubicBezTo>
                  <a:cubicBezTo>
                    <a:pt x="4413" y="301"/>
                    <a:pt x="4337" y="910"/>
                    <a:pt x="3614" y="1632"/>
                  </a:cubicBezTo>
                  <a:cubicBezTo>
                    <a:pt x="2891" y="2393"/>
                    <a:pt x="1750" y="2622"/>
                    <a:pt x="1750" y="2622"/>
                  </a:cubicBezTo>
                  <a:cubicBezTo>
                    <a:pt x="1750" y="2622"/>
                    <a:pt x="2245" y="1861"/>
                    <a:pt x="2739" y="1290"/>
                  </a:cubicBezTo>
                  <a:cubicBezTo>
                    <a:pt x="3161" y="803"/>
                    <a:pt x="2753" y="206"/>
                    <a:pt x="2600" y="206"/>
                  </a:cubicBezTo>
                  <a:cubicBezTo>
                    <a:pt x="2573" y="206"/>
                    <a:pt x="2555" y="224"/>
                    <a:pt x="2549" y="263"/>
                  </a:cubicBezTo>
                  <a:cubicBezTo>
                    <a:pt x="2473" y="529"/>
                    <a:pt x="2169" y="986"/>
                    <a:pt x="1446" y="1632"/>
                  </a:cubicBezTo>
                  <a:cubicBezTo>
                    <a:pt x="913" y="2127"/>
                    <a:pt x="228" y="2964"/>
                    <a:pt x="0" y="3344"/>
                  </a:cubicBezTo>
                  <a:cubicBezTo>
                    <a:pt x="190" y="3687"/>
                    <a:pt x="533" y="3877"/>
                    <a:pt x="685" y="4257"/>
                  </a:cubicBezTo>
                  <a:cubicBezTo>
                    <a:pt x="761" y="4448"/>
                    <a:pt x="723" y="4676"/>
                    <a:pt x="723" y="4904"/>
                  </a:cubicBezTo>
                  <a:cubicBezTo>
                    <a:pt x="723" y="5132"/>
                    <a:pt x="609" y="5665"/>
                    <a:pt x="647" y="6007"/>
                  </a:cubicBezTo>
                  <a:cubicBezTo>
                    <a:pt x="1027" y="5893"/>
                    <a:pt x="1750" y="5665"/>
                    <a:pt x="2207" y="5475"/>
                  </a:cubicBezTo>
                  <a:cubicBezTo>
                    <a:pt x="2815" y="5209"/>
                    <a:pt x="4261" y="4790"/>
                    <a:pt x="4908" y="3725"/>
                  </a:cubicBezTo>
                  <a:cubicBezTo>
                    <a:pt x="5517" y="2698"/>
                    <a:pt x="5935" y="1252"/>
                    <a:pt x="5821" y="910"/>
                  </a:cubicBezTo>
                  <a:cubicBezTo>
                    <a:pt x="5783" y="795"/>
                    <a:pt x="5686" y="757"/>
                    <a:pt x="5573" y="757"/>
                  </a:cubicBezTo>
                  <a:cubicBezTo>
                    <a:pt x="5347" y="757"/>
                    <a:pt x="5060" y="910"/>
                    <a:pt x="5060" y="910"/>
                  </a:cubicBezTo>
                  <a:cubicBezTo>
                    <a:pt x="5060" y="910"/>
                    <a:pt x="5288" y="453"/>
                    <a:pt x="5402" y="263"/>
                  </a:cubicBezTo>
                  <a:cubicBezTo>
                    <a:pt x="5486" y="152"/>
                    <a:pt x="5528" y="0"/>
                    <a:pt x="5324" y="0"/>
                  </a:cubicBezTo>
                  <a:close/>
                </a:path>
              </a:pathLst>
            </a:custGeom>
            <a:solidFill>
              <a:srgbClr val="F1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49;p23"/>
            <p:cNvSpPr/>
            <p:nvPr/>
          </p:nvSpPr>
          <p:spPr>
            <a:xfrm flipH="1">
              <a:off x="8588532" y="3571268"/>
              <a:ext cx="56822" cy="170467"/>
            </a:xfrm>
            <a:custGeom>
              <a:avLst/>
              <a:gdLst/>
              <a:ahLst/>
              <a:cxnLst/>
              <a:rect l="l" t="t" r="r" b="b"/>
              <a:pathLst>
                <a:path w="2169" h="650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533" y="2930"/>
                    <a:pt x="837" y="4262"/>
                  </a:cubicBezTo>
                  <a:cubicBezTo>
                    <a:pt x="1104" y="5555"/>
                    <a:pt x="1256" y="6506"/>
                    <a:pt x="1256" y="6506"/>
                  </a:cubicBezTo>
                  <a:lnTo>
                    <a:pt x="2169" y="6278"/>
                  </a:lnTo>
                  <a:cubicBezTo>
                    <a:pt x="2169" y="6278"/>
                    <a:pt x="723" y="114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50;p23"/>
            <p:cNvSpPr/>
            <p:nvPr/>
          </p:nvSpPr>
          <p:spPr>
            <a:xfrm flipH="1">
              <a:off x="8571582" y="3581249"/>
              <a:ext cx="54831" cy="134577"/>
            </a:xfrm>
            <a:custGeom>
              <a:avLst/>
              <a:gdLst/>
              <a:ahLst/>
              <a:cxnLst/>
              <a:rect l="l" t="t" r="r" b="b"/>
              <a:pathLst>
                <a:path w="2093" h="5137" extrusionOk="0">
                  <a:moveTo>
                    <a:pt x="191" y="0"/>
                  </a:moveTo>
                  <a:cubicBezTo>
                    <a:pt x="190" y="0"/>
                    <a:pt x="0" y="609"/>
                    <a:pt x="343" y="1180"/>
                  </a:cubicBezTo>
                  <a:cubicBezTo>
                    <a:pt x="723" y="1712"/>
                    <a:pt x="1218" y="2321"/>
                    <a:pt x="1142" y="2777"/>
                  </a:cubicBezTo>
                  <a:cubicBezTo>
                    <a:pt x="1066" y="3234"/>
                    <a:pt x="837" y="3690"/>
                    <a:pt x="1218" y="3995"/>
                  </a:cubicBezTo>
                  <a:cubicBezTo>
                    <a:pt x="1598" y="4337"/>
                    <a:pt x="1826" y="5136"/>
                    <a:pt x="1826" y="5136"/>
                  </a:cubicBezTo>
                  <a:cubicBezTo>
                    <a:pt x="1826" y="5136"/>
                    <a:pt x="2093" y="4756"/>
                    <a:pt x="1712" y="4223"/>
                  </a:cubicBezTo>
                  <a:cubicBezTo>
                    <a:pt x="1370" y="3690"/>
                    <a:pt x="1408" y="3652"/>
                    <a:pt x="1446" y="2892"/>
                  </a:cubicBezTo>
                  <a:cubicBezTo>
                    <a:pt x="1446" y="2093"/>
                    <a:pt x="1560" y="1826"/>
                    <a:pt x="913" y="1256"/>
                  </a:cubicBezTo>
                  <a:cubicBezTo>
                    <a:pt x="229" y="647"/>
                    <a:pt x="305" y="457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51;p23"/>
            <p:cNvSpPr/>
            <p:nvPr/>
          </p:nvSpPr>
          <p:spPr>
            <a:xfrm flipH="1">
              <a:off x="8508783" y="3948000"/>
              <a:ext cx="231245" cy="133031"/>
            </a:xfrm>
            <a:custGeom>
              <a:avLst/>
              <a:gdLst/>
              <a:ahLst/>
              <a:cxnLst/>
              <a:rect l="l" t="t" r="r" b="b"/>
              <a:pathLst>
                <a:path w="8827" h="5078" extrusionOk="0">
                  <a:moveTo>
                    <a:pt x="495" y="0"/>
                  </a:moveTo>
                  <a:cubicBezTo>
                    <a:pt x="495" y="1"/>
                    <a:pt x="0" y="609"/>
                    <a:pt x="685" y="1142"/>
                  </a:cubicBezTo>
                  <a:cubicBezTo>
                    <a:pt x="1370" y="1636"/>
                    <a:pt x="2739" y="2473"/>
                    <a:pt x="2968" y="3006"/>
                  </a:cubicBezTo>
                  <a:cubicBezTo>
                    <a:pt x="3561" y="4228"/>
                    <a:pt x="4283" y="4457"/>
                    <a:pt x="4897" y="4457"/>
                  </a:cubicBezTo>
                  <a:cubicBezTo>
                    <a:pt x="4953" y="4457"/>
                    <a:pt x="5007" y="4455"/>
                    <a:pt x="5060" y="4452"/>
                  </a:cubicBezTo>
                  <a:cubicBezTo>
                    <a:pt x="5144" y="4442"/>
                    <a:pt x="5230" y="4437"/>
                    <a:pt x="5317" y="4437"/>
                  </a:cubicBezTo>
                  <a:cubicBezTo>
                    <a:pt x="5894" y="4437"/>
                    <a:pt x="6514" y="4648"/>
                    <a:pt x="7076" y="4946"/>
                  </a:cubicBezTo>
                  <a:cubicBezTo>
                    <a:pt x="7252" y="5034"/>
                    <a:pt x="7444" y="5078"/>
                    <a:pt x="7633" y="5078"/>
                  </a:cubicBezTo>
                  <a:cubicBezTo>
                    <a:pt x="8099" y="5078"/>
                    <a:pt x="8550" y="4814"/>
                    <a:pt x="8712" y="4299"/>
                  </a:cubicBezTo>
                  <a:cubicBezTo>
                    <a:pt x="8827" y="3843"/>
                    <a:pt x="8332" y="3310"/>
                    <a:pt x="8332" y="3310"/>
                  </a:cubicBezTo>
                  <a:lnTo>
                    <a:pt x="8332" y="3310"/>
                  </a:lnTo>
                  <a:cubicBezTo>
                    <a:pt x="8332" y="3310"/>
                    <a:pt x="8712" y="4299"/>
                    <a:pt x="7875" y="4604"/>
                  </a:cubicBezTo>
                  <a:cubicBezTo>
                    <a:pt x="7813" y="4621"/>
                    <a:pt x="7755" y="4629"/>
                    <a:pt x="7698" y="4629"/>
                  </a:cubicBezTo>
                  <a:cubicBezTo>
                    <a:pt x="7264" y="4629"/>
                    <a:pt x="6932" y="4172"/>
                    <a:pt x="6125" y="4071"/>
                  </a:cubicBezTo>
                  <a:cubicBezTo>
                    <a:pt x="6029" y="4059"/>
                    <a:pt x="5936" y="4054"/>
                    <a:pt x="5845" y="4054"/>
                  </a:cubicBezTo>
                  <a:cubicBezTo>
                    <a:pt x="5461" y="4054"/>
                    <a:pt x="5122" y="4141"/>
                    <a:pt x="4829" y="4141"/>
                  </a:cubicBezTo>
                  <a:cubicBezTo>
                    <a:pt x="4530" y="4141"/>
                    <a:pt x="4277" y="4051"/>
                    <a:pt x="4071" y="3691"/>
                  </a:cubicBezTo>
                  <a:cubicBezTo>
                    <a:pt x="3576" y="2892"/>
                    <a:pt x="4223" y="2131"/>
                    <a:pt x="4223" y="2131"/>
                  </a:cubicBezTo>
                  <a:lnTo>
                    <a:pt x="4223" y="2131"/>
                  </a:lnTo>
                  <a:cubicBezTo>
                    <a:pt x="4223" y="2131"/>
                    <a:pt x="3729" y="2169"/>
                    <a:pt x="3614" y="2435"/>
                  </a:cubicBezTo>
                  <a:cubicBezTo>
                    <a:pt x="3462" y="2740"/>
                    <a:pt x="3386" y="3006"/>
                    <a:pt x="3386" y="3006"/>
                  </a:cubicBezTo>
                  <a:cubicBezTo>
                    <a:pt x="3386" y="3006"/>
                    <a:pt x="2739" y="2283"/>
                    <a:pt x="2131" y="1674"/>
                  </a:cubicBezTo>
                  <a:cubicBezTo>
                    <a:pt x="1522" y="1066"/>
                    <a:pt x="533" y="799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52;p23"/>
            <p:cNvSpPr/>
            <p:nvPr/>
          </p:nvSpPr>
          <p:spPr>
            <a:xfrm flipH="1">
              <a:off x="8688184" y="3927986"/>
              <a:ext cx="33900" cy="65887"/>
            </a:xfrm>
            <a:custGeom>
              <a:avLst/>
              <a:gdLst/>
              <a:ahLst/>
              <a:cxnLst/>
              <a:rect l="l" t="t" r="r" b="b"/>
              <a:pathLst>
                <a:path w="1294" h="2515" extrusionOk="0">
                  <a:moveTo>
                    <a:pt x="1258" y="1"/>
                  </a:moveTo>
                  <a:cubicBezTo>
                    <a:pt x="1158" y="1"/>
                    <a:pt x="857" y="51"/>
                    <a:pt x="457" y="574"/>
                  </a:cubicBezTo>
                  <a:cubicBezTo>
                    <a:pt x="0" y="1221"/>
                    <a:pt x="837" y="2210"/>
                    <a:pt x="837" y="2210"/>
                  </a:cubicBezTo>
                  <a:lnTo>
                    <a:pt x="1294" y="2514"/>
                  </a:lnTo>
                  <a:cubicBezTo>
                    <a:pt x="1294" y="2514"/>
                    <a:pt x="951" y="1639"/>
                    <a:pt x="799" y="993"/>
                  </a:cubicBezTo>
                  <a:cubicBezTo>
                    <a:pt x="647" y="384"/>
                    <a:pt x="1294" y="4"/>
                    <a:pt x="1294" y="4"/>
                  </a:cubicBezTo>
                  <a:cubicBezTo>
                    <a:pt x="1294" y="4"/>
                    <a:pt x="1281" y="1"/>
                    <a:pt x="1258" y="1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53;p23"/>
            <p:cNvSpPr/>
            <p:nvPr/>
          </p:nvSpPr>
          <p:spPr>
            <a:xfrm flipH="1">
              <a:off x="8065282" y="3818432"/>
              <a:ext cx="66804" cy="139214"/>
            </a:xfrm>
            <a:custGeom>
              <a:avLst/>
              <a:gdLst/>
              <a:ahLst/>
              <a:cxnLst/>
              <a:rect l="l" t="t" r="r" b="b"/>
              <a:pathLst>
                <a:path w="2550" h="5314" extrusionOk="0">
                  <a:moveTo>
                    <a:pt x="2321" y="1"/>
                  </a:moveTo>
                  <a:lnTo>
                    <a:pt x="2321" y="1"/>
                  </a:lnTo>
                  <a:cubicBezTo>
                    <a:pt x="2321" y="1"/>
                    <a:pt x="2473" y="1827"/>
                    <a:pt x="1902" y="2093"/>
                  </a:cubicBezTo>
                  <a:cubicBezTo>
                    <a:pt x="1856" y="2118"/>
                    <a:pt x="1813" y="2130"/>
                    <a:pt x="1774" y="2130"/>
                  </a:cubicBezTo>
                  <a:cubicBezTo>
                    <a:pt x="1460" y="2130"/>
                    <a:pt x="1370" y="1408"/>
                    <a:pt x="1370" y="1408"/>
                  </a:cubicBezTo>
                  <a:cubicBezTo>
                    <a:pt x="1370" y="1408"/>
                    <a:pt x="1065" y="1941"/>
                    <a:pt x="1370" y="2207"/>
                  </a:cubicBezTo>
                  <a:cubicBezTo>
                    <a:pt x="1522" y="2381"/>
                    <a:pt x="1674" y="2418"/>
                    <a:pt x="1777" y="2418"/>
                  </a:cubicBezTo>
                  <a:cubicBezTo>
                    <a:pt x="1854" y="2418"/>
                    <a:pt x="1902" y="2397"/>
                    <a:pt x="1902" y="2397"/>
                  </a:cubicBezTo>
                  <a:lnTo>
                    <a:pt x="1902" y="2397"/>
                  </a:lnTo>
                  <a:cubicBezTo>
                    <a:pt x="1902" y="2398"/>
                    <a:pt x="1522" y="3006"/>
                    <a:pt x="1104" y="3311"/>
                  </a:cubicBezTo>
                  <a:cubicBezTo>
                    <a:pt x="723" y="3615"/>
                    <a:pt x="913" y="4224"/>
                    <a:pt x="761" y="4604"/>
                  </a:cubicBezTo>
                  <a:cubicBezTo>
                    <a:pt x="681" y="4823"/>
                    <a:pt x="476" y="4875"/>
                    <a:pt x="299" y="4875"/>
                  </a:cubicBezTo>
                  <a:cubicBezTo>
                    <a:pt x="138" y="4875"/>
                    <a:pt x="0" y="4832"/>
                    <a:pt x="0" y="4832"/>
                  </a:cubicBezTo>
                  <a:lnTo>
                    <a:pt x="0" y="4832"/>
                  </a:lnTo>
                  <a:cubicBezTo>
                    <a:pt x="0" y="4832"/>
                    <a:pt x="88" y="5314"/>
                    <a:pt x="429" y="5314"/>
                  </a:cubicBezTo>
                  <a:cubicBezTo>
                    <a:pt x="538" y="5314"/>
                    <a:pt x="672" y="5265"/>
                    <a:pt x="837" y="5137"/>
                  </a:cubicBezTo>
                  <a:cubicBezTo>
                    <a:pt x="1522" y="4604"/>
                    <a:pt x="913" y="4109"/>
                    <a:pt x="1522" y="3577"/>
                  </a:cubicBezTo>
                  <a:cubicBezTo>
                    <a:pt x="2131" y="3082"/>
                    <a:pt x="2549" y="1865"/>
                    <a:pt x="2511" y="1446"/>
                  </a:cubicBezTo>
                  <a:cubicBezTo>
                    <a:pt x="2511" y="1028"/>
                    <a:pt x="2321" y="1"/>
                    <a:pt x="2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54;p23"/>
            <p:cNvSpPr/>
            <p:nvPr/>
          </p:nvSpPr>
          <p:spPr>
            <a:xfrm flipH="1">
              <a:off x="8106150" y="3841354"/>
              <a:ext cx="37908" cy="25700"/>
            </a:xfrm>
            <a:custGeom>
              <a:avLst/>
              <a:gdLst/>
              <a:ahLst/>
              <a:cxnLst/>
              <a:rect l="l" t="t" r="r" b="b"/>
              <a:pathLst>
                <a:path w="1447" h="981" extrusionOk="0">
                  <a:moveTo>
                    <a:pt x="1446" y="1"/>
                  </a:moveTo>
                  <a:cubicBezTo>
                    <a:pt x="1446" y="1"/>
                    <a:pt x="1142" y="39"/>
                    <a:pt x="571" y="267"/>
                  </a:cubicBezTo>
                  <a:cubicBezTo>
                    <a:pt x="1" y="495"/>
                    <a:pt x="1" y="952"/>
                    <a:pt x="1" y="952"/>
                  </a:cubicBezTo>
                  <a:cubicBezTo>
                    <a:pt x="1" y="952"/>
                    <a:pt x="67" y="980"/>
                    <a:pt x="181" y="980"/>
                  </a:cubicBezTo>
                  <a:cubicBezTo>
                    <a:pt x="296" y="980"/>
                    <a:pt x="457" y="952"/>
                    <a:pt x="647" y="838"/>
                  </a:cubicBezTo>
                  <a:cubicBezTo>
                    <a:pt x="1066" y="647"/>
                    <a:pt x="1446" y="1"/>
                    <a:pt x="1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55;p23"/>
            <p:cNvSpPr/>
            <p:nvPr/>
          </p:nvSpPr>
          <p:spPr>
            <a:xfrm flipH="1">
              <a:off x="8125090" y="3744689"/>
              <a:ext cx="37908" cy="25700"/>
            </a:xfrm>
            <a:custGeom>
              <a:avLst/>
              <a:gdLst/>
              <a:ahLst/>
              <a:cxnLst/>
              <a:rect l="l" t="t" r="r" b="b"/>
              <a:pathLst>
                <a:path w="1447" h="981" extrusionOk="0">
                  <a:moveTo>
                    <a:pt x="1447" y="0"/>
                  </a:moveTo>
                  <a:cubicBezTo>
                    <a:pt x="1446" y="0"/>
                    <a:pt x="1142" y="38"/>
                    <a:pt x="572" y="229"/>
                  </a:cubicBezTo>
                  <a:cubicBezTo>
                    <a:pt x="1" y="457"/>
                    <a:pt x="1" y="952"/>
                    <a:pt x="1" y="952"/>
                  </a:cubicBezTo>
                  <a:cubicBezTo>
                    <a:pt x="1" y="952"/>
                    <a:pt x="67" y="980"/>
                    <a:pt x="182" y="980"/>
                  </a:cubicBezTo>
                  <a:cubicBezTo>
                    <a:pt x="296" y="980"/>
                    <a:pt x="457" y="952"/>
                    <a:pt x="648" y="837"/>
                  </a:cubicBezTo>
                  <a:cubicBezTo>
                    <a:pt x="1066" y="647"/>
                    <a:pt x="14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56;p23"/>
            <p:cNvSpPr/>
            <p:nvPr/>
          </p:nvSpPr>
          <p:spPr>
            <a:xfrm flipH="1">
              <a:off x="8144030" y="3638043"/>
              <a:ext cx="37882" cy="25831"/>
            </a:xfrm>
            <a:custGeom>
              <a:avLst/>
              <a:gdLst/>
              <a:ahLst/>
              <a:cxnLst/>
              <a:rect l="l" t="t" r="r" b="b"/>
              <a:pathLst>
                <a:path w="1446" h="986" extrusionOk="0">
                  <a:moveTo>
                    <a:pt x="1446" y="1"/>
                  </a:moveTo>
                  <a:cubicBezTo>
                    <a:pt x="1446" y="1"/>
                    <a:pt x="1141" y="39"/>
                    <a:pt x="571" y="267"/>
                  </a:cubicBezTo>
                  <a:cubicBezTo>
                    <a:pt x="0" y="495"/>
                    <a:pt x="0" y="952"/>
                    <a:pt x="0" y="952"/>
                  </a:cubicBezTo>
                  <a:cubicBezTo>
                    <a:pt x="0" y="952"/>
                    <a:pt x="79" y="986"/>
                    <a:pt x="213" y="986"/>
                  </a:cubicBezTo>
                  <a:cubicBezTo>
                    <a:pt x="325" y="986"/>
                    <a:pt x="474" y="962"/>
                    <a:pt x="647" y="876"/>
                  </a:cubicBezTo>
                  <a:cubicBezTo>
                    <a:pt x="1065" y="685"/>
                    <a:pt x="1446" y="1"/>
                    <a:pt x="1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57;p23"/>
            <p:cNvSpPr/>
            <p:nvPr/>
          </p:nvSpPr>
          <p:spPr>
            <a:xfrm flipH="1">
              <a:off x="8161974" y="3540382"/>
              <a:ext cx="36886" cy="18522"/>
            </a:xfrm>
            <a:custGeom>
              <a:avLst/>
              <a:gdLst/>
              <a:ahLst/>
              <a:cxnLst/>
              <a:rect l="l" t="t" r="r" b="b"/>
              <a:pathLst>
                <a:path w="1408" h="707" extrusionOk="0">
                  <a:moveTo>
                    <a:pt x="1408" y="0"/>
                  </a:moveTo>
                  <a:cubicBezTo>
                    <a:pt x="1408" y="0"/>
                    <a:pt x="1332" y="0"/>
                    <a:pt x="723" y="76"/>
                  </a:cubicBezTo>
                  <a:cubicBezTo>
                    <a:pt x="114" y="153"/>
                    <a:pt x="0" y="609"/>
                    <a:pt x="0" y="609"/>
                  </a:cubicBezTo>
                  <a:cubicBezTo>
                    <a:pt x="0" y="609"/>
                    <a:pt x="146" y="706"/>
                    <a:pt x="439" y="706"/>
                  </a:cubicBezTo>
                  <a:cubicBezTo>
                    <a:pt x="512" y="706"/>
                    <a:pt x="594" y="700"/>
                    <a:pt x="685" y="685"/>
                  </a:cubicBezTo>
                  <a:cubicBezTo>
                    <a:pt x="1104" y="571"/>
                    <a:pt x="1408" y="0"/>
                    <a:pt x="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558;p23"/>
            <p:cNvSpPr/>
            <p:nvPr/>
          </p:nvSpPr>
          <p:spPr>
            <a:xfrm flipH="1">
              <a:off x="8169938" y="3438556"/>
              <a:ext cx="36912" cy="18260"/>
            </a:xfrm>
            <a:custGeom>
              <a:avLst/>
              <a:gdLst/>
              <a:ahLst/>
              <a:cxnLst/>
              <a:rect l="l" t="t" r="r" b="b"/>
              <a:pathLst>
                <a:path w="1409" h="697" extrusionOk="0">
                  <a:moveTo>
                    <a:pt x="1343" y="1"/>
                  </a:moveTo>
                  <a:cubicBezTo>
                    <a:pt x="1262" y="1"/>
                    <a:pt x="1089" y="14"/>
                    <a:pt x="724" y="83"/>
                  </a:cubicBezTo>
                  <a:cubicBezTo>
                    <a:pt x="115" y="159"/>
                    <a:pt x="1" y="616"/>
                    <a:pt x="1" y="616"/>
                  </a:cubicBezTo>
                  <a:cubicBezTo>
                    <a:pt x="1" y="616"/>
                    <a:pt x="122" y="696"/>
                    <a:pt x="363" y="696"/>
                  </a:cubicBezTo>
                  <a:cubicBezTo>
                    <a:pt x="454" y="696"/>
                    <a:pt x="561" y="685"/>
                    <a:pt x="686" y="654"/>
                  </a:cubicBezTo>
                  <a:cubicBezTo>
                    <a:pt x="1104" y="578"/>
                    <a:pt x="1409" y="7"/>
                    <a:pt x="1409" y="7"/>
                  </a:cubicBezTo>
                  <a:cubicBezTo>
                    <a:pt x="1409" y="7"/>
                    <a:pt x="1396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559;p23"/>
            <p:cNvSpPr/>
            <p:nvPr/>
          </p:nvSpPr>
          <p:spPr>
            <a:xfrm flipH="1">
              <a:off x="8169938" y="3310010"/>
              <a:ext cx="36912" cy="18233"/>
            </a:xfrm>
            <a:custGeom>
              <a:avLst/>
              <a:gdLst/>
              <a:ahLst/>
              <a:cxnLst/>
              <a:rect l="l" t="t" r="r" b="b"/>
              <a:pathLst>
                <a:path w="1409" h="696" extrusionOk="0">
                  <a:moveTo>
                    <a:pt x="1343" y="0"/>
                  </a:moveTo>
                  <a:cubicBezTo>
                    <a:pt x="1262" y="0"/>
                    <a:pt x="1089" y="14"/>
                    <a:pt x="724" y="82"/>
                  </a:cubicBezTo>
                  <a:cubicBezTo>
                    <a:pt x="115" y="158"/>
                    <a:pt x="1" y="615"/>
                    <a:pt x="1" y="615"/>
                  </a:cubicBezTo>
                  <a:cubicBezTo>
                    <a:pt x="1" y="615"/>
                    <a:pt x="122" y="695"/>
                    <a:pt x="363" y="695"/>
                  </a:cubicBezTo>
                  <a:cubicBezTo>
                    <a:pt x="454" y="695"/>
                    <a:pt x="561" y="684"/>
                    <a:pt x="686" y="653"/>
                  </a:cubicBezTo>
                  <a:cubicBezTo>
                    <a:pt x="1104" y="577"/>
                    <a:pt x="1409" y="6"/>
                    <a:pt x="1409" y="6"/>
                  </a:cubicBezTo>
                  <a:cubicBezTo>
                    <a:pt x="1409" y="6"/>
                    <a:pt x="1396" y="0"/>
                    <a:pt x="1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560;p23"/>
            <p:cNvSpPr/>
            <p:nvPr/>
          </p:nvSpPr>
          <p:spPr>
            <a:xfrm flipH="1">
              <a:off x="8181884" y="3188327"/>
              <a:ext cx="36912" cy="18155"/>
            </a:xfrm>
            <a:custGeom>
              <a:avLst/>
              <a:gdLst/>
              <a:ahLst/>
              <a:cxnLst/>
              <a:rect l="l" t="t" r="r" b="b"/>
              <a:pathLst>
                <a:path w="1409" h="693" extrusionOk="0">
                  <a:moveTo>
                    <a:pt x="1294" y="0"/>
                  </a:moveTo>
                  <a:cubicBezTo>
                    <a:pt x="1199" y="0"/>
                    <a:pt x="1028" y="10"/>
                    <a:pt x="723" y="48"/>
                  </a:cubicBezTo>
                  <a:cubicBezTo>
                    <a:pt x="115" y="124"/>
                    <a:pt x="0" y="580"/>
                    <a:pt x="0" y="580"/>
                  </a:cubicBezTo>
                  <a:cubicBezTo>
                    <a:pt x="0" y="580"/>
                    <a:pt x="135" y="693"/>
                    <a:pt x="388" y="693"/>
                  </a:cubicBezTo>
                  <a:cubicBezTo>
                    <a:pt x="464" y="693"/>
                    <a:pt x="551" y="683"/>
                    <a:pt x="647" y="657"/>
                  </a:cubicBezTo>
                  <a:cubicBezTo>
                    <a:pt x="1104" y="542"/>
                    <a:pt x="1408" y="10"/>
                    <a:pt x="1408" y="10"/>
                  </a:cubicBezTo>
                  <a:cubicBezTo>
                    <a:pt x="1408" y="10"/>
                    <a:pt x="1389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561;p23"/>
            <p:cNvSpPr/>
            <p:nvPr/>
          </p:nvSpPr>
          <p:spPr>
            <a:xfrm flipH="1">
              <a:off x="8401252" y="4116417"/>
              <a:ext cx="84644" cy="21089"/>
            </a:xfrm>
            <a:custGeom>
              <a:avLst/>
              <a:gdLst/>
              <a:ahLst/>
              <a:cxnLst/>
              <a:rect l="l" t="t" r="r" b="b"/>
              <a:pathLst>
                <a:path w="3231" h="805" extrusionOk="0">
                  <a:moveTo>
                    <a:pt x="3158" y="1"/>
                  </a:moveTo>
                  <a:cubicBezTo>
                    <a:pt x="3082" y="1"/>
                    <a:pt x="2435" y="305"/>
                    <a:pt x="1560" y="343"/>
                  </a:cubicBezTo>
                  <a:cubicBezTo>
                    <a:pt x="1512" y="347"/>
                    <a:pt x="1463" y="348"/>
                    <a:pt x="1412" y="348"/>
                  </a:cubicBezTo>
                  <a:cubicBezTo>
                    <a:pt x="901" y="348"/>
                    <a:pt x="277" y="188"/>
                    <a:pt x="1" y="153"/>
                  </a:cubicBezTo>
                  <a:lnTo>
                    <a:pt x="1" y="153"/>
                  </a:lnTo>
                  <a:cubicBezTo>
                    <a:pt x="1" y="153"/>
                    <a:pt x="343" y="724"/>
                    <a:pt x="1446" y="800"/>
                  </a:cubicBezTo>
                  <a:cubicBezTo>
                    <a:pt x="1492" y="803"/>
                    <a:pt x="1538" y="805"/>
                    <a:pt x="1583" y="805"/>
                  </a:cubicBezTo>
                  <a:cubicBezTo>
                    <a:pt x="2573" y="805"/>
                    <a:pt x="3231" y="37"/>
                    <a:pt x="315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562;p23"/>
            <p:cNvSpPr/>
            <p:nvPr/>
          </p:nvSpPr>
          <p:spPr>
            <a:xfrm flipH="1">
              <a:off x="8227857" y="4037697"/>
              <a:ext cx="85613" cy="21089"/>
            </a:xfrm>
            <a:custGeom>
              <a:avLst/>
              <a:gdLst/>
              <a:ahLst/>
              <a:cxnLst/>
              <a:rect l="l" t="t" r="r" b="b"/>
              <a:pathLst>
                <a:path w="3268" h="805" extrusionOk="0">
                  <a:moveTo>
                    <a:pt x="3158" y="0"/>
                  </a:moveTo>
                  <a:cubicBezTo>
                    <a:pt x="3120" y="0"/>
                    <a:pt x="2473" y="305"/>
                    <a:pt x="1598" y="343"/>
                  </a:cubicBezTo>
                  <a:cubicBezTo>
                    <a:pt x="1550" y="346"/>
                    <a:pt x="1500" y="348"/>
                    <a:pt x="1449" y="348"/>
                  </a:cubicBezTo>
                  <a:cubicBezTo>
                    <a:pt x="932" y="348"/>
                    <a:pt x="277" y="187"/>
                    <a:pt x="0" y="153"/>
                  </a:cubicBezTo>
                  <a:lnTo>
                    <a:pt x="0" y="153"/>
                  </a:lnTo>
                  <a:cubicBezTo>
                    <a:pt x="0" y="153"/>
                    <a:pt x="381" y="723"/>
                    <a:pt x="1446" y="799"/>
                  </a:cubicBezTo>
                  <a:cubicBezTo>
                    <a:pt x="1494" y="803"/>
                    <a:pt x="1541" y="804"/>
                    <a:pt x="1587" y="804"/>
                  </a:cubicBezTo>
                  <a:cubicBezTo>
                    <a:pt x="2610" y="804"/>
                    <a:pt x="3267" y="37"/>
                    <a:pt x="315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563;p23"/>
            <p:cNvSpPr/>
            <p:nvPr/>
          </p:nvSpPr>
          <p:spPr>
            <a:xfrm flipH="1">
              <a:off x="8395174" y="4028737"/>
              <a:ext cx="77754" cy="38091"/>
            </a:xfrm>
            <a:custGeom>
              <a:avLst/>
              <a:gdLst/>
              <a:ahLst/>
              <a:cxnLst/>
              <a:rect l="l" t="t" r="r" b="b"/>
              <a:pathLst>
                <a:path w="2968" h="1454" extrusionOk="0">
                  <a:moveTo>
                    <a:pt x="2968" y="0"/>
                  </a:moveTo>
                  <a:cubicBezTo>
                    <a:pt x="2967" y="0"/>
                    <a:pt x="2511" y="266"/>
                    <a:pt x="1712" y="723"/>
                  </a:cubicBezTo>
                  <a:cubicBezTo>
                    <a:pt x="1053" y="1151"/>
                    <a:pt x="250" y="1180"/>
                    <a:pt x="48" y="1180"/>
                  </a:cubicBezTo>
                  <a:cubicBezTo>
                    <a:pt x="17" y="1180"/>
                    <a:pt x="0" y="1179"/>
                    <a:pt x="0" y="1179"/>
                  </a:cubicBezTo>
                  <a:lnTo>
                    <a:pt x="0" y="1179"/>
                  </a:lnTo>
                  <a:cubicBezTo>
                    <a:pt x="0" y="1179"/>
                    <a:pt x="39" y="1454"/>
                    <a:pt x="554" y="1454"/>
                  </a:cubicBezTo>
                  <a:cubicBezTo>
                    <a:pt x="757" y="1454"/>
                    <a:pt x="1032" y="1412"/>
                    <a:pt x="1408" y="1294"/>
                  </a:cubicBezTo>
                  <a:cubicBezTo>
                    <a:pt x="2701" y="913"/>
                    <a:pt x="2968" y="0"/>
                    <a:pt x="296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564;p23"/>
            <p:cNvSpPr/>
            <p:nvPr/>
          </p:nvSpPr>
          <p:spPr>
            <a:xfrm flipH="1">
              <a:off x="8232730" y="3957954"/>
              <a:ext cx="77754" cy="37515"/>
            </a:xfrm>
            <a:custGeom>
              <a:avLst/>
              <a:gdLst/>
              <a:ahLst/>
              <a:cxnLst/>
              <a:rect l="l" t="t" r="r" b="b"/>
              <a:pathLst>
                <a:path w="2968" h="1432" extrusionOk="0">
                  <a:moveTo>
                    <a:pt x="2968" y="1"/>
                  </a:moveTo>
                  <a:cubicBezTo>
                    <a:pt x="2968" y="1"/>
                    <a:pt x="2511" y="229"/>
                    <a:pt x="1712" y="724"/>
                  </a:cubicBezTo>
                  <a:cubicBezTo>
                    <a:pt x="1060" y="1115"/>
                    <a:pt x="268" y="1143"/>
                    <a:pt x="55" y="1143"/>
                  </a:cubicBezTo>
                  <a:cubicBezTo>
                    <a:pt x="20" y="1143"/>
                    <a:pt x="0" y="1142"/>
                    <a:pt x="0" y="1142"/>
                  </a:cubicBezTo>
                  <a:lnTo>
                    <a:pt x="0" y="1142"/>
                  </a:lnTo>
                  <a:cubicBezTo>
                    <a:pt x="0" y="1142"/>
                    <a:pt x="42" y="1431"/>
                    <a:pt x="596" y="1431"/>
                  </a:cubicBezTo>
                  <a:cubicBezTo>
                    <a:pt x="794" y="1431"/>
                    <a:pt x="1058" y="1394"/>
                    <a:pt x="1408" y="1294"/>
                  </a:cubicBezTo>
                  <a:cubicBezTo>
                    <a:pt x="2701" y="914"/>
                    <a:pt x="2968" y="1"/>
                    <a:pt x="296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565;p23"/>
            <p:cNvSpPr/>
            <p:nvPr/>
          </p:nvSpPr>
          <p:spPr>
            <a:xfrm flipH="1">
              <a:off x="8388206" y="3021141"/>
              <a:ext cx="63791" cy="55486"/>
            </a:xfrm>
            <a:custGeom>
              <a:avLst/>
              <a:gdLst/>
              <a:ahLst/>
              <a:cxnLst/>
              <a:rect l="l" t="t" r="r" b="b"/>
              <a:pathLst>
                <a:path w="2435" h="2118" extrusionOk="0">
                  <a:moveTo>
                    <a:pt x="1408" y="0"/>
                  </a:moveTo>
                  <a:cubicBezTo>
                    <a:pt x="1408" y="1"/>
                    <a:pt x="1978" y="1028"/>
                    <a:pt x="1217" y="1522"/>
                  </a:cubicBezTo>
                  <a:cubicBezTo>
                    <a:pt x="1040" y="1643"/>
                    <a:pt x="877" y="1689"/>
                    <a:pt x="731" y="1689"/>
                  </a:cubicBezTo>
                  <a:cubicBezTo>
                    <a:pt x="282" y="1689"/>
                    <a:pt x="0" y="1256"/>
                    <a:pt x="0" y="1256"/>
                  </a:cubicBezTo>
                  <a:lnTo>
                    <a:pt x="0" y="1256"/>
                  </a:lnTo>
                  <a:cubicBezTo>
                    <a:pt x="0" y="1256"/>
                    <a:pt x="271" y="2118"/>
                    <a:pt x="892" y="2118"/>
                  </a:cubicBezTo>
                  <a:cubicBezTo>
                    <a:pt x="1043" y="2118"/>
                    <a:pt x="1214" y="2067"/>
                    <a:pt x="1408" y="1941"/>
                  </a:cubicBezTo>
                  <a:cubicBezTo>
                    <a:pt x="2435" y="1294"/>
                    <a:pt x="1408" y="1"/>
                    <a:pt x="140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566;p23"/>
            <p:cNvSpPr/>
            <p:nvPr/>
          </p:nvSpPr>
          <p:spPr>
            <a:xfrm flipH="1">
              <a:off x="8396170" y="3077935"/>
              <a:ext cx="62822" cy="56508"/>
            </a:xfrm>
            <a:custGeom>
              <a:avLst/>
              <a:gdLst/>
              <a:ahLst/>
              <a:cxnLst/>
              <a:rect l="l" t="t" r="r" b="b"/>
              <a:pathLst>
                <a:path w="2398" h="2157" extrusionOk="0">
                  <a:moveTo>
                    <a:pt x="1370" y="1"/>
                  </a:moveTo>
                  <a:cubicBezTo>
                    <a:pt x="1371" y="1"/>
                    <a:pt x="1979" y="1066"/>
                    <a:pt x="1218" y="1561"/>
                  </a:cubicBezTo>
                  <a:cubicBezTo>
                    <a:pt x="1032" y="1682"/>
                    <a:pt x="863" y="1728"/>
                    <a:pt x="715" y="1728"/>
                  </a:cubicBezTo>
                  <a:cubicBezTo>
                    <a:pt x="261" y="1728"/>
                    <a:pt x="1" y="1295"/>
                    <a:pt x="1" y="1294"/>
                  </a:cubicBezTo>
                  <a:lnTo>
                    <a:pt x="1" y="1294"/>
                  </a:lnTo>
                  <a:cubicBezTo>
                    <a:pt x="1" y="1295"/>
                    <a:pt x="247" y="2156"/>
                    <a:pt x="878" y="2156"/>
                  </a:cubicBezTo>
                  <a:cubicBezTo>
                    <a:pt x="1032" y="2156"/>
                    <a:pt x="1208" y="2106"/>
                    <a:pt x="1408" y="1979"/>
                  </a:cubicBezTo>
                  <a:cubicBezTo>
                    <a:pt x="2397" y="1332"/>
                    <a:pt x="1371" y="1"/>
                    <a:pt x="137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567;p23"/>
            <p:cNvSpPr/>
            <p:nvPr/>
          </p:nvSpPr>
          <p:spPr>
            <a:xfrm flipH="1">
              <a:off x="8397166" y="3123779"/>
              <a:ext cx="63817" cy="56508"/>
            </a:xfrm>
            <a:custGeom>
              <a:avLst/>
              <a:gdLst/>
              <a:ahLst/>
              <a:cxnLst/>
              <a:rect l="l" t="t" r="r" b="b"/>
              <a:pathLst>
                <a:path w="2436" h="2157" extrusionOk="0">
                  <a:moveTo>
                    <a:pt x="1408" y="1"/>
                  </a:moveTo>
                  <a:cubicBezTo>
                    <a:pt x="1408" y="1"/>
                    <a:pt x="1979" y="1066"/>
                    <a:pt x="1218" y="1561"/>
                  </a:cubicBezTo>
                  <a:cubicBezTo>
                    <a:pt x="1041" y="1682"/>
                    <a:pt x="877" y="1728"/>
                    <a:pt x="731" y="1728"/>
                  </a:cubicBezTo>
                  <a:cubicBezTo>
                    <a:pt x="282" y="1728"/>
                    <a:pt x="1" y="1295"/>
                    <a:pt x="1" y="1294"/>
                  </a:cubicBezTo>
                  <a:lnTo>
                    <a:pt x="1" y="1294"/>
                  </a:lnTo>
                  <a:cubicBezTo>
                    <a:pt x="1" y="1295"/>
                    <a:pt x="272" y="2156"/>
                    <a:pt x="893" y="2156"/>
                  </a:cubicBezTo>
                  <a:cubicBezTo>
                    <a:pt x="1044" y="2156"/>
                    <a:pt x="1215" y="2106"/>
                    <a:pt x="1408" y="1979"/>
                  </a:cubicBezTo>
                  <a:cubicBezTo>
                    <a:pt x="2435" y="1333"/>
                    <a:pt x="1409" y="1"/>
                    <a:pt x="1408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568;p23"/>
            <p:cNvSpPr/>
            <p:nvPr/>
          </p:nvSpPr>
          <p:spPr>
            <a:xfrm flipH="1">
              <a:off x="8388206" y="2979279"/>
              <a:ext cx="63791" cy="55591"/>
            </a:xfrm>
            <a:custGeom>
              <a:avLst/>
              <a:gdLst/>
              <a:ahLst/>
              <a:cxnLst/>
              <a:rect l="l" t="t" r="r" b="b"/>
              <a:pathLst>
                <a:path w="2435" h="2122" extrusionOk="0">
                  <a:moveTo>
                    <a:pt x="1408" y="0"/>
                  </a:moveTo>
                  <a:cubicBezTo>
                    <a:pt x="1408" y="1"/>
                    <a:pt x="1978" y="1028"/>
                    <a:pt x="1217" y="1522"/>
                  </a:cubicBezTo>
                  <a:cubicBezTo>
                    <a:pt x="1033" y="1648"/>
                    <a:pt x="864" y="1695"/>
                    <a:pt x="714" y="1695"/>
                  </a:cubicBezTo>
                  <a:cubicBezTo>
                    <a:pt x="275" y="1695"/>
                    <a:pt x="0" y="1294"/>
                    <a:pt x="0" y="1294"/>
                  </a:cubicBezTo>
                  <a:lnTo>
                    <a:pt x="0" y="1294"/>
                  </a:lnTo>
                  <a:cubicBezTo>
                    <a:pt x="0" y="1294"/>
                    <a:pt x="268" y="2122"/>
                    <a:pt x="881" y="2122"/>
                  </a:cubicBezTo>
                  <a:cubicBezTo>
                    <a:pt x="1035" y="2122"/>
                    <a:pt x="1210" y="2070"/>
                    <a:pt x="1408" y="1941"/>
                  </a:cubicBezTo>
                  <a:cubicBezTo>
                    <a:pt x="2435" y="1332"/>
                    <a:pt x="1408" y="1"/>
                    <a:pt x="140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569;p23"/>
            <p:cNvSpPr/>
            <p:nvPr/>
          </p:nvSpPr>
          <p:spPr>
            <a:xfrm flipH="1">
              <a:off x="8239700" y="3057999"/>
              <a:ext cx="31909" cy="46108"/>
            </a:xfrm>
            <a:custGeom>
              <a:avLst/>
              <a:gdLst/>
              <a:ahLst/>
              <a:cxnLst/>
              <a:rect l="l" t="t" r="r" b="b"/>
              <a:pathLst>
                <a:path w="1218" h="1760" extrusionOk="0">
                  <a:moveTo>
                    <a:pt x="495" y="1"/>
                  </a:moveTo>
                  <a:lnTo>
                    <a:pt x="495" y="1"/>
                  </a:lnTo>
                  <a:cubicBezTo>
                    <a:pt x="494" y="1"/>
                    <a:pt x="0" y="1485"/>
                    <a:pt x="495" y="1713"/>
                  </a:cubicBezTo>
                  <a:cubicBezTo>
                    <a:pt x="571" y="1746"/>
                    <a:pt x="640" y="1760"/>
                    <a:pt x="702" y="1760"/>
                  </a:cubicBezTo>
                  <a:cubicBezTo>
                    <a:pt x="1078" y="1760"/>
                    <a:pt x="1217" y="1256"/>
                    <a:pt x="1217" y="1256"/>
                  </a:cubicBezTo>
                  <a:lnTo>
                    <a:pt x="1217" y="1256"/>
                  </a:lnTo>
                  <a:cubicBezTo>
                    <a:pt x="1217" y="1256"/>
                    <a:pt x="1178" y="1265"/>
                    <a:pt x="1117" y="1265"/>
                  </a:cubicBezTo>
                  <a:cubicBezTo>
                    <a:pt x="885" y="1265"/>
                    <a:pt x="344" y="1145"/>
                    <a:pt x="495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570;p23"/>
            <p:cNvSpPr/>
            <p:nvPr/>
          </p:nvSpPr>
          <p:spPr>
            <a:xfrm flipH="1">
              <a:off x="8239700" y="3036073"/>
              <a:ext cx="31909" cy="25831"/>
            </a:xfrm>
            <a:custGeom>
              <a:avLst/>
              <a:gdLst/>
              <a:ahLst/>
              <a:cxnLst/>
              <a:rect l="l" t="t" r="r" b="b"/>
              <a:pathLst>
                <a:path w="1218" h="986" extrusionOk="0">
                  <a:moveTo>
                    <a:pt x="533" y="1"/>
                  </a:moveTo>
                  <a:lnTo>
                    <a:pt x="533" y="1"/>
                  </a:lnTo>
                  <a:cubicBezTo>
                    <a:pt x="533" y="1"/>
                    <a:pt x="0" y="534"/>
                    <a:pt x="419" y="876"/>
                  </a:cubicBezTo>
                  <a:cubicBezTo>
                    <a:pt x="524" y="955"/>
                    <a:pt x="623" y="985"/>
                    <a:pt x="714" y="985"/>
                  </a:cubicBezTo>
                  <a:cubicBezTo>
                    <a:pt x="1015" y="985"/>
                    <a:pt x="1217" y="648"/>
                    <a:pt x="1217" y="648"/>
                  </a:cubicBezTo>
                  <a:lnTo>
                    <a:pt x="1217" y="648"/>
                  </a:lnTo>
                  <a:cubicBezTo>
                    <a:pt x="1217" y="648"/>
                    <a:pt x="1114" y="684"/>
                    <a:pt x="988" y="684"/>
                  </a:cubicBezTo>
                  <a:cubicBezTo>
                    <a:pt x="770" y="684"/>
                    <a:pt x="485" y="578"/>
                    <a:pt x="533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571;p23"/>
            <p:cNvSpPr/>
            <p:nvPr/>
          </p:nvSpPr>
          <p:spPr>
            <a:xfrm flipH="1">
              <a:off x="8239700" y="3007178"/>
              <a:ext cx="31909" cy="25831"/>
            </a:xfrm>
            <a:custGeom>
              <a:avLst/>
              <a:gdLst/>
              <a:ahLst/>
              <a:cxnLst/>
              <a:rect l="l" t="t" r="r" b="b"/>
              <a:pathLst>
                <a:path w="1218" h="986" extrusionOk="0">
                  <a:moveTo>
                    <a:pt x="533" y="1"/>
                  </a:moveTo>
                  <a:lnTo>
                    <a:pt x="533" y="1"/>
                  </a:lnTo>
                  <a:cubicBezTo>
                    <a:pt x="533" y="1"/>
                    <a:pt x="0" y="533"/>
                    <a:pt x="419" y="876"/>
                  </a:cubicBezTo>
                  <a:cubicBezTo>
                    <a:pt x="524" y="955"/>
                    <a:pt x="623" y="985"/>
                    <a:pt x="714" y="985"/>
                  </a:cubicBezTo>
                  <a:cubicBezTo>
                    <a:pt x="1015" y="985"/>
                    <a:pt x="1217" y="648"/>
                    <a:pt x="1217" y="647"/>
                  </a:cubicBezTo>
                  <a:lnTo>
                    <a:pt x="1217" y="647"/>
                  </a:lnTo>
                  <a:cubicBezTo>
                    <a:pt x="1217" y="647"/>
                    <a:pt x="1114" y="684"/>
                    <a:pt x="988" y="684"/>
                  </a:cubicBezTo>
                  <a:cubicBezTo>
                    <a:pt x="770" y="684"/>
                    <a:pt x="485" y="577"/>
                    <a:pt x="533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573;p23"/>
          <p:cNvSpPr/>
          <p:nvPr/>
        </p:nvSpPr>
        <p:spPr>
          <a:xfrm>
            <a:off x="5914292" y="3646662"/>
            <a:ext cx="927600" cy="468000"/>
          </a:xfrm>
          <a:prstGeom prst="roundRect">
            <a:avLst>
              <a:gd name="adj" fmla="val 2455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</a:rPr>
              <a:t>준수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93" name="Google Shape;573;p23"/>
          <p:cNvSpPr/>
          <p:nvPr/>
        </p:nvSpPr>
        <p:spPr>
          <a:xfrm>
            <a:off x="2726124" y="3641665"/>
            <a:ext cx="927600" cy="468000"/>
          </a:xfrm>
          <a:prstGeom prst="roundRect">
            <a:avLst>
              <a:gd name="adj" fmla="val 2455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</a:rPr>
              <a:t>영민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33"/>
          <p:cNvGrpSpPr/>
          <p:nvPr/>
        </p:nvGrpSpPr>
        <p:grpSpPr>
          <a:xfrm rot="5400000">
            <a:off x="-704350" y="2218513"/>
            <a:ext cx="2762437" cy="1353723"/>
            <a:chOff x="3189100" y="3799263"/>
            <a:chExt cx="2762437" cy="1353723"/>
          </a:xfrm>
        </p:grpSpPr>
        <p:sp>
          <p:nvSpPr>
            <p:cNvPr id="1091" name="Google Shape;1091;p33"/>
            <p:cNvSpPr/>
            <p:nvPr/>
          </p:nvSpPr>
          <p:spPr>
            <a:xfrm>
              <a:off x="3189100" y="3834993"/>
              <a:ext cx="2762437" cy="1317993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3824323" y="3952929"/>
              <a:ext cx="150000" cy="15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5152065" y="3952929"/>
              <a:ext cx="150000" cy="15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4496139" y="3799263"/>
              <a:ext cx="150000" cy="15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382883" y="4354329"/>
              <a:ext cx="150000" cy="15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5611985" y="4354329"/>
              <a:ext cx="150000" cy="15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21" y="523163"/>
            <a:ext cx="3991752" cy="4072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1582" y="2149379"/>
            <a:ext cx="2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 할 상품에 대한 정보 입력 후</a:t>
            </a:r>
            <a:endParaRPr lang="en-US" altLang="ko-KR" dirty="0" smtClean="0"/>
          </a:p>
          <a:p>
            <a:r>
              <a:rPr lang="ko-KR" altLang="en-US" dirty="0" smtClean="0"/>
              <a:t>계정 등록하는 페이지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33"/>
          <p:cNvGrpSpPr/>
          <p:nvPr/>
        </p:nvGrpSpPr>
        <p:grpSpPr>
          <a:xfrm rot="5400000">
            <a:off x="-704350" y="2218513"/>
            <a:ext cx="2762437" cy="1353723"/>
            <a:chOff x="3189100" y="3799263"/>
            <a:chExt cx="2762437" cy="1353723"/>
          </a:xfrm>
        </p:grpSpPr>
        <p:sp>
          <p:nvSpPr>
            <p:cNvPr id="1091" name="Google Shape;1091;p33"/>
            <p:cNvSpPr/>
            <p:nvPr/>
          </p:nvSpPr>
          <p:spPr>
            <a:xfrm>
              <a:off x="3189100" y="3834993"/>
              <a:ext cx="2762437" cy="1317993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3824323" y="3952929"/>
              <a:ext cx="150000" cy="15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5152065" y="3952929"/>
              <a:ext cx="150000" cy="15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4496139" y="3799263"/>
              <a:ext cx="150000" cy="15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382883" y="4354329"/>
              <a:ext cx="150000" cy="15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5611985" y="4354329"/>
              <a:ext cx="150000" cy="15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87" y="480926"/>
            <a:ext cx="4931812" cy="28605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0963" y="3580908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상품 검색 후 리스트를 보여주는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3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4"/>
          <p:cNvSpPr txBox="1">
            <a:spLocks noGrp="1"/>
          </p:cNvSpPr>
          <p:nvPr>
            <p:ph type="ctrTitle"/>
          </p:nvPr>
        </p:nvSpPr>
        <p:spPr>
          <a:xfrm>
            <a:off x="1081525" y="2057300"/>
            <a:ext cx="58674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 err="1"/>
              <a:t>마이페이지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인수인계</a:t>
            </a:r>
            <a:r>
              <a:rPr lang="en-US" altLang="ko-KR" dirty="0"/>
              <a:t>, </a:t>
            </a:r>
            <a:r>
              <a:rPr lang="ko-KR" altLang="en-US" dirty="0"/>
              <a:t>거래 기능</a:t>
            </a:r>
            <a:endParaRPr lang="ko-KR" altLang="en-US" dirty="0"/>
          </a:p>
        </p:txBody>
      </p:sp>
      <p:sp>
        <p:nvSpPr>
          <p:cNvPr id="1112" name="Google Shape;1112;p34"/>
          <p:cNvSpPr txBox="1">
            <a:spLocks noGrp="1"/>
          </p:cNvSpPr>
          <p:nvPr>
            <p:ph type="title" idx="2"/>
          </p:nvPr>
        </p:nvSpPr>
        <p:spPr>
          <a:xfrm>
            <a:off x="1081525" y="1072700"/>
            <a:ext cx="12471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13" name="Google Shape;1113;p34"/>
          <p:cNvGrpSpPr/>
          <p:nvPr/>
        </p:nvGrpSpPr>
        <p:grpSpPr>
          <a:xfrm flipH="1">
            <a:off x="6736493" y="1880827"/>
            <a:ext cx="756619" cy="2295841"/>
            <a:chOff x="3295076" y="168802"/>
            <a:chExt cx="603991" cy="1832714"/>
          </a:xfrm>
        </p:grpSpPr>
        <p:sp>
          <p:nvSpPr>
            <p:cNvPr id="1114" name="Google Shape;1114;p34"/>
            <p:cNvSpPr/>
            <p:nvPr/>
          </p:nvSpPr>
          <p:spPr>
            <a:xfrm>
              <a:off x="3792391" y="1086806"/>
              <a:ext cx="96695" cy="109637"/>
            </a:xfrm>
            <a:custGeom>
              <a:avLst/>
              <a:gdLst/>
              <a:ahLst/>
              <a:cxnLst/>
              <a:rect l="l" t="t" r="r" b="b"/>
              <a:pathLst>
                <a:path w="3691" h="4185" extrusionOk="0">
                  <a:moveTo>
                    <a:pt x="2664" y="0"/>
                  </a:moveTo>
                  <a:lnTo>
                    <a:pt x="0" y="951"/>
                  </a:lnTo>
                  <a:lnTo>
                    <a:pt x="533" y="4185"/>
                  </a:lnTo>
                  <a:cubicBezTo>
                    <a:pt x="533" y="4185"/>
                    <a:pt x="1941" y="3957"/>
                    <a:pt x="2816" y="2853"/>
                  </a:cubicBezTo>
                  <a:cubicBezTo>
                    <a:pt x="3691" y="1750"/>
                    <a:pt x="2664" y="0"/>
                    <a:pt x="2664" y="0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784427" y="1041958"/>
              <a:ext cx="111968" cy="98896"/>
            </a:xfrm>
            <a:custGeom>
              <a:avLst/>
              <a:gdLst/>
              <a:ahLst/>
              <a:cxnLst/>
              <a:rect l="l" t="t" r="r" b="b"/>
              <a:pathLst>
                <a:path w="4274" h="3775" extrusionOk="0">
                  <a:moveTo>
                    <a:pt x="3158" y="0"/>
                  </a:moveTo>
                  <a:lnTo>
                    <a:pt x="0" y="304"/>
                  </a:lnTo>
                  <a:cubicBezTo>
                    <a:pt x="0" y="304"/>
                    <a:pt x="76" y="3652"/>
                    <a:pt x="1065" y="3766"/>
                  </a:cubicBezTo>
                  <a:cubicBezTo>
                    <a:pt x="1112" y="3772"/>
                    <a:pt x="1160" y="3775"/>
                    <a:pt x="1207" y="3775"/>
                  </a:cubicBezTo>
                  <a:cubicBezTo>
                    <a:pt x="2157" y="3775"/>
                    <a:pt x="3158" y="2739"/>
                    <a:pt x="3158" y="2739"/>
                  </a:cubicBezTo>
                  <a:cubicBezTo>
                    <a:pt x="3158" y="2739"/>
                    <a:pt x="3398" y="2784"/>
                    <a:pt x="3645" y="2784"/>
                  </a:cubicBezTo>
                  <a:cubicBezTo>
                    <a:pt x="3954" y="2784"/>
                    <a:pt x="4274" y="2714"/>
                    <a:pt x="4147" y="2397"/>
                  </a:cubicBezTo>
                  <a:cubicBezTo>
                    <a:pt x="3919" y="1826"/>
                    <a:pt x="3158" y="0"/>
                    <a:pt x="3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3713644" y="534505"/>
              <a:ext cx="163499" cy="537756"/>
            </a:xfrm>
            <a:custGeom>
              <a:avLst/>
              <a:gdLst/>
              <a:ahLst/>
              <a:cxnLst/>
              <a:rect l="l" t="t" r="r" b="b"/>
              <a:pathLst>
                <a:path w="6241" h="20527" extrusionOk="0">
                  <a:moveTo>
                    <a:pt x="194" y="0"/>
                  </a:moveTo>
                  <a:cubicBezTo>
                    <a:pt x="72" y="0"/>
                    <a:pt x="1" y="7"/>
                    <a:pt x="1" y="7"/>
                  </a:cubicBezTo>
                  <a:lnTo>
                    <a:pt x="2246" y="19752"/>
                  </a:lnTo>
                  <a:cubicBezTo>
                    <a:pt x="2246" y="19752"/>
                    <a:pt x="2208" y="20094"/>
                    <a:pt x="2322" y="20474"/>
                  </a:cubicBezTo>
                  <a:cubicBezTo>
                    <a:pt x="2576" y="20510"/>
                    <a:pt x="2836" y="20527"/>
                    <a:pt x="3097" y="20527"/>
                  </a:cubicBezTo>
                  <a:cubicBezTo>
                    <a:pt x="4240" y="20527"/>
                    <a:pt x="5404" y="20202"/>
                    <a:pt x="6240" y="19675"/>
                  </a:cubicBezTo>
                  <a:cubicBezTo>
                    <a:pt x="6050" y="18762"/>
                    <a:pt x="5822" y="17659"/>
                    <a:pt x="5670" y="16708"/>
                  </a:cubicBezTo>
                  <a:cubicBezTo>
                    <a:pt x="4909" y="12866"/>
                    <a:pt x="4680" y="9860"/>
                    <a:pt x="4300" y="7958"/>
                  </a:cubicBezTo>
                  <a:cubicBezTo>
                    <a:pt x="3881" y="5865"/>
                    <a:pt x="2550" y="691"/>
                    <a:pt x="1713" y="311"/>
                  </a:cubicBezTo>
                  <a:cubicBezTo>
                    <a:pt x="1115" y="39"/>
                    <a:pt x="498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798364" y="960513"/>
              <a:ext cx="100703" cy="122316"/>
            </a:xfrm>
            <a:custGeom>
              <a:avLst/>
              <a:gdLst/>
              <a:ahLst/>
              <a:cxnLst/>
              <a:rect l="l" t="t" r="r" b="b"/>
              <a:pathLst>
                <a:path w="3844" h="4669" extrusionOk="0">
                  <a:moveTo>
                    <a:pt x="2428" y="1"/>
                  </a:moveTo>
                  <a:cubicBezTo>
                    <a:pt x="2383" y="1"/>
                    <a:pt x="2359" y="28"/>
                    <a:pt x="2359" y="28"/>
                  </a:cubicBezTo>
                  <a:lnTo>
                    <a:pt x="2474" y="674"/>
                  </a:lnTo>
                  <a:cubicBezTo>
                    <a:pt x="2474" y="674"/>
                    <a:pt x="2093" y="903"/>
                    <a:pt x="1561" y="1055"/>
                  </a:cubicBezTo>
                  <a:cubicBezTo>
                    <a:pt x="990" y="1169"/>
                    <a:pt x="1" y="1207"/>
                    <a:pt x="1" y="1207"/>
                  </a:cubicBezTo>
                  <a:lnTo>
                    <a:pt x="305" y="4669"/>
                  </a:lnTo>
                  <a:cubicBezTo>
                    <a:pt x="305" y="4669"/>
                    <a:pt x="2778" y="4212"/>
                    <a:pt x="3311" y="3832"/>
                  </a:cubicBezTo>
                  <a:cubicBezTo>
                    <a:pt x="3843" y="3452"/>
                    <a:pt x="3463" y="2082"/>
                    <a:pt x="3006" y="903"/>
                  </a:cubicBezTo>
                  <a:cubicBezTo>
                    <a:pt x="2721" y="124"/>
                    <a:pt x="2524" y="1"/>
                    <a:pt x="2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310035" y="545455"/>
              <a:ext cx="569114" cy="932081"/>
            </a:xfrm>
            <a:custGeom>
              <a:avLst/>
              <a:gdLst/>
              <a:ahLst/>
              <a:cxnLst/>
              <a:rect l="l" t="t" r="r" b="b"/>
              <a:pathLst>
                <a:path w="21724" h="35579" extrusionOk="0">
                  <a:moveTo>
                    <a:pt x="12544" y="0"/>
                  </a:moveTo>
                  <a:cubicBezTo>
                    <a:pt x="10119" y="0"/>
                    <a:pt x="7312" y="740"/>
                    <a:pt x="6353" y="1719"/>
                  </a:cubicBezTo>
                  <a:cubicBezTo>
                    <a:pt x="4908" y="3165"/>
                    <a:pt x="5859" y="7844"/>
                    <a:pt x="6506" y="11382"/>
                  </a:cubicBezTo>
                  <a:cubicBezTo>
                    <a:pt x="6886" y="13437"/>
                    <a:pt x="5707" y="14654"/>
                    <a:pt x="5288" y="15643"/>
                  </a:cubicBezTo>
                  <a:cubicBezTo>
                    <a:pt x="4527" y="17622"/>
                    <a:pt x="3310" y="17584"/>
                    <a:pt x="1065" y="25763"/>
                  </a:cubicBezTo>
                  <a:cubicBezTo>
                    <a:pt x="304" y="28502"/>
                    <a:pt x="0" y="34285"/>
                    <a:pt x="0" y="34285"/>
                  </a:cubicBezTo>
                  <a:cubicBezTo>
                    <a:pt x="0" y="34285"/>
                    <a:pt x="7980" y="30534"/>
                    <a:pt x="13912" y="30534"/>
                  </a:cubicBezTo>
                  <a:cubicBezTo>
                    <a:pt x="17293" y="30534"/>
                    <a:pt x="20008" y="31753"/>
                    <a:pt x="20202" y="35578"/>
                  </a:cubicBezTo>
                  <a:cubicBezTo>
                    <a:pt x="20772" y="34932"/>
                    <a:pt x="21723" y="32535"/>
                    <a:pt x="21647" y="30785"/>
                  </a:cubicBezTo>
                  <a:cubicBezTo>
                    <a:pt x="21495" y="26638"/>
                    <a:pt x="19212" y="19942"/>
                    <a:pt x="18908" y="18154"/>
                  </a:cubicBezTo>
                  <a:cubicBezTo>
                    <a:pt x="18604" y="16442"/>
                    <a:pt x="17386" y="13969"/>
                    <a:pt x="17310" y="13361"/>
                  </a:cubicBezTo>
                  <a:cubicBezTo>
                    <a:pt x="17120" y="11458"/>
                    <a:pt x="16739" y="10621"/>
                    <a:pt x="17348" y="7882"/>
                  </a:cubicBezTo>
                  <a:cubicBezTo>
                    <a:pt x="17957" y="5371"/>
                    <a:pt x="16663" y="2746"/>
                    <a:pt x="16511" y="1795"/>
                  </a:cubicBezTo>
                  <a:cubicBezTo>
                    <a:pt x="16288" y="505"/>
                    <a:pt x="14546" y="0"/>
                    <a:pt x="12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461503" y="1447585"/>
              <a:ext cx="133581" cy="442816"/>
            </a:xfrm>
            <a:custGeom>
              <a:avLst/>
              <a:gdLst/>
              <a:ahLst/>
              <a:cxnLst/>
              <a:rect l="l" t="t" r="r" b="b"/>
              <a:pathLst>
                <a:path w="5099" h="16903" extrusionOk="0">
                  <a:moveTo>
                    <a:pt x="4832" y="0"/>
                  </a:moveTo>
                  <a:lnTo>
                    <a:pt x="648" y="609"/>
                  </a:lnTo>
                  <a:cubicBezTo>
                    <a:pt x="648" y="609"/>
                    <a:pt x="1" y="2625"/>
                    <a:pt x="153" y="5897"/>
                  </a:cubicBezTo>
                  <a:cubicBezTo>
                    <a:pt x="267" y="9169"/>
                    <a:pt x="762" y="16321"/>
                    <a:pt x="762" y="16321"/>
                  </a:cubicBezTo>
                  <a:cubicBezTo>
                    <a:pt x="762" y="16321"/>
                    <a:pt x="800" y="16816"/>
                    <a:pt x="1903" y="16892"/>
                  </a:cubicBezTo>
                  <a:cubicBezTo>
                    <a:pt x="2009" y="16899"/>
                    <a:pt x="2112" y="16903"/>
                    <a:pt x="2210" y="16903"/>
                  </a:cubicBezTo>
                  <a:cubicBezTo>
                    <a:pt x="3091" y="16903"/>
                    <a:pt x="3615" y="16625"/>
                    <a:pt x="3615" y="16625"/>
                  </a:cubicBezTo>
                  <a:cubicBezTo>
                    <a:pt x="3805" y="16549"/>
                    <a:pt x="4718" y="10272"/>
                    <a:pt x="4908" y="7000"/>
                  </a:cubicBezTo>
                  <a:cubicBezTo>
                    <a:pt x="5099" y="3576"/>
                    <a:pt x="4832" y="0"/>
                    <a:pt x="4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638906" y="1358883"/>
              <a:ext cx="141545" cy="442869"/>
            </a:xfrm>
            <a:custGeom>
              <a:avLst/>
              <a:gdLst/>
              <a:ahLst/>
              <a:cxnLst/>
              <a:rect l="l" t="t" r="r" b="b"/>
              <a:pathLst>
                <a:path w="5403" h="16905" extrusionOk="0">
                  <a:moveTo>
                    <a:pt x="4794" y="0"/>
                  </a:moveTo>
                  <a:lnTo>
                    <a:pt x="647" y="609"/>
                  </a:lnTo>
                  <a:cubicBezTo>
                    <a:pt x="647" y="609"/>
                    <a:pt x="1" y="2625"/>
                    <a:pt x="115" y="5897"/>
                  </a:cubicBezTo>
                  <a:cubicBezTo>
                    <a:pt x="267" y="9169"/>
                    <a:pt x="723" y="16359"/>
                    <a:pt x="723" y="16359"/>
                  </a:cubicBezTo>
                  <a:cubicBezTo>
                    <a:pt x="723" y="16359"/>
                    <a:pt x="800" y="16816"/>
                    <a:pt x="1865" y="16892"/>
                  </a:cubicBezTo>
                  <a:cubicBezTo>
                    <a:pt x="1987" y="16900"/>
                    <a:pt x="2104" y="16904"/>
                    <a:pt x="2215" y="16904"/>
                  </a:cubicBezTo>
                  <a:cubicBezTo>
                    <a:pt x="3104" y="16904"/>
                    <a:pt x="3615" y="16664"/>
                    <a:pt x="3615" y="16664"/>
                  </a:cubicBezTo>
                  <a:cubicBezTo>
                    <a:pt x="3615" y="16664"/>
                    <a:pt x="4376" y="10424"/>
                    <a:pt x="4908" y="7038"/>
                  </a:cubicBezTo>
                  <a:cubicBezTo>
                    <a:pt x="5403" y="3614"/>
                    <a:pt x="4794" y="0"/>
                    <a:pt x="4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573126" y="974868"/>
              <a:ext cx="219299" cy="457461"/>
            </a:xfrm>
            <a:custGeom>
              <a:avLst/>
              <a:gdLst/>
              <a:ahLst/>
              <a:cxnLst/>
              <a:rect l="l" t="t" r="r" b="b"/>
              <a:pathLst>
                <a:path w="8371" h="17462" extrusionOk="0">
                  <a:moveTo>
                    <a:pt x="3984" y="1"/>
                  </a:moveTo>
                  <a:cubicBezTo>
                    <a:pt x="2638" y="1"/>
                    <a:pt x="1318" y="343"/>
                    <a:pt x="914" y="1572"/>
                  </a:cubicBezTo>
                  <a:cubicBezTo>
                    <a:pt x="1" y="4349"/>
                    <a:pt x="1599" y="7849"/>
                    <a:pt x="1599" y="7849"/>
                  </a:cubicBezTo>
                  <a:cubicBezTo>
                    <a:pt x="1599" y="7849"/>
                    <a:pt x="2664" y="11806"/>
                    <a:pt x="2816" y="15268"/>
                  </a:cubicBezTo>
                  <a:cubicBezTo>
                    <a:pt x="2474" y="16143"/>
                    <a:pt x="2436" y="16181"/>
                    <a:pt x="2550" y="16371"/>
                  </a:cubicBezTo>
                  <a:cubicBezTo>
                    <a:pt x="3074" y="17195"/>
                    <a:pt x="3975" y="17462"/>
                    <a:pt x="4942" y="17462"/>
                  </a:cubicBezTo>
                  <a:cubicBezTo>
                    <a:pt x="5448" y="17462"/>
                    <a:pt x="5971" y="17389"/>
                    <a:pt x="6468" y="17284"/>
                  </a:cubicBezTo>
                  <a:cubicBezTo>
                    <a:pt x="7572" y="17056"/>
                    <a:pt x="8066" y="16828"/>
                    <a:pt x="8028" y="16219"/>
                  </a:cubicBezTo>
                  <a:cubicBezTo>
                    <a:pt x="8028" y="15724"/>
                    <a:pt x="7610" y="15724"/>
                    <a:pt x="7724" y="14925"/>
                  </a:cubicBezTo>
                  <a:cubicBezTo>
                    <a:pt x="8370" y="10208"/>
                    <a:pt x="7952" y="2561"/>
                    <a:pt x="7419" y="545"/>
                  </a:cubicBezTo>
                  <a:cubicBezTo>
                    <a:pt x="7419" y="545"/>
                    <a:pt x="5681" y="1"/>
                    <a:pt x="3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433604" y="988124"/>
              <a:ext cx="295036" cy="501342"/>
            </a:xfrm>
            <a:custGeom>
              <a:avLst/>
              <a:gdLst/>
              <a:ahLst/>
              <a:cxnLst/>
              <a:rect l="l" t="t" r="r" b="b"/>
              <a:pathLst>
                <a:path w="11262" h="19137" extrusionOk="0">
                  <a:moveTo>
                    <a:pt x="9816" y="1"/>
                  </a:moveTo>
                  <a:cubicBezTo>
                    <a:pt x="9816" y="1"/>
                    <a:pt x="8446" y="419"/>
                    <a:pt x="6772" y="609"/>
                  </a:cubicBezTo>
                  <a:cubicBezTo>
                    <a:pt x="5391" y="716"/>
                    <a:pt x="3745" y="1614"/>
                    <a:pt x="2450" y="1614"/>
                  </a:cubicBezTo>
                  <a:cubicBezTo>
                    <a:pt x="2354" y="1614"/>
                    <a:pt x="2261" y="1609"/>
                    <a:pt x="2169" y="1599"/>
                  </a:cubicBezTo>
                  <a:cubicBezTo>
                    <a:pt x="1066" y="4300"/>
                    <a:pt x="799" y="4832"/>
                    <a:pt x="952" y="6849"/>
                  </a:cubicBezTo>
                  <a:cubicBezTo>
                    <a:pt x="1" y="9892"/>
                    <a:pt x="1256" y="13621"/>
                    <a:pt x="1484" y="17273"/>
                  </a:cubicBezTo>
                  <a:cubicBezTo>
                    <a:pt x="1028" y="18262"/>
                    <a:pt x="1028" y="18566"/>
                    <a:pt x="2093" y="18833"/>
                  </a:cubicBezTo>
                  <a:cubicBezTo>
                    <a:pt x="2686" y="19002"/>
                    <a:pt x="3469" y="19136"/>
                    <a:pt x="4204" y="19136"/>
                  </a:cubicBezTo>
                  <a:cubicBezTo>
                    <a:pt x="4787" y="19136"/>
                    <a:pt x="5341" y="19052"/>
                    <a:pt x="5745" y="18833"/>
                  </a:cubicBezTo>
                  <a:cubicBezTo>
                    <a:pt x="6392" y="18490"/>
                    <a:pt x="6810" y="17920"/>
                    <a:pt x="6392" y="17273"/>
                  </a:cubicBezTo>
                  <a:cubicBezTo>
                    <a:pt x="6620" y="14534"/>
                    <a:pt x="7343" y="10957"/>
                    <a:pt x="7533" y="8218"/>
                  </a:cubicBezTo>
                  <a:cubicBezTo>
                    <a:pt x="11262" y="6811"/>
                    <a:pt x="9816" y="800"/>
                    <a:pt x="98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570140" y="459924"/>
              <a:ext cx="129154" cy="174030"/>
            </a:xfrm>
            <a:custGeom>
              <a:avLst/>
              <a:gdLst/>
              <a:ahLst/>
              <a:cxnLst/>
              <a:rect l="l" t="t" r="r" b="b"/>
              <a:pathLst>
                <a:path w="4930" h="6643" extrusionOk="0">
                  <a:moveTo>
                    <a:pt x="990" y="0"/>
                  </a:moveTo>
                  <a:cubicBezTo>
                    <a:pt x="990" y="0"/>
                    <a:pt x="800" y="2854"/>
                    <a:pt x="1" y="4642"/>
                  </a:cubicBezTo>
                  <a:cubicBezTo>
                    <a:pt x="400" y="6075"/>
                    <a:pt x="1551" y="6643"/>
                    <a:pt x="2635" y="6643"/>
                  </a:cubicBezTo>
                  <a:cubicBezTo>
                    <a:pt x="3824" y="6643"/>
                    <a:pt x="4930" y="5959"/>
                    <a:pt x="4870" y="4984"/>
                  </a:cubicBezTo>
                  <a:cubicBezTo>
                    <a:pt x="4794" y="3082"/>
                    <a:pt x="4642" y="1788"/>
                    <a:pt x="4642" y="1788"/>
                  </a:cubicBezTo>
                  <a:lnTo>
                    <a:pt x="990" y="0"/>
                  </a:lnTo>
                  <a:close/>
                </a:path>
              </a:pathLst>
            </a:custGeom>
            <a:solidFill>
              <a:srgbClr val="FFB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3501374" y="577520"/>
              <a:ext cx="273109" cy="490339"/>
            </a:xfrm>
            <a:custGeom>
              <a:avLst/>
              <a:gdLst/>
              <a:ahLst/>
              <a:cxnLst/>
              <a:rect l="l" t="t" r="r" b="b"/>
              <a:pathLst>
                <a:path w="10425" h="18717" extrusionOk="0">
                  <a:moveTo>
                    <a:pt x="7762" y="1"/>
                  </a:moveTo>
                  <a:lnTo>
                    <a:pt x="2626" y="761"/>
                  </a:lnTo>
                  <a:cubicBezTo>
                    <a:pt x="2626" y="761"/>
                    <a:pt x="647" y="14039"/>
                    <a:pt x="1" y="16626"/>
                  </a:cubicBezTo>
                  <a:cubicBezTo>
                    <a:pt x="856" y="17829"/>
                    <a:pt x="2924" y="18717"/>
                    <a:pt x="4514" y="18717"/>
                  </a:cubicBezTo>
                  <a:cubicBezTo>
                    <a:pt x="4834" y="18717"/>
                    <a:pt x="5135" y="18681"/>
                    <a:pt x="5403" y="18604"/>
                  </a:cubicBezTo>
                  <a:cubicBezTo>
                    <a:pt x="5897" y="17729"/>
                    <a:pt x="6354" y="15751"/>
                    <a:pt x="6354" y="15751"/>
                  </a:cubicBezTo>
                  <a:cubicBezTo>
                    <a:pt x="6354" y="15751"/>
                    <a:pt x="7647" y="17082"/>
                    <a:pt x="8104" y="18414"/>
                  </a:cubicBezTo>
                  <a:cubicBezTo>
                    <a:pt x="9435" y="18262"/>
                    <a:pt x="10425" y="17311"/>
                    <a:pt x="10425" y="17311"/>
                  </a:cubicBezTo>
                  <a:cubicBezTo>
                    <a:pt x="10425" y="17311"/>
                    <a:pt x="10234" y="12669"/>
                    <a:pt x="9778" y="10044"/>
                  </a:cubicBezTo>
                  <a:cubicBezTo>
                    <a:pt x="9283" y="7457"/>
                    <a:pt x="8560" y="3234"/>
                    <a:pt x="8560" y="3234"/>
                  </a:cubicBezTo>
                  <a:lnTo>
                    <a:pt x="7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3679772" y="497804"/>
              <a:ext cx="136568" cy="602988"/>
            </a:xfrm>
            <a:custGeom>
              <a:avLst/>
              <a:gdLst/>
              <a:ahLst/>
              <a:cxnLst/>
              <a:rect l="l" t="t" r="r" b="b"/>
              <a:pathLst>
                <a:path w="5213" h="23017" extrusionOk="0">
                  <a:moveTo>
                    <a:pt x="741" y="0"/>
                  </a:moveTo>
                  <a:cubicBezTo>
                    <a:pt x="323" y="0"/>
                    <a:pt x="126" y="382"/>
                    <a:pt x="12" y="382"/>
                  </a:cubicBezTo>
                  <a:cubicBezTo>
                    <a:pt x="8" y="382"/>
                    <a:pt x="4" y="381"/>
                    <a:pt x="0" y="380"/>
                  </a:cubicBezTo>
                  <a:lnTo>
                    <a:pt x="0" y="380"/>
                  </a:lnTo>
                  <a:cubicBezTo>
                    <a:pt x="0" y="381"/>
                    <a:pt x="419" y="1522"/>
                    <a:pt x="609" y="2511"/>
                  </a:cubicBezTo>
                  <a:cubicBezTo>
                    <a:pt x="952" y="4223"/>
                    <a:pt x="1674" y="7038"/>
                    <a:pt x="2245" y="10881"/>
                  </a:cubicBezTo>
                  <a:cubicBezTo>
                    <a:pt x="3082" y="16017"/>
                    <a:pt x="3995" y="23017"/>
                    <a:pt x="3995" y="23017"/>
                  </a:cubicBezTo>
                  <a:lnTo>
                    <a:pt x="5212" y="23017"/>
                  </a:lnTo>
                  <a:cubicBezTo>
                    <a:pt x="5212" y="23017"/>
                    <a:pt x="4946" y="17767"/>
                    <a:pt x="4528" y="12973"/>
                  </a:cubicBezTo>
                  <a:cubicBezTo>
                    <a:pt x="4109" y="8674"/>
                    <a:pt x="4452" y="3538"/>
                    <a:pt x="1750" y="2130"/>
                  </a:cubicBezTo>
                  <a:cubicBezTo>
                    <a:pt x="1750" y="1141"/>
                    <a:pt x="1789" y="495"/>
                    <a:pt x="1294" y="190"/>
                  </a:cubicBezTo>
                  <a:cubicBezTo>
                    <a:pt x="1076" y="51"/>
                    <a:pt x="893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579099" y="546634"/>
              <a:ext cx="128604" cy="97690"/>
            </a:xfrm>
            <a:custGeom>
              <a:avLst/>
              <a:gdLst/>
              <a:ahLst/>
              <a:cxnLst/>
              <a:rect l="l" t="t" r="r" b="b"/>
              <a:pathLst>
                <a:path w="4909" h="3729" extrusionOk="0">
                  <a:moveTo>
                    <a:pt x="1" y="0"/>
                  </a:moveTo>
                  <a:lnTo>
                    <a:pt x="191" y="2968"/>
                  </a:lnTo>
                  <a:lnTo>
                    <a:pt x="3273" y="3728"/>
                  </a:lnTo>
                  <a:lnTo>
                    <a:pt x="4909" y="2777"/>
                  </a:lnTo>
                  <a:cubicBezTo>
                    <a:pt x="4909" y="2777"/>
                    <a:pt x="4566" y="951"/>
                    <a:pt x="4338" y="76"/>
                  </a:cubicBezTo>
                  <a:cubicBezTo>
                    <a:pt x="4310" y="69"/>
                    <a:pt x="4282" y="66"/>
                    <a:pt x="4253" y="66"/>
                  </a:cubicBezTo>
                  <a:cubicBezTo>
                    <a:pt x="3648" y="66"/>
                    <a:pt x="2816" y="1522"/>
                    <a:pt x="2816" y="1522"/>
                  </a:cubicBezTo>
                  <a:cubicBezTo>
                    <a:pt x="2816" y="1522"/>
                    <a:pt x="2017" y="913"/>
                    <a:pt x="1523" y="571"/>
                  </a:cubicBezTo>
                  <a:cubicBezTo>
                    <a:pt x="1104" y="2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302045" y="509749"/>
              <a:ext cx="289063" cy="1037552"/>
            </a:xfrm>
            <a:custGeom>
              <a:avLst/>
              <a:gdLst/>
              <a:ahLst/>
              <a:cxnLst/>
              <a:rect l="l" t="t" r="r" b="b"/>
              <a:pathLst>
                <a:path w="11034" h="39605" extrusionOk="0">
                  <a:moveTo>
                    <a:pt x="10767" y="1"/>
                  </a:moveTo>
                  <a:cubicBezTo>
                    <a:pt x="10767" y="1"/>
                    <a:pt x="10197" y="1"/>
                    <a:pt x="9702" y="343"/>
                  </a:cubicBezTo>
                  <a:cubicBezTo>
                    <a:pt x="9245" y="685"/>
                    <a:pt x="9664" y="2397"/>
                    <a:pt x="9702" y="2435"/>
                  </a:cubicBezTo>
                  <a:cubicBezTo>
                    <a:pt x="9702" y="2435"/>
                    <a:pt x="8865" y="6012"/>
                    <a:pt x="7838" y="11908"/>
                  </a:cubicBezTo>
                  <a:cubicBezTo>
                    <a:pt x="6773" y="17767"/>
                    <a:pt x="5061" y="21648"/>
                    <a:pt x="5061" y="21648"/>
                  </a:cubicBezTo>
                  <a:cubicBezTo>
                    <a:pt x="5061" y="21648"/>
                    <a:pt x="1" y="34621"/>
                    <a:pt x="305" y="35914"/>
                  </a:cubicBezTo>
                  <a:cubicBezTo>
                    <a:pt x="914" y="38691"/>
                    <a:pt x="4908" y="39605"/>
                    <a:pt x="4908" y="39605"/>
                  </a:cubicBezTo>
                  <a:cubicBezTo>
                    <a:pt x="4908" y="39605"/>
                    <a:pt x="5099" y="29104"/>
                    <a:pt x="7077" y="23664"/>
                  </a:cubicBezTo>
                  <a:cubicBezTo>
                    <a:pt x="9702" y="16360"/>
                    <a:pt x="10767" y="12517"/>
                    <a:pt x="10767" y="6430"/>
                  </a:cubicBezTo>
                  <a:cubicBezTo>
                    <a:pt x="10767" y="3691"/>
                    <a:pt x="11034" y="457"/>
                    <a:pt x="11034" y="45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536268" y="333525"/>
              <a:ext cx="179427" cy="223386"/>
            </a:xfrm>
            <a:custGeom>
              <a:avLst/>
              <a:gdLst/>
              <a:ahLst/>
              <a:cxnLst/>
              <a:rect l="l" t="t" r="r" b="b"/>
              <a:pathLst>
                <a:path w="6849" h="8527" extrusionOk="0">
                  <a:moveTo>
                    <a:pt x="3579" y="1"/>
                  </a:moveTo>
                  <a:cubicBezTo>
                    <a:pt x="3154" y="1"/>
                    <a:pt x="2730" y="48"/>
                    <a:pt x="2359" y="108"/>
                  </a:cubicBezTo>
                  <a:cubicBezTo>
                    <a:pt x="875" y="374"/>
                    <a:pt x="0" y="2124"/>
                    <a:pt x="457" y="4026"/>
                  </a:cubicBezTo>
                  <a:cubicBezTo>
                    <a:pt x="875" y="5776"/>
                    <a:pt x="2321" y="8363"/>
                    <a:pt x="4337" y="8516"/>
                  </a:cubicBezTo>
                  <a:cubicBezTo>
                    <a:pt x="4400" y="8523"/>
                    <a:pt x="4462" y="8526"/>
                    <a:pt x="4523" y="8526"/>
                  </a:cubicBezTo>
                  <a:cubicBezTo>
                    <a:pt x="5447" y="8526"/>
                    <a:pt x="6073" y="7730"/>
                    <a:pt x="6430" y="6766"/>
                  </a:cubicBezTo>
                  <a:cubicBezTo>
                    <a:pt x="6848" y="5586"/>
                    <a:pt x="6848" y="4102"/>
                    <a:pt x="6734" y="3304"/>
                  </a:cubicBezTo>
                  <a:cubicBezTo>
                    <a:pt x="6582" y="2314"/>
                    <a:pt x="6239" y="1135"/>
                    <a:pt x="5402" y="488"/>
                  </a:cubicBezTo>
                  <a:cubicBezTo>
                    <a:pt x="4915" y="117"/>
                    <a:pt x="4244" y="1"/>
                    <a:pt x="3579" y="1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479448" y="308141"/>
              <a:ext cx="280077" cy="168974"/>
            </a:xfrm>
            <a:custGeom>
              <a:avLst/>
              <a:gdLst/>
              <a:ahLst/>
              <a:cxnLst/>
              <a:rect l="l" t="t" r="r" b="b"/>
              <a:pathLst>
                <a:path w="10691" h="6450" extrusionOk="0">
                  <a:moveTo>
                    <a:pt x="6010" y="1"/>
                  </a:moveTo>
                  <a:cubicBezTo>
                    <a:pt x="5708" y="1"/>
                    <a:pt x="5418" y="41"/>
                    <a:pt x="5137" y="88"/>
                  </a:cubicBezTo>
                  <a:cubicBezTo>
                    <a:pt x="3881" y="278"/>
                    <a:pt x="2930" y="1001"/>
                    <a:pt x="2359" y="1990"/>
                  </a:cubicBezTo>
                  <a:cubicBezTo>
                    <a:pt x="2321" y="1990"/>
                    <a:pt x="2321" y="1952"/>
                    <a:pt x="2321" y="1952"/>
                  </a:cubicBezTo>
                  <a:cubicBezTo>
                    <a:pt x="1522" y="1952"/>
                    <a:pt x="609" y="2066"/>
                    <a:pt x="267" y="2865"/>
                  </a:cubicBezTo>
                  <a:cubicBezTo>
                    <a:pt x="1" y="3474"/>
                    <a:pt x="39" y="4349"/>
                    <a:pt x="495" y="4729"/>
                  </a:cubicBezTo>
                  <a:cubicBezTo>
                    <a:pt x="211" y="5550"/>
                    <a:pt x="1079" y="6449"/>
                    <a:pt x="1840" y="6449"/>
                  </a:cubicBezTo>
                  <a:cubicBezTo>
                    <a:pt x="1996" y="6449"/>
                    <a:pt x="2147" y="6411"/>
                    <a:pt x="2283" y="6327"/>
                  </a:cubicBezTo>
                  <a:cubicBezTo>
                    <a:pt x="2398" y="6370"/>
                    <a:pt x="2524" y="6390"/>
                    <a:pt x="2656" y="6390"/>
                  </a:cubicBezTo>
                  <a:cubicBezTo>
                    <a:pt x="3220" y="6390"/>
                    <a:pt x="3884" y="6022"/>
                    <a:pt x="4223" y="5528"/>
                  </a:cubicBezTo>
                  <a:cubicBezTo>
                    <a:pt x="4566" y="4957"/>
                    <a:pt x="4642" y="4234"/>
                    <a:pt x="4414" y="3664"/>
                  </a:cubicBezTo>
                  <a:cubicBezTo>
                    <a:pt x="4448" y="3111"/>
                    <a:pt x="4954" y="2149"/>
                    <a:pt x="6102" y="2149"/>
                  </a:cubicBezTo>
                  <a:cubicBezTo>
                    <a:pt x="6217" y="2149"/>
                    <a:pt x="6339" y="2159"/>
                    <a:pt x="6468" y="2180"/>
                  </a:cubicBezTo>
                  <a:cubicBezTo>
                    <a:pt x="6779" y="1966"/>
                    <a:pt x="7055" y="1882"/>
                    <a:pt x="7294" y="1882"/>
                  </a:cubicBezTo>
                  <a:cubicBezTo>
                    <a:pt x="7991" y="1882"/>
                    <a:pt x="8370" y="2601"/>
                    <a:pt x="8370" y="2941"/>
                  </a:cubicBezTo>
                  <a:cubicBezTo>
                    <a:pt x="8599" y="3626"/>
                    <a:pt x="8827" y="4196"/>
                    <a:pt x="8941" y="5033"/>
                  </a:cubicBezTo>
                  <a:cubicBezTo>
                    <a:pt x="9095" y="5116"/>
                    <a:pt x="9279" y="5155"/>
                    <a:pt x="9465" y="5155"/>
                  </a:cubicBezTo>
                  <a:cubicBezTo>
                    <a:pt x="9875" y="5155"/>
                    <a:pt x="10294" y="4967"/>
                    <a:pt x="10425" y="4653"/>
                  </a:cubicBezTo>
                  <a:cubicBezTo>
                    <a:pt x="10653" y="4196"/>
                    <a:pt x="10539" y="3816"/>
                    <a:pt x="10311" y="3436"/>
                  </a:cubicBezTo>
                  <a:cubicBezTo>
                    <a:pt x="10691" y="2180"/>
                    <a:pt x="9626" y="1115"/>
                    <a:pt x="8294" y="963"/>
                  </a:cubicBezTo>
                  <a:cubicBezTo>
                    <a:pt x="7426" y="200"/>
                    <a:pt x="6686" y="1"/>
                    <a:pt x="6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3518402" y="394144"/>
              <a:ext cx="53757" cy="61931"/>
            </a:xfrm>
            <a:custGeom>
              <a:avLst/>
              <a:gdLst/>
              <a:ahLst/>
              <a:cxnLst/>
              <a:rect l="l" t="t" r="r" b="b"/>
              <a:pathLst>
                <a:path w="2052" h="2364" extrusionOk="0">
                  <a:moveTo>
                    <a:pt x="1823" y="0"/>
                  </a:moveTo>
                  <a:cubicBezTo>
                    <a:pt x="1823" y="1"/>
                    <a:pt x="1595" y="1522"/>
                    <a:pt x="948" y="1827"/>
                  </a:cubicBezTo>
                  <a:cubicBezTo>
                    <a:pt x="854" y="1867"/>
                    <a:pt x="765" y="1883"/>
                    <a:pt x="682" y="1883"/>
                  </a:cubicBezTo>
                  <a:cubicBezTo>
                    <a:pt x="293" y="1883"/>
                    <a:pt x="35" y="1522"/>
                    <a:pt x="35" y="1522"/>
                  </a:cubicBezTo>
                  <a:lnTo>
                    <a:pt x="35" y="1522"/>
                  </a:lnTo>
                  <a:cubicBezTo>
                    <a:pt x="35" y="1522"/>
                    <a:pt x="0" y="2364"/>
                    <a:pt x="906" y="2364"/>
                  </a:cubicBezTo>
                  <a:cubicBezTo>
                    <a:pt x="944" y="2364"/>
                    <a:pt x="983" y="2362"/>
                    <a:pt x="1024" y="2359"/>
                  </a:cubicBezTo>
                  <a:cubicBezTo>
                    <a:pt x="2052" y="2283"/>
                    <a:pt x="1823" y="1"/>
                    <a:pt x="1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3582112" y="590487"/>
              <a:ext cx="132376" cy="109532"/>
            </a:xfrm>
            <a:custGeom>
              <a:avLst/>
              <a:gdLst/>
              <a:ahLst/>
              <a:cxnLst/>
              <a:rect l="l" t="t" r="r" b="b"/>
              <a:pathLst>
                <a:path w="5053" h="4181" extrusionOk="0">
                  <a:moveTo>
                    <a:pt x="2131" y="0"/>
                  </a:moveTo>
                  <a:cubicBezTo>
                    <a:pt x="2130" y="0"/>
                    <a:pt x="875" y="913"/>
                    <a:pt x="457" y="1636"/>
                  </a:cubicBezTo>
                  <a:cubicBezTo>
                    <a:pt x="76" y="2397"/>
                    <a:pt x="0" y="3386"/>
                    <a:pt x="533" y="3576"/>
                  </a:cubicBezTo>
                  <a:cubicBezTo>
                    <a:pt x="1065" y="3766"/>
                    <a:pt x="1560" y="3919"/>
                    <a:pt x="2435" y="4147"/>
                  </a:cubicBezTo>
                  <a:cubicBezTo>
                    <a:pt x="2523" y="4170"/>
                    <a:pt x="2605" y="4180"/>
                    <a:pt x="2682" y="4180"/>
                  </a:cubicBezTo>
                  <a:cubicBezTo>
                    <a:pt x="3346" y="4180"/>
                    <a:pt x="3644" y="3420"/>
                    <a:pt x="4090" y="3420"/>
                  </a:cubicBezTo>
                  <a:cubicBezTo>
                    <a:pt x="4109" y="3420"/>
                    <a:pt x="4128" y="3421"/>
                    <a:pt x="4147" y="3424"/>
                  </a:cubicBezTo>
                  <a:cubicBezTo>
                    <a:pt x="4168" y="3426"/>
                    <a:pt x="4188" y="3426"/>
                    <a:pt x="4209" y="3426"/>
                  </a:cubicBezTo>
                  <a:cubicBezTo>
                    <a:pt x="4708" y="3426"/>
                    <a:pt x="5053" y="2982"/>
                    <a:pt x="4870" y="2397"/>
                  </a:cubicBezTo>
                  <a:cubicBezTo>
                    <a:pt x="4718" y="1788"/>
                    <a:pt x="3500" y="495"/>
                    <a:pt x="3500" y="495"/>
                  </a:cubicBezTo>
                  <a:lnTo>
                    <a:pt x="3500" y="495"/>
                  </a:lnTo>
                  <a:cubicBezTo>
                    <a:pt x="3500" y="495"/>
                    <a:pt x="4756" y="2321"/>
                    <a:pt x="4680" y="2701"/>
                  </a:cubicBezTo>
                  <a:cubicBezTo>
                    <a:pt x="4603" y="3120"/>
                    <a:pt x="3919" y="2930"/>
                    <a:pt x="3690" y="3120"/>
                  </a:cubicBezTo>
                  <a:cubicBezTo>
                    <a:pt x="3453" y="3289"/>
                    <a:pt x="2974" y="3791"/>
                    <a:pt x="2658" y="3791"/>
                  </a:cubicBezTo>
                  <a:cubicBezTo>
                    <a:pt x="2619" y="3791"/>
                    <a:pt x="2582" y="3783"/>
                    <a:pt x="2549" y="3766"/>
                  </a:cubicBezTo>
                  <a:cubicBezTo>
                    <a:pt x="1782" y="3418"/>
                    <a:pt x="1558" y="3229"/>
                    <a:pt x="1029" y="3229"/>
                  </a:cubicBezTo>
                  <a:cubicBezTo>
                    <a:pt x="980" y="3229"/>
                    <a:pt x="929" y="3231"/>
                    <a:pt x="875" y="3234"/>
                  </a:cubicBezTo>
                  <a:cubicBezTo>
                    <a:pt x="858" y="3235"/>
                    <a:pt x="841" y="3235"/>
                    <a:pt x="826" y="3235"/>
                  </a:cubicBezTo>
                  <a:cubicBezTo>
                    <a:pt x="277" y="3235"/>
                    <a:pt x="464" y="2608"/>
                    <a:pt x="723" y="2016"/>
                  </a:cubicBezTo>
                  <a:cubicBezTo>
                    <a:pt x="1027" y="1446"/>
                    <a:pt x="2130" y="0"/>
                    <a:pt x="2131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3635919" y="608405"/>
              <a:ext cx="13989" cy="66804"/>
            </a:xfrm>
            <a:custGeom>
              <a:avLst/>
              <a:gdLst/>
              <a:ahLst/>
              <a:cxnLst/>
              <a:rect l="l" t="t" r="r" b="b"/>
              <a:pathLst>
                <a:path w="534" h="2550" extrusionOk="0">
                  <a:moveTo>
                    <a:pt x="495" y="1"/>
                  </a:moveTo>
                  <a:cubicBezTo>
                    <a:pt x="495" y="1"/>
                    <a:pt x="153" y="876"/>
                    <a:pt x="77" y="1485"/>
                  </a:cubicBezTo>
                  <a:cubicBezTo>
                    <a:pt x="0" y="2093"/>
                    <a:pt x="191" y="2550"/>
                    <a:pt x="191" y="2550"/>
                  </a:cubicBezTo>
                  <a:cubicBezTo>
                    <a:pt x="191" y="2550"/>
                    <a:pt x="533" y="419"/>
                    <a:pt x="495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3662823" y="608405"/>
              <a:ext cx="27927" cy="53862"/>
            </a:xfrm>
            <a:custGeom>
              <a:avLst/>
              <a:gdLst/>
              <a:ahLst/>
              <a:cxnLst/>
              <a:rect l="l" t="t" r="r" b="b"/>
              <a:pathLst>
                <a:path w="1066" h="2056" extrusionOk="0">
                  <a:moveTo>
                    <a:pt x="1" y="1"/>
                  </a:moveTo>
                  <a:cubicBezTo>
                    <a:pt x="1" y="1"/>
                    <a:pt x="77" y="686"/>
                    <a:pt x="419" y="1256"/>
                  </a:cubicBezTo>
                  <a:cubicBezTo>
                    <a:pt x="762" y="1865"/>
                    <a:pt x="1066" y="2055"/>
                    <a:pt x="1066" y="2055"/>
                  </a:cubicBezTo>
                  <a:cubicBezTo>
                    <a:pt x="1066" y="2055"/>
                    <a:pt x="267" y="457"/>
                    <a:pt x="1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3583107" y="664230"/>
              <a:ext cx="143536" cy="80819"/>
            </a:xfrm>
            <a:custGeom>
              <a:avLst/>
              <a:gdLst/>
              <a:ahLst/>
              <a:cxnLst/>
              <a:rect l="l" t="t" r="r" b="b"/>
              <a:pathLst>
                <a:path w="5479" h="3085" extrusionOk="0">
                  <a:moveTo>
                    <a:pt x="4718" y="0"/>
                  </a:moveTo>
                  <a:lnTo>
                    <a:pt x="4565" y="229"/>
                  </a:lnTo>
                  <a:cubicBezTo>
                    <a:pt x="4565" y="229"/>
                    <a:pt x="5098" y="647"/>
                    <a:pt x="5136" y="1066"/>
                  </a:cubicBezTo>
                  <a:cubicBezTo>
                    <a:pt x="5174" y="1484"/>
                    <a:pt x="4718" y="1560"/>
                    <a:pt x="4337" y="1560"/>
                  </a:cubicBezTo>
                  <a:cubicBezTo>
                    <a:pt x="3957" y="1560"/>
                    <a:pt x="3690" y="2473"/>
                    <a:pt x="3158" y="2702"/>
                  </a:cubicBezTo>
                  <a:cubicBezTo>
                    <a:pt x="3083" y="2728"/>
                    <a:pt x="3005" y="2740"/>
                    <a:pt x="2925" y="2740"/>
                  </a:cubicBezTo>
                  <a:cubicBezTo>
                    <a:pt x="2438" y="2740"/>
                    <a:pt x="1881" y="2305"/>
                    <a:pt x="1522" y="2207"/>
                  </a:cubicBezTo>
                  <a:cubicBezTo>
                    <a:pt x="1425" y="2183"/>
                    <a:pt x="1318" y="2177"/>
                    <a:pt x="1211" y="2177"/>
                  </a:cubicBezTo>
                  <a:cubicBezTo>
                    <a:pt x="1125" y="2177"/>
                    <a:pt x="1038" y="2181"/>
                    <a:pt x="957" y="2181"/>
                  </a:cubicBezTo>
                  <a:cubicBezTo>
                    <a:pt x="664" y="2181"/>
                    <a:pt x="439" y="2135"/>
                    <a:pt x="533" y="1712"/>
                  </a:cubicBezTo>
                  <a:cubicBezTo>
                    <a:pt x="685" y="990"/>
                    <a:pt x="951" y="685"/>
                    <a:pt x="951" y="685"/>
                  </a:cubicBezTo>
                  <a:lnTo>
                    <a:pt x="571" y="571"/>
                  </a:lnTo>
                  <a:cubicBezTo>
                    <a:pt x="571" y="571"/>
                    <a:pt x="0" y="1712"/>
                    <a:pt x="114" y="2169"/>
                  </a:cubicBezTo>
                  <a:cubicBezTo>
                    <a:pt x="228" y="2625"/>
                    <a:pt x="989" y="2702"/>
                    <a:pt x="1370" y="2702"/>
                  </a:cubicBezTo>
                  <a:cubicBezTo>
                    <a:pt x="1693" y="2702"/>
                    <a:pt x="2125" y="3085"/>
                    <a:pt x="2760" y="3085"/>
                  </a:cubicBezTo>
                  <a:cubicBezTo>
                    <a:pt x="2873" y="3085"/>
                    <a:pt x="2993" y="3073"/>
                    <a:pt x="3120" y="3044"/>
                  </a:cubicBezTo>
                  <a:cubicBezTo>
                    <a:pt x="3957" y="2892"/>
                    <a:pt x="3919" y="2207"/>
                    <a:pt x="4375" y="2017"/>
                  </a:cubicBezTo>
                  <a:cubicBezTo>
                    <a:pt x="4870" y="1826"/>
                    <a:pt x="5402" y="2017"/>
                    <a:pt x="5440" y="1294"/>
                  </a:cubicBezTo>
                  <a:cubicBezTo>
                    <a:pt x="5479" y="571"/>
                    <a:pt x="4718" y="0"/>
                    <a:pt x="471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3667801" y="564552"/>
              <a:ext cx="25936" cy="30965"/>
            </a:xfrm>
            <a:custGeom>
              <a:avLst/>
              <a:gdLst/>
              <a:ahLst/>
              <a:cxnLst/>
              <a:rect l="l" t="t" r="r" b="b"/>
              <a:pathLst>
                <a:path w="990" h="1182" extrusionOk="0">
                  <a:moveTo>
                    <a:pt x="876" y="1"/>
                  </a:moveTo>
                  <a:cubicBezTo>
                    <a:pt x="876" y="1"/>
                    <a:pt x="838" y="153"/>
                    <a:pt x="572" y="534"/>
                  </a:cubicBezTo>
                  <a:cubicBezTo>
                    <a:pt x="343" y="876"/>
                    <a:pt x="1" y="1180"/>
                    <a:pt x="1" y="1180"/>
                  </a:cubicBezTo>
                  <a:cubicBezTo>
                    <a:pt x="1" y="1180"/>
                    <a:pt x="13" y="1182"/>
                    <a:pt x="35" y="1182"/>
                  </a:cubicBezTo>
                  <a:cubicBezTo>
                    <a:pt x="124" y="1182"/>
                    <a:pt x="374" y="1157"/>
                    <a:pt x="648" y="914"/>
                  </a:cubicBezTo>
                  <a:cubicBezTo>
                    <a:pt x="990" y="610"/>
                    <a:pt x="876" y="1"/>
                    <a:pt x="876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591071" y="567565"/>
              <a:ext cx="43881" cy="19832"/>
            </a:xfrm>
            <a:custGeom>
              <a:avLst/>
              <a:gdLst/>
              <a:ahLst/>
              <a:cxnLst/>
              <a:rect l="l" t="t" r="r" b="b"/>
              <a:pathLst>
                <a:path w="1675" h="757" extrusionOk="0">
                  <a:moveTo>
                    <a:pt x="1" y="0"/>
                  </a:moveTo>
                  <a:cubicBezTo>
                    <a:pt x="1" y="0"/>
                    <a:pt x="115" y="457"/>
                    <a:pt x="761" y="647"/>
                  </a:cubicBezTo>
                  <a:cubicBezTo>
                    <a:pt x="1055" y="733"/>
                    <a:pt x="1271" y="757"/>
                    <a:pt x="1418" y="757"/>
                  </a:cubicBezTo>
                  <a:cubicBezTo>
                    <a:pt x="1595" y="757"/>
                    <a:pt x="1674" y="723"/>
                    <a:pt x="1674" y="723"/>
                  </a:cubicBezTo>
                  <a:cubicBezTo>
                    <a:pt x="1674" y="723"/>
                    <a:pt x="1066" y="419"/>
                    <a:pt x="647" y="190"/>
                  </a:cubicBezTo>
                  <a:cubicBezTo>
                    <a:pt x="19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658841" y="743946"/>
              <a:ext cx="17971" cy="246204"/>
            </a:xfrm>
            <a:custGeom>
              <a:avLst/>
              <a:gdLst/>
              <a:ahLst/>
              <a:cxnLst/>
              <a:rect l="l" t="t" r="r" b="b"/>
              <a:pathLst>
                <a:path w="686" h="9398" extrusionOk="0">
                  <a:moveTo>
                    <a:pt x="229" y="1"/>
                  </a:moveTo>
                  <a:cubicBezTo>
                    <a:pt x="229" y="1"/>
                    <a:pt x="1" y="4300"/>
                    <a:pt x="153" y="6164"/>
                  </a:cubicBezTo>
                  <a:cubicBezTo>
                    <a:pt x="267" y="8028"/>
                    <a:pt x="343" y="9398"/>
                    <a:pt x="343" y="9398"/>
                  </a:cubicBezTo>
                  <a:cubicBezTo>
                    <a:pt x="343" y="9398"/>
                    <a:pt x="647" y="7229"/>
                    <a:pt x="685" y="4833"/>
                  </a:cubicBezTo>
                  <a:cubicBezTo>
                    <a:pt x="685" y="2474"/>
                    <a:pt x="229" y="1"/>
                    <a:pt x="229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399732" y="497778"/>
              <a:ext cx="225246" cy="1054502"/>
            </a:xfrm>
            <a:custGeom>
              <a:avLst/>
              <a:gdLst/>
              <a:ahLst/>
              <a:cxnLst/>
              <a:rect l="l" t="t" r="r" b="b"/>
              <a:pathLst>
                <a:path w="8598" h="40252" extrusionOk="0">
                  <a:moveTo>
                    <a:pt x="6620" y="1"/>
                  </a:moveTo>
                  <a:cubicBezTo>
                    <a:pt x="6620" y="1"/>
                    <a:pt x="5897" y="229"/>
                    <a:pt x="5554" y="572"/>
                  </a:cubicBezTo>
                  <a:cubicBezTo>
                    <a:pt x="5174" y="876"/>
                    <a:pt x="5554" y="1447"/>
                    <a:pt x="5859" y="2284"/>
                  </a:cubicBezTo>
                  <a:cubicBezTo>
                    <a:pt x="6201" y="3121"/>
                    <a:pt x="6582" y="8180"/>
                    <a:pt x="6620" y="10273"/>
                  </a:cubicBezTo>
                  <a:cubicBezTo>
                    <a:pt x="6658" y="12365"/>
                    <a:pt x="5669" y="16740"/>
                    <a:pt x="4527" y="19137"/>
                  </a:cubicBezTo>
                  <a:cubicBezTo>
                    <a:pt x="3386" y="21496"/>
                    <a:pt x="1522" y="27431"/>
                    <a:pt x="1103" y="31502"/>
                  </a:cubicBezTo>
                  <a:cubicBezTo>
                    <a:pt x="761" y="34431"/>
                    <a:pt x="266" y="37665"/>
                    <a:pt x="0" y="39681"/>
                  </a:cubicBezTo>
                  <a:cubicBezTo>
                    <a:pt x="647" y="39947"/>
                    <a:pt x="2321" y="40252"/>
                    <a:pt x="2321" y="40252"/>
                  </a:cubicBezTo>
                  <a:cubicBezTo>
                    <a:pt x="2321" y="40252"/>
                    <a:pt x="2853" y="30322"/>
                    <a:pt x="3652" y="26594"/>
                  </a:cubicBezTo>
                  <a:cubicBezTo>
                    <a:pt x="4565" y="22371"/>
                    <a:pt x="7343" y="17615"/>
                    <a:pt x="7951" y="12822"/>
                  </a:cubicBezTo>
                  <a:cubicBezTo>
                    <a:pt x="8598" y="8028"/>
                    <a:pt x="7761" y="1409"/>
                    <a:pt x="7761" y="1409"/>
                  </a:cubicBezTo>
                  <a:cubicBezTo>
                    <a:pt x="7761" y="1409"/>
                    <a:pt x="6810" y="381"/>
                    <a:pt x="6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3471484" y="1843073"/>
              <a:ext cx="211309" cy="158442"/>
            </a:xfrm>
            <a:custGeom>
              <a:avLst/>
              <a:gdLst/>
              <a:ahLst/>
              <a:cxnLst/>
              <a:rect l="l" t="t" r="r" b="b"/>
              <a:pathLst>
                <a:path w="8066" h="6048" extrusionOk="0">
                  <a:moveTo>
                    <a:pt x="3255" y="1"/>
                  </a:moveTo>
                  <a:cubicBezTo>
                    <a:pt x="3235" y="1"/>
                    <a:pt x="3216" y="3"/>
                    <a:pt x="3196" y="7"/>
                  </a:cubicBezTo>
                  <a:cubicBezTo>
                    <a:pt x="2435" y="83"/>
                    <a:pt x="1598" y="1262"/>
                    <a:pt x="1598" y="1262"/>
                  </a:cubicBezTo>
                  <a:cubicBezTo>
                    <a:pt x="1598" y="1262"/>
                    <a:pt x="1218" y="1034"/>
                    <a:pt x="457" y="806"/>
                  </a:cubicBezTo>
                  <a:cubicBezTo>
                    <a:pt x="0" y="2137"/>
                    <a:pt x="267" y="4230"/>
                    <a:pt x="267" y="4230"/>
                  </a:cubicBezTo>
                  <a:cubicBezTo>
                    <a:pt x="267" y="4230"/>
                    <a:pt x="723" y="4534"/>
                    <a:pt x="1142" y="4572"/>
                  </a:cubicBezTo>
                  <a:cubicBezTo>
                    <a:pt x="1750" y="4572"/>
                    <a:pt x="2093" y="4382"/>
                    <a:pt x="2093" y="4382"/>
                  </a:cubicBezTo>
                  <a:lnTo>
                    <a:pt x="2093" y="4039"/>
                  </a:lnTo>
                  <a:cubicBezTo>
                    <a:pt x="2093" y="4039"/>
                    <a:pt x="2968" y="5181"/>
                    <a:pt x="3995" y="5523"/>
                  </a:cubicBezTo>
                  <a:cubicBezTo>
                    <a:pt x="4713" y="5753"/>
                    <a:pt x="5690" y="6047"/>
                    <a:pt x="6683" y="6047"/>
                  </a:cubicBezTo>
                  <a:cubicBezTo>
                    <a:pt x="7005" y="6047"/>
                    <a:pt x="7330" y="6016"/>
                    <a:pt x="7647" y="5942"/>
                  </a:cubicBezTo>
                  <a:cubicBezTo>
                    <a:pt x="8066" y="5827"/>
                    <a:pt x="7723" y="4838"/>
                    <a:pt x="6924" y="3811"/>
                  </a:cubicBezTo>
                  <a:cubicBezTo>
                    <a:pt x="6125" y="2746"/>
                    <a:pt x="4642" y="1871"/>
                    <a:pt x="4299" y="1490"/>
                  </a:cubicBezTo>
                  <a:cubicBezTo>
                    <a:pt x="4033" y="1224"/>
                    <a:pt x="3729" y="768"/>
                    <a:pt x="3652" y="349"/>
                  </a:cubicBezTo>
                  <a:cubicBezTo>
                    <a:pt x="3584" y="144"/>
                    <a:pt x="3424" y="1"/>
                    <a:pt x="3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514341" y="1858032"/>
              <a:ext cx="76759" cy="54962"/>
            </a:xfrm>
            <a:custGeom>
              <a:avLst/>
              <a:gdLst/>
              <a:ahLst/>
              <a:cxnLst/>
              <a:rect l="l" t="t" r="r" b="b"/>
              <a:pathLst>
                <a:path w="2930" h="2098" extrusionOk="0">
                  <a:moveTo>
                    <a:pt x="1913" y="329"/>
                  </a:moveTo>
                  <a:cubicBezTo>
                    <a:pt x="2047" y="329"/>
                    <a:pt x="2156" y="420"/>
                    <a:pt x="2283" y="691"/>
                  </a:cubicBezTo>
                  <a:cubicBezTo>
                    <a:pt x="2435" y="957"/>
                    <a:pt x="2473" y="1072"/>
                    <a:pt x="1788" y="1376"/>
                  </a:cubicBezTo>
                  <a:cubicBezTo>
                    <a:pt x="1465" y="1538"/>
                    <a:pt x="1184" y="1699"/>
                    <a:pt x="953" y="1699"/>
                  </a:cubicBezTo>
                  <a:cubicBezTo>
                    <a:pt x="804" y="1699"/>
                    <a:pt x="675" y="1631"/>
                    <a:pt x="571" y="1452"/>
                  </a:cubicBezTo>
                  <a:cubicBezTo>
                    <a:pt x="266" y="843"/>
                    <a:pt x="1103" y="653"/>
                    <a:pt x="1332" y="539"/>
                  </a:cubicBezTo>
                  <a:cubicBezTo>
                    <a:pt x="1591" y="439"/>
                    <a:pt x="1767" y="329"/>
                    <a:pt x="1913" y="329"/>
                  </a:cubicBezTo>
                  <a:close/>
                  <a:moveTo>
                    <a:pt x="1966" y="0"/>
                  </a:moveTo>
                  <a:cubicBezTo>
                    <a:pt x="1945" y="0"/>
                    <a:pt x="1924" y="2"/>
                    <a:pt x="1902" y="6"/>
                  </a:cubicBezTo>
                  <a:cubicBezTo>
                    <a:pt x="1902" y="6"/>
                    <a:pt x="1027" y="349"/>
                    <a:pt x="609" y="577"/>
                  </a:cubicBezTo>
                  <a:cubicBezTo>
                    <a:pt x="152" y="843"/>
                    <a:pt x="0" y="957"/>
                    <a:pt x="342" y="1604"/>
                  </a:cubicBezTo>
                  <a:cubicBezTo>
                    <a:pt x="531" y="1961"/>
                    <a:pt x="697" y="2098"/>
                    <a:pt x="910" y="2098"/>
                  </a:cubicBezTo>
                  <a:cubicBezTo>
                    <a:pt x="1083" y="2098"/>
                    <a:pt x="1287" y="2007"/>
                    <a:pt x="1560" y="1870"/>
                  </a:cubicBezTo>
                  <a:cubicBezTo>
                    <a:pt x="2169" y="1566"/>
                    <a:pt x="2930" y="1376"/>
                    <a:pt x="2701" y="995"/>
                  </a:cubicBezTo>
                  <a:cubicBezTo>
                    <a:pt x="2521" y="635"/>
                    <a:pt x="2341" y="0"/>
                    <a:pt x="1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3650878" y="1749421"/>
              <a:ext cx="213300" cy="163394"/>
            </a:xfrm>
            <a:custGeom>
              <a:avLst/>
              <a:gdLst/>
              <a:ahLst/>
              <a:cxnLst/>
              <a:rect l="l" t="t" r="r" b="b"/>
              <a:pathLst>
                <a:path w="8142" h="6237" extrusionOk="0">
                  <a:moveTo>
                    <a:pt x="3216" y="1"/>
                  </a:moveTo>
                  <a:cubicBezTo>
                    <a:pt x="3197" y="1"/>
                    <a:pt x="3178" y="2"/>
                    <a:pt x="3158" y="6"/>
                  </a:cubicBezTo>
                  <a:cubicBezTo>
                    <a:pt x="2435" y="120"/>
                    <a:pt x="1598" y="1299"/>
                    <a:pt x="1598" y="1299"/>
                  </a:cubicBezTo>
                  <a:cubicBezTo>
                    <a:pt x="1598" y="1299"/>
                    <a:pt x="1180" y="1071"/>
                    <a:pt x="457" y="842"/>
                  </a:cubicBezTo>
                  <a:cubicBezTo>
                    <a:pt x="0" y="2136"/>
                    <a:pt x="228" y="4266"/>
                    <a:pt x="228" y="4266"/>
                  </a:cubicBezTo>
                  <a:cubicBezTo>
                    <a:pt x="228" y="4266"/>
                    <a:pt x="685" y="4571"/>
                    <a:pt x="1141" y="4571"/>
                  </a:cubicBezTo>
                  <a:cubicBezTo>
                    <a:pt x="1188" y="4574"/>
                    <a:pt x="1234" y="4575"/>
                    <a:pt x="1277" y="4575"/>
                  </a:cubicBezTo>
                  <a:cubicBezTo>
                    <a:pt x="1801" y="4575"/>
                    <a:pt x="2093" y="4381"/>
                    <a:pt x="2093" y="4381"/>
                  </a:cubicBezTo>
                  <a:lnTo>
                    <a:pt x="2093" y="4038"/>
                  </a:lnTo>
                  <a:cubicBezTo>
                    <a:pt x="2093" y="4038"/>
                    <a:pt x="2815" y="5370"/>
                    <a:pt x="3843" y="5712"/>
                  </a:cubicBezTo>
                  <a:cubicBezTo>
                    <a:pt x="4560" y="5942"/>
                    <a:pt x="5690" y="6236"/>
                    <a:pt x="6740" y="6236"/>
                  </a:cubicBezTo>
                  <a:cubicBezTo>
                    <a:pt x="7082" y="6236"/>
                    <a:pt x="7415" y="6205"/>
                    <a:pt x="7723" y="6131"/>
                  </a:cubicBezTo>
                  <a:cubicBezTo>
                    <a:pt x="8142" y="6016"/>
                    <a:pt x="7875" y="4875"/>
                    <a:pt x="6924" y="3962"/>
                  </a:cubicBezTo>
                  <a:cubicBezTo>
                    <a:pt x="5973" y="3087"/>
                    <a:pt x="4642" y="1870"/>
                    <a:pt x="4299" y="1527"/>
                  </a:cubicBezTo>
                  <a:cubicBezTo>
                    <a:pt x="4033" y="1223"/>
                    <a:pt x="3728" y="766"/>
                    <a:pt x="3652" y="386"/>
                  </a:cubicBezTo>
                  <a:cubicBezTo>
                    <a:pt x="3583" y="177"/>
                    <a:pt x="3418" y="1"/>
                    <a:pt x="3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3693735" y="1765348"/>
              <a:ext cx="76759" cy="54412"/>
            </a:xfrm>
            <a:custGeom>
              <a:avLst/>
              <a:gdLst/>
              <a:ahLst/>
              <a:cxnLst/>
              <a:rect l="l" t="t" r="r" b="b"/>
              <a:pathLst>
                <a:path w="2930" h="2077" extrusionOk="0">
                  <a:moveTo>
                    <a:pt x="1904" y="308"/>
                  </a:moveTo>
                  <a:cubicBezTo>
                    <a:pt x="2031" y="308"/>
                    <a:pt x="2145" y="395"/>
                    <a:pt x="2283" y="653"/>
                  </a:cubicBezTo>
                  <a:cubicBezTo>
                    <a:pt x="2435" y="957"/>
                    <a:pt x="2435" y="1071"/>
                    <a:pt x="1788" y="1376"/>
                  </a:cubicBezTo>
                  <a:cubicBezTo>
                    <a:pt x="1451" y="1533"/>
                    <a:pt x="1179" y="1691"/>
                    <a:pt x="959" y="1691"/>
                  </a:cubicBezTo>
                  <a:cubicBezTo>
                    <a:pt x="807" y="1691"/>
                    <a:pt x="679" y="1616"/>
                    <a:pt x="571" y="1414"/>
                  </a:cubicBezTo>
                  <a:cubicBezTo>
                    <a:pt x="228" y="805"/>
                    <a:pt x="1103" y="653"/>
                    <a:pt x="1332" y="539"/>
                  </a:cubicBezTo>
                  <a:cubicBezTo>
                    <a:pt x="1581" y="435"/>
                    <a:pt x="1752" y="308"/>
                    <a:pt x="1904" y="308"/>
                  </a:cubicBezTo>
                  <a:close/>
                  <a:moveTo>
                    <a:pt x="1966" y="0"/>
                  </a:moveTo>
                  <a:cubicBezTo>
                    <a:pt x="1945" y="0"/>
                    <a:pt x="1924" y="2"/>
                    <a:pt x="1902" y="6"/>
                  </a:cubicBezTo>
                  <a:cubicBezTo>
                    <a:pt x="1902" y="6"/>
                    <a:pt x="1027" y="311"/>
                    <a:pt x="571" y="577"/>
                  </a:cubicBezTo>
                  <a:cubicBezTo>
                    <a:pt x="152" y="843"/>
                    <a:pt x="0" y="957"/>
                    <a:pt x="342" y="1604"/>
                  </a:cubicBezTo>
                  <a:cubicBezTo>
                    <a:pt x="524" y="1947"/>
                    <a:pt x="684" y="2076"/>
                    <a:pt x="886" y="2076"/>
                  </a:cubicBezTo>
                  <a:cubicBezTo>
                    <a:pt x="1064" y="2076"/>
                    <a:pt x="1274" y="1975"/>
                    <a:pt x="1560" y="1832"/>
                  </a:cubicBezTo>
                  <a:cubicBezTo>
                    <a:pt x="2169" y="1566"/>
                    <a:pt x="2929" y="1376"/>
                    <a:pt x="2701" y="995"/>
                  </a:cubicBezTo>
                  <a:cubicBezTo>
                    <a:pt x="2521" y="635"/>
                    <a:pt x="2340" y="0"/>
                    <a:pt x="1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402718" y="243514"/>
              <a:ext cx="367787" cy="112780"/>
            </a:xfrm>
            <a:custGeom>
              <a:avLst/>
              <a:gdLst/>
              <a:ahLst/>
              <a:cxnLst/>
              <a:rect l="l" t="t" r="r" b="b"/>
              <a:pathLst>
                <a:path w="14039" h="4305" extrusionOk="0">
                  <a:moveTo>
                    <a:pt x="5712" y="1"/>
                  </a:moveTo>
                  <a:cubicBezTo>
                    <a:pt x="5406" y="1"/>
                    <a:pt x="5099" y="26"/>
                    <a:pt x="4794" y="82"/>
                  </a:cubicBezTo>
                  <a:cubicBezTo>
                    <a:pt x="1864" y="614"/>
                    <a:pt x="0" y="1604"/>
                    <a:pt x="989" y="2973"/>
                  </a:cubicBezTo>
                  <a:lnTo>
                    <a:pt x="10462" y="4305"/>
                  </a:lnTo>
                  <a:cubicBezTo>
                    <a:pt x="10462" y="4305"/>
                    <a:pt x="14038" y="3354"/>
                    <a:pt x="12403" y="2555"/>
                  </a:cubicBezTo>
                  <a:cubicBezTo>
                    <a:pt x="10937" y="1873"/>
                    <a:pt x="8342" y="1"/>
                    <a:pt x="5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3428626" y="284931"/>
              <a:ext cx="377768" cy="127477"/>
            </a:xfrm>
            <a:custGeom>
              <a:avLst/>
              <a:gdLst/>
              <a:ahLst/>
              <a:cxnLst/>
              <a:rect l="l" t="t" r="r" b="b"/>
              <a:pathLst>
                <a:path w="14420" h="4866" extrusionOk="0">
                  <a:moveTo>
                    <a:pt x="6657" y="1"/>
                  </a:moveTo>
                  <a:cubicBezTo>
                    <a:pt x="3506" y="1"/>
                    <a:pt x="0" y="1392"/>
                    <a:pt x="0" y="1392"/>
                  </a:cubicBezTo>
                  <a:cubicBezTo>
                    <a:pt x="0" y="1392"/>
                    <a:pt x="1712" y="3979"/>
                    <a:pt x="2245" y="4550"/>
                  </a:cubicBezTo>
                  <a:cubicBezTo>
                    <a:pt x="2457" y="4777"/>
                    <a:pt x="3044" y="4866"/>
                    <a:pt x="3821" y="4866"/>
                  </a:cubicBezTo>
                  <a:cubicBezTo>
                    <a:pt x="4992" y="4866"/>
                    <a:pt x="6594" y="4664"/>
                    <a:pt x="7990" y="4436"/>
                  </a:cubicBezTo>
                  <a:cubicBezTo>
                    <a:pt x="11337" y="3827"/>
                    <a:pt x="14419" y="1963"/>
                    <a:pt x="14419" y="1963"/>
                  </a:cubicBezTo>
                  <a:cubicBezTo>
                    <a:pt x="14419" y="1963"/>
                    <a:pt x="11794" y="974"/>
                    <a:pt x="8408" y="175"/>
                  </a:cubicBezTo>
                  <a:cubicBezTo>
                    <a:pt x="7856" y="52"/>
                    <a:pt x="7263" y="1"/>
                    <a:pt x="6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3304036" y="181874"/>
              <a:ext cx="472446" cy="166459"/>
            </a:xfrm>
            <a:custGeom>
              <a:avLst/>
              <a:gdLst/>
              <a:ahLst/>
              <a:cxnLst/>
              <a:rect l="l" t="t" r="r" b="b"/>
              <a:pathLst>
                <a:path w="18034" h="6354" extrusionOk="0">
                  <a:moveTo>
                    <a:pt x="11674" y="1"/>
                  </a:moveTo>
                  <a:cubicBezTo>
                    <a:pt x="10969" y="1"/>
                    <a:pt x="10260" y="302"/>
                    <a:pt x="9740" y="913"/>
                  </a:cubicBezTo>
                  <a:cubicBezTo>
                    <a:pt x="9207" y="913"/>
                    <a:pt x="8600" y="652"/>
                    <a:pt x="8036" y="652"/>
                  </a:cubicBezTo>
                  <a:cubicBezTo>
                    <a:pt x="7794" y="652"/>
                    <a:pt x="7560" y="700"/>
                    <a:pt x="7343" y="837"/>
                  </a:cubicBezTo>
                  <a:cubicBezTo>
                    <a:pt x="7115" y="989"/>
                    <a:pt x="6963" y="1255"/>
                    <a:pt x="6925" y="1484"/>
                  </a:cubicBezTo>
                  <a:cubicBezTo>
                    <a:pt x="6735" y="1370"/>
                    <a:pt x="6582" y="1255"/>
                    <a:pt x="6506" y="1217"/>
                  </a:cubicBezTo>
                  <a:cubicBezTo>
                    <a:pt x="6363" y="1170"/>
                    <a:pt x="6219" y="1148"/>
                    <a:pt x="6079" y="1148"/>
                  </a:cubicBezTo>
                  <a:cubicBezTo>
                    <a:pt x="5884" y="1148"/>
                    <a:pt x="5694" y="1189"/>
                    <a:pt x="5517" y="1255"/>
                  </a:cubicBezTo>
                  <a:cubicBezTo>
                    <a:pt x="5175" y="1408"/>
                    <a:pt x="4566" y="1788"/>
                    <a:pt x="4490" y="2168"/>
                  </a:cubicBezTo>
                  <a:cubicBezTo>
                    <a:pt x="4389" y="2163"/>
                    <a:pt x="4282" y="2161"/>
                    <a:pt x="4170" y="2161"/>
                  </a:cubicBezTo>
                  <a:cubicBezTo>
                    <a:pt x="4081" y="2161"/>
                    <a:pt x="3990" y="2162"/>
                    <a:pt x="3897" y="2162"/>
                  </a:cubicBezTo>
                  <a:cubicBezTo>
                    <a:pt x="3349" y="2162"/>
                    <a:pt x="2729" y="2134"/>
                    <a:pt x="2207" y="1750"/>
                  </a:cubicBezTo>
                  <a:lnTo>
                    <a:pt x="2207" y="1750"/>
                  </a:lnTo>
                  <a:cubicBezTo>
                    <a:pt x="2207" y="2283"/>
                    <a:pt x="2854" y="2701"/>
                    <a:pt x="2930" y="2929"/>
                  </a:cubicBezTo>
                  <a:cubicBezTo>
                    <a:pt x="2699" y="3068"/>
                    <a:pt x="2457" y="3130"/>
                    <a:pt x="2202" y="3130"/>
                  </a:cubicBezTo>
                  <a:cubicBezTo>
                    <a:pt x="1619" y="3130"/>
                    <a:pt x="970" y="2809"/>
                    <a:pt x="229" y="2359"/>
                  </a:cubicBezTo>
                  <a:lnTo>
                    <a:pt x="229" y="2359"/>
                  </a:lnTo>
                  <a:cubicBezTo>
                    <a:pt x="1" y="3272"/>
                    <a:pt x="153" y="3957"/>
                    <a:pt x="838" y="4489"/>
                  </a:cubicBezTo>
                  <a:cubicBezTo>
                    <a:pt x="1338" y="4864"/>
                    <a:pt x="2120" y="4957"/>
                    <a:pt x="2869" y="4957"/>
                  </a:cubicBezTo>
                  <a:cubicBezTo>
                    <a:pt x="3032" y="4957"/>
                    <a:pt x="3193" y="4953"/>
                    <a:pt x="3349" y="4946"/>
                  </a:cubicBezTo>
                  <a:lnTo>
                    <a:pt x="3349" y="4946"/>
                  </a:lnTo>
                  <a:cubicBezTo>
                    <a:pt x="3235" y="5136"/>
                    <a:pt x="2702" y="5935"/>
                    <a:pt x="2740" y="6353"/>
                  </a:cubicBezTo>
                  <a:cubicBezTo>
                    <a:pt x="3805" y="5364"/>
                    <a:pt x="5860" y="5745"/>
                    <a:pt x="6925" y="4641"/>
                  </a:cubicBezTo>
                  <a:cubicBezTo>
                    <a:pt x="7004" y="4647"/>
                    <a:pt x="7083" y="4650"/>
                    <a:pt x="7162" y="4650"/>
                  </a:cubicBezTo>
                  <a:cubicBezTo>
                    <a:pt x="8179" y="4650"/>
                    <a:pt x="9143" y="4198"/>
                    <a:pt x="9778" y="3386"/>
                  </a:cubicBezTo>
                  <a:cubicBezTo>
                    <a:pt x="9905" y="3399"/>
                    <a:pt x="10036" y="3407"/>
                    <a:pt x="10168" y="3407"/>
                  </a:cubicBezTo>
                  <a:cubicBezTo>
                    <a:pt x="10433" y="3407"/>
                    <a:pt x="10704" y="3373"/>
                    <a:pt x="10958" y="3272"/>
                  </a:cubicBezTo>
                  <a:cubicBezTo>
                    <a:pt x="11224" y="3120"/>
                    <a:pt x="11490" y="2967"/>
                    <a:pt x="11680" y="2739"/>
                  </a:cubicBezTo>
                  <a:cubicBezTo>
                    <a:pt x="12008" y="2950"/>
                    <a:pt x="12394" y="3060"/>
                    <a:pt x="12793" y="3060"/>
                  </a:cubicBezTo>
                  <a:cubicBezTo>
                    <a:pt x="13042" y="3060"/>
                    <a:pt x="13296" y="3017"/>
                    <a:pt x="13545" y="2929"/>
                  </a:cubicBezTo>
                  <a:cubicBezTo>
                    <a:pt x="13922" y="3387"/>
                    <a:pt x="14471" y="3617"/>
                    <a:pt x="15043" y="3617"/>
                  </a:cubicBezTo>
                  <a:cubicBezTo>
                    <a:pt x="15279" y="3617"/>
                    <a:pt x="15518" y="3578"/>
                    <a:pt x="15751" y="3500"/>
                  </a:cubicBezTo>
                  <a:cubicBezTo>
                    <a:pt x="15979" y="3880"/>
                    <a:pt x="16132" y="4565"/>
                    <a:pt x="16284" y="4946"/>
                  </a:cubicBezTo>
                  <a:cubicBezTo>
                    <a:pt x="16664" y="5060"/>
                    <a:pt x="17083" y="5212"/>
                    <a:pt x="17539" y="5326"/>
                  </a:cubicBezTo>
                  <a:cubicBezTo>
                    <a:pt x="17577" y="5288"/>
                    <a:pt x="18034" y="2967"/>
                    <a:pt x="17159" y="1788"/>
                  </a:cubicBezTo>
                  <a:cubicBezTo>
                    <a:pt x="16816" y="1370"/>
                    <a:pt x="16322" y="1141"/>
                    <a:pt x="15827" y="1103"/>
                  </a:cubicBezTo>
                  <a:cubicBezTo>
                    <a:pt x="15561" y="761"/>
                    <a:pt x="15256" y="495"/>
                    <a:pt x="14838" y="304"/>
                  </a:cubicBezTo>
                  <a:cubicBezTo>
                    <a:pt x="14573" y="180"/>
                    <a:pt x="14315" y="125"/>
                    <a:pt x="14066" y="125"/>
                  </a:cubicBezTo>
                  <a:cubicBezTo>
                    <a:pt x="13706" y="125"/>
                    <a:pt x="13365" y="239"/>
                    <a:pt x="13050" y="418"/>
                  </a:cubicBezTo>
                  <a:cubicBezTo>
                    <a:pt x="12634" y="141"/>
                    <a:pt x="12155" y="1"/>
                    <a:pt x="11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3380792" y="213441"/>
              <a:ext cx="367787" cy="81055"/>
            </a:xfrm>
            <a:custGeom>
              <a:avLst/>
              <a:gdLst/>
              <a:ahLst/>
              <a:cxnLst/>
              <a:rect l="l" t="t" r="r" b="b"/>
              <a:pathLst>
                <a:path w="14039" h="3094" extrusionOk="0">
                  <a:moveTo>
                    <a:pt x="10007" y="0"/>
                  </a:moveTo>
                  <a:cubicBezTo>
                    <a:pt x="8137" y="0"/>
                    <a:pt x="6066" y="769"/>
                    <a:pt x="4794" y="1306"/>
                  </a:cubicBezTo>
                  <a:cubicBezTo>
                    <a:pt x="3082" y="2029"/>
                    <a:pt x="0" y="3094"/>
                    <a:pt x="0" y="3094"/>
                  </a:cubicBezTo>
                  <a:cubicBezTo>
                    <a:pt x="0" y="3094"/>
                    <a:pt x="2321" y="3056"/>
                    <a:pt x="4413" y="1953"/>
                  </a:cubicBezTo>
                  <a:cubicBezTo>
                    <a:pt x="6046" y="1136"/>
                    <a:pt x="8596" y="454"/>
                    <a:pt x="10417" y="454"/>
                  </a:cubicBezTo>
                  <a:cubicBezTo>
                    <a:pt x="10972" y="454"/>
                    <a:pt x="11459" y="517"/>
                    <a:pt x="11832" y="659"/>
                  </a:cubicBezTo>
                  <a:cubicBezTo>
                    <a:pt x="13430" y="1306"/>
                    <a:pt x="14038" y="2409"/>
                    <a:pt x="14038" y="2409"/>
                  </a:cubicBezTo>
                  <a:cubicBezTo>
                    <a:pt x="14038" y="2409"/>
                    <a:pt x="14000" y="1230"/>
                    <a:pt x="11832" y="317"/>
                  </a:cubicBezTo>
                  <a:cubicBezTo>
                    <a:pt x="11275" y="92"/>
                    <a:pt x="10653" y="0"/>
                    <a:pt x="100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3686741" y="493560"/>
              <a:ext cx="161481" cy="1027833"/>
            </a:xfrm>
            <a:custGeom>
              <a:avLst/>
              <a:gdLst/>
              <a:ahLst/>
              <a:cxnLst/>
              <a:rect l="l" t="t" r="r" b="b"/>
              <a:pathLst>
                <a:path w="6164" h="39234" extrusionOk="0">
                  <a:moveTo>
                    <a:pt x="1083" y="0"/>
                  </a:moveTo>
                  <a:cubicBezTo>
                    <a:pt x="971" y="0"/>
                    <a:pt x="876" y="38"/>
                    <a:pt x="838" y="86"/>
                  </a:cubicBezTo>
                  <a:cubicBezTo>
                    <a:pt x="495" y="1075"/>
                    <a:pt x="1" y="1836"/>
                    <a:pt x="1" y="1836"/>
                  </a:cubicBezTo>
                  <a:cubicBezTo>
                    <a:pt x="1" y="1836"/>
                    <a:pt x="1218" y="7581"/>
                    <a:pt x="1713" y="11842"/>
                  </a:cubicBezTo>
                  <a:cubicBezTo>
                    <a:pt x="2169" y="16064"/>
                    <a:pt x="3082" y="21961"/>
                    <a:pt x="3691" y="26489"/>
                  </a:cubicBezTo>
                  <a:cubicBezTo>
                    <a:pt x="4338" y="31054"/>
                    <a:pt x="4566" y="39233"/>
                    <a:pt x="4566" y="39233"/>
                  </a:cubicBezTo>
                  <a:cubicBezTo>
                    <a:pt x="4566" y="39233"/>
                    <a:pt x="6164" y="38663"/>
                    <a:pt x="6164" y="36837"/>
                  </a:cubicBezTo>
                  <a:cubicBezTo>
                    <a:pt x="6012" y="34820"/>
                    <a:pt x="5936" y="32043"/>
                    <a:pt x="5555" y="28923"/>
                  </a:cubicBezTo>
                  <a:cubicBezTo>
                    <a:pt x="4718" y="22342"/>
                    <a:pt x="4033" y="16901"/>
                    <a:pt x="3082" y="11043"/>
                  </a:cubicBezTo>
                  <a:cubicBezTo>
                    <a:pt x="2131" y="5184"/>
                    <a:pt x="914" y="3700"/>
                    <a:pt x="1484" y="1798"/>
                  </a:cubicBezTo>
                  <a:cubicBezTo>
                    <a:pt x="1912" y="343"/>
                    <a:pt x="1420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3478452" y="1114705"/>
              <a:ext cx="25936" cy="25936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cubicBezTo>
                    <a:pt x="229" y="0"/>
                    <a:pt x="1" y="229"/>
                    <a:pt x="1" y="495"/>
                  </a:cubicBezTo>
                  <a:cubicBezTo>
                    <a:pt x="1" y="761"/>
                    <a:pt x="229" y="989"/>
                    <a:pt x="495" y="989"/>
                  </a:cubicBezTo>
                  <a:cubicBezTo>
                    <a:pt x="761" y="989"/>
                    <a:pt x="990" y="761"/>
                    <a:pt x="990" y="495"/>
                  </a:cubicBezTo>
                  <a:cubicBezTo>
                    <a:pt x="990" y="229"/>
                    <a:pt x="761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3470488" y="1011046"/>
              <a:ext cx="143536" cy="128839"/>
            </a:xfrm>
            <a:custGeom>
              <a:avLst/>
              <a:gdLst/>
              <a:ahLst/>
              <a:cxnLst/>
              <a:rect l="l" t="t" r="r" b="b"/>
              <a:pathLst>
                <a:path w="5479" h="4918" extrusionOk="0">
                  <a:moveTo>
                    <a:pt x="1560" y="1"/>
                  </a:moveTo>
                  <a:cubicBezTo>
                    <a:pt x="1560" y="1"/>
                    <a:pt x="76" y="1484"/>
                    <a:pt x="38" y="1637"/>
                  </a:cubicBezTo>
                  <a:cubicBezTo>
                    <a:pt x="0" y="1789"/>
                    <a:pt x="38" y="1865"/>
                    <a:pt x="533" y="2816"/>
                  </a:cubicBezTo>
                  <a:cubicBezTo>
                    <a:pt x="1065" y="3767"/>
                    <a:pt x="2549" y="4756"/>
                    <a:pt x="3082" y="4908"/>
                  </a:cubicBezTo>
                  <a:cubicBezTo>
                    <a:pt x="3097" y="4915"/>
                    <a:pt x="3113" y="4918"/>
                    <a:pt x="3129" y="4918"/>
                  </a:cubicBezTo>
                  <a:cubicBezTo>
                    <a:pt x="3315" y="4918"/>
                    <a:pt x="3566" y="4538"/>
                    <a:pt x="3881" y="4224"/>
                  </a:cubicBezTo>
                  <a:cubicBezTo>
                    <a:pt x="4223" y="4110"/>
                    <a:pt x="4527" y="3653"/>
                    <a:pt x="4527" y="3425"/>
                  </a:cubicBezTo>
                  <a:cubicBezTo>
                    <a:pt x="4718" y="3273"/>
                    <a:pt x="4984" y="3196"/>
                    <a:pt x="5060" y="3044"/>
                  </a:cubicBezTo>
                  <a:cubicBezTo>
                    <a:pt x="5479" y="2398"/>
                    <a:pt x="4718" y="1789"/>
                    <a:pt x="4718" y="1789"/>
                  </a:cubicBezTo>
                  <a:cubicBezTo>
                    <a:pt x="4718" y="1789"/>
                    <a:pt x="4680" y="1523"/>
                    <a:pt x="4489" y="1028"/>
                  </a:cubicBezTo>
                  <a:cubicBezTo>
                    <a:pt x="4396" y="748"/>
                    <a:pt x="4303" y="683"/>
                    <a:pt x="4070" y="683"/>
                  </a:cubicBezTo>
                  <a:cubicBezTo>
                    <a:pt x="3922" y="683"/>
                    <a:pt x="3719" y="709"/>
                    <a:pt x="3424" y="724"/>
                  </a:cubicBezTo>
                  <a:cubicBezTo>
                    <a:pt x="3390" y="727"/>
                    <a:pt x="3354" y="729"/>
                    <a:pt x="3318" y="729"/>
                  </a:cubicBezTo>
                  <a:cubicBezTo>
                    <a:pt x="2565" y="729"/>
                    <a:pt x="1560" y="1"/>
                    <a:pt x="1560" y="1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460508" y="1003056"/>
              <a:ext cx="103690" cy="124648"/>
            </a:xfrm>
            <a:custGeom>
              <a:avLst/>
              <a:gdLst/>
              <a:ahLst/>
              <a:cxnLst/>
              <a:rect l="l" t="t" r="r" b="b"/>
              <a:pathLst>
                <a:path w="3958" h="4758" extrusionOk="0">
                  <a:moveTo>
                    <a:pt x="2356" y="1"/>
                  </a:moveTo>
                  <a:cubicBezTo>
                    <a:pt x="2202" y="1"/>
                    <a:pt x="1" y="1904"/>
                    <a:pt x="1" y="1904"/>
                  </a:cubicBezTo>
                  <a:cubicBezTo>
                    <a:pt x="1" y="1904"/>
                    <a:pt x="267" y="3273"/>
                    <a:pt x="571" y="4110"/>
                  </a:cubicBezTo>
                  <a:cubicBezTo>
                    <a:pt x="719" y="4574"/>
                    <a:pt x="902" y="4758"/>
                    <a:pt x="1087" y="4758"/>
                  </a:cubicBezTo>
                  <a:cubicBezTo>
                    <a:pt x="1236" y="4758"/>
                    <a:pt x="1387" y="4639"/>
                    <a:pt x="1522" y="4453"/>
                  </a:cubicBezTo>
                  <a:cubicBezTo>
                    <a:pt x="1827" y="4034"/>
                    <a:pt x="1637" y="3540"/>
                    <a:pt x="1637" y="3540"/>
                  </a:cubicBezTo>
                  <a:lnTo>
                    <a:pt x="1637" y="3540"/>
                  </a:lnTo>
                  <a:cubicBezTo>
                    <a:pt x="1637" y="3540"/>
                    <a:pt x="1868" y="3847"/>
                    <a:pt x="2192" y="3847"/>
                  </a:cubicBezTo>
                  <a:cubicBezTo>
                    <a:pt x="2324" y="3847"/>
                    <a:pt x="2472" y="3797"/>
                    <a:pt x="2626" y="3654"/>
                  </a:cubicBezTo>
                  <a:cubicBezTo>
                    <a:pt x="3120" y="3197"/>
                    <a:pt x="2740" y="2132"/>
                    <a:pt x="2740" y="2132"/>
                  </a:cubicBezTo>
                  <a:cubicBezTo>
                    <a:pt x="2740" y="2132"/>
                    <a:pt x="3957" y="2132"/>
                    <a:pt x="3957" y="1029"/>
                  </a:cubicBezTo>
                  <a:cubicBezTo>
                    <a:pt x="3120" y="762"/>
                    <a:pt x="2512" y="39"/>
                    <a:pt x="2359" y="1"/>
                  </a:cubicBezTo>
                  <a:cubicBezTo>
                    <a:pt x="2358" y="1"/>
                    <a:pt x="2357" y="1"/>
                    <a:pt x="2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317003" y="583440"/>
              <a:ext cx="220295" cy="493430"/>
            </a:xfrm>
            <a:custGeom>
              <a:avLst/>
              <a:gdLst/>
              <a:ahLst/>
              <a:cxnLst/>
              <a:rect l="l" t="t" r="r" b="b"/>
              <a:pathLst>
                <a:path w="8409" h="18835" extrusionOk="0">
                  <a:moveTo>
                    <a:pt x="6496" y="0"/>
                  </a:moveTo>
                  <a:cubicBezTo>
                    <a:pt x="4800" y="0"/>
                    <a:pt x="2959" y="2744"/>
                    <a:pt x="1750" y="6584"/>
                  </a:cubicBezTo>
                  <a:cubicBezTo>
                    <a:pt x="419" y="10693"/>
                    <a:pt x="0" y="11530"/>
                    <a:pt x="76" y="12595"/>
                  </a:cubicBezTo>
                  <a:cubicBezTo>
                    <a:pt x="229" y="14688"/>
                    <a:pt x="4223" y="17998"/>
                    <a:pt x="5441" y="18835"/>
                  </a:cubicBezTo>
                  <a:cubicBezTo>
                    <a:pt x="6506" y="18492"/>
                    <a:pt x="8256" y="16894"/>
                    <a:pt x="8408" y="16172"/>
                  </a:cubicBezTo>
                  <a:lnTo>
                    <a:pt x="4452" y="11911"/>
                  </a:lnTo>
                  <a:cubicBezTo>
                    <a:pt x="4452" y="11911"/>
                    <a:pt x="6049" y="9248"/>
                    <a:pt x="7039" y="6813"/>
                  </a:cubicBezTo>
                  <a:cubicBezTo>
                    <a:pt x="8066" y="4416"/>
                    <a:pt x="8066" y="307"/>
                    <a:pt x="6848" y="41"/>
                  </a:cubicBezTo>
                  <a:cubicBezTo>
                    <a:pt x="6732" y="14"/>
                    <a:pt x="6614" y="0"/>
                    <a:pt x="6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384773" y="943118"/>
              <a:ext cx="158495" cy="151186"/>
            </a:xfrm>
            <a:custGeom>
              <a:avLst/>
              <a:gdLst/>
              <a:ahLst/>
              <a:cxnLst/>
              <a:rect l="l" t="t" r="r" b="b"/>
              <a:pathLst>
                <a:path w="6050" h="5771" extrusionOk="0">
                  <a:moveTo>
                    <a:pt x="4013" y="1"/>
                  </a:moveTo>
                  <a:cubicBezTo>
                    <a:pt x="3801" y="1"/>
                    <a:pt x="3691" y="159"/>
                    <a:pt x="3691" y="159"/>
                  </a:cubicBezTo>
                  <a:cubicBezTo>
                    <a:pt x="3691" y="159"/>
                    <a:pt x="4223" y="425"/>
                    <a:pt x="4033" y="692"/>
                  </a:cubicBezTo>
                  <a:cubicBezTo>
                    <a:pt x="3691" y="1300"/>
                    <a:pt x="3082" y="2251"/>
                    <a:pt x="2473" y="2784"/>
                  </a:cubicBezTo>
                  <a:cubicBezTo>
                    <a:pt x="2093" y="3088"/>
                    <a:pt x="1484" y="3735"/>
                    <a:pt x="1180" y="3773"/>
                  </a:cubicBezTo>
                  <a:cubicBezTo>
                    <a:pt x="761" y="3393"/>
                    <a:pt x="571" y="3164"/>
                    <a:pt x="571" y="3164"/>
                  </a:cubicBezTo>
                  <a:cubicBezTo>
                    <a:pt x="571" y="3164"/>
                    <a:pt x="0" y="3773"/>
                    <a:pt x="229" y="4116"/>
                  </a:cubicBezTo>
                  <a:cubicBezTo>
                    <a:pt x="495" y="4458"/>
                    <a:pt x="1446" y="5219"/>
                    <a:pt x="1979" y="5485"/>
                  </a:cubicBezTo>
                  <a:cubicBezTo>
                    <a:pt x="2226" y="5599"/>
                    <a:pt x="2340" y="5770"/>
                    <a:pt x="2583" y="5770"/>
                  </a:cubicBezTo>
                  <a:cubicBezTo>
                    <a:pt x="2825" y="5770"/>
                    <a:pt x="3196" y="5599"/>
                    <a:pt x="3957" y="5029"/>
                  </a:cubicBezTo>
                  <a:cubicBezTo>
                    <a:pt x="5517" y="3849"/>
                    <a:pt x="5935" y="3126"/>
                    <a:pt x="6049" y="2289"/>
                  </a:cubicBezTo>
                  <a:cubicBezTo>
                    <a:pt x="5783" y="1871"/>
                    <a:pt x="4984" y="653"/>
                    <a:pt x="4452" y="197"/>
                  </a:cubicBezTo>
                  <a:cubicBezTo>
                    <a:pt x="4276" y="48"/>
                    <a:pt x="4129" y="1"/>
                    <a:pt x="4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428626" y="1394746"/>
              <a:ext cx="25936" cy="25936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1"/>
                  </a:moveTo>
                  <a:cubicBezTo>
                    <a:pt x="229" y="1"/>
                    <a:pt x="0" y="229"/>
                    <a:pt x="0" y="495"/>
                  </a:cubicBezTo>
                  <a:cubicBezTo>
                    <a:pt x="0" y="762"/>
                    <a:pt x="229" y="990"/>
                    <a:pt x="495" y="990"/>
                  </a:cubicBezTo>
                  <a:cubicBezTo>
                    <a:pt x="761" y="990"/>
                    <a:pt x="989" y="762"/>
                    <a:pt x="989" y="495"/>
                  </a:cubicBezTo>
                  <a:cubicBezTo>
                    <a:pt x="989" y="229"/>
                    <a:pt x="761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451548" y="1244273"/>
              <a:ext cx="26931" cy="26931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495" y="0"/>
                  </a:moveTo>
                  <a:cubicBezTo>
                    <a:pt x="229" y="0"/>
                    <a:pt x="0" y="228"/>
                    <a:pt x="0" y="533"/>
                  </a:cubicBezTo>
                  <a:cubicBezTo>
                    <a:pt x="0" y="799"/>
                    <a:pt x="229" y="1027"/>
                    <a:pt x="495" y="1027"/>
                  </a:cubicBezTo>
                  <a:cubicBezTo>
                    <a:pt x="799" y="1027"/>
                    <a:pt x="1028" y="799"/>
                    <a:pt x="1028" y="533"/>
                  </a:cubicBezTo>
                  <a:cubicBezTo>
                    <a:pt x="1028" y="228"/>
                    <a:pt x="799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539254" y="948253"/>
              <a:ext cx="25936" cy="26957"/>
            </a:xfrm>
            <a:custGeom>
              <a:avLst/>
              <a:gdLst/>
              <a:ahLst/>
              <a:cxnLst/>
              <a:rect l="l" t="t" r="r" b="b"/>
              <a:pathLst>
                <a:path w="990" h="1029" extrusionOk="0">
                  <a:moveTo>
                    <a:pt x="495" y="1"/>
                  </a:moveTo>
                  <a:cubicBezTo>
                    <a:pt x="228" y="1"/>
                    <a:pt x="0" y="229"/>
                    <a:pt x="0" y="496"/>
                  </a:cubicBezTo>
                  <a:cubicBezTo>
                    <a:pt x="0" y="800"/>
                    <a:pt x="228" y="1028"/>
                    <a:pt x="495" y="1028"/>
                  </a:cubicBezTo>
                  <a:cubicBezTo>
                    <a:pt x="761" y="1028"/>
                    <a:pt x="989" y="800"/>
                    <a:pt x="989" y="496"/>
                  </a:cubicBezTo>
                  <a:cubicBezTo>
                    <a:pt x="989" y="229"/>
                    <a:pt x="761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577108" y="715051"/>
              <a:ext cx="25962" cy="26931"/>
            </a:xfrm>
            <a:custGeom>
              <a:avLst/>
              <a:gdLst/>
              <a:ahLst/>
              <a:cxnLst/>
              <a:rect l="l" t="t" r="r" b="b"/>
              <a:pathLst>
                <a:path w="991" h="1028" extrusionOk="0">
                  <a:moveTo>
                    <a:pt x="495" y="1"/>
                  </a:moveTo>
                  <a:cubicBezTo>
                    <a:pt x="191" y="1"/>
                    <a:pt x="1" y="229"/>
                    <a:pt x="1" y="495"/>
                  </a:cubicBezTo>
                  <a:cubicBezTo>
                    <a:pt x="1" y="800"/>
                    <a:pt x="191" y="1028"/>
                    <a:pt x="495" y="1028"/>
                  </a:cubicBezTo>
                  <a:cubicBezTo>
                    <a:pt x="762" y="1028"/>
                    <a:pt x="990" y="800"/>
                    <a:pt x="990" y="495"/>
                  </a:cubicBezTo>
                  <a:cubicBezTo>
                    <a:pt x="990" y="229"/>
                    <a:pt x="762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573126" y="829661"/>
              <a:ext cx="26931" cy="26931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495" y="1"/>
                  </a:moveTo>
                  <a:cubicBezTo>
                    <a:pt x="229" y="1"/>
                    <a:pt x="1" y="229"/>
                    <a:pt x="1" y="495"/>
                  </a:cubicBezTo>
                  <a:cubicBezTo>
                    <a:pt x="1" y="800"/>
                    <a:pt x="229" y="1028"/>
                    <a:pt x="495" y="1028"/>
                  </a:cubicBezTo>
                  <a:cubicBezTo>
                    <a:pt x="800" y="1028"/>
                    <a:pt x="1028" y="800"/>
                    <a:pt x="1028" y="495"/>
                  </a:cubicBezTo>
                  <a:cubicBezTo>
                    <a:pt x="1028" y="229"/>
                    <a:pt x="800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572131" y="611418"/>
              <a:ext cx="26931" cy="26931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495" y="0"/>
                  </a:moveTo>
                  <a:cubicBezTo>
                    <a:pt x="229" y="0"/>
                    <a:pt x="1" y="228"/>
                    <a:pt x="1" y="495"/>
                  </a:cubicBezTo>
                  <a:cubicBezTo>
                    <a:pt x="1" y="799"/>
                    <a:pt x="229" y="1027"/>
                    <a:pt x="495" y="1027"/>
                  </a:cubicBezTo>
                  <a:cubicBezTo>
                    <a:pt x="800" y="1027"/>
                    <a:pt x="1028" y="799"/>
                    <a:pt x="1028" y="495"/>
                  </a:cubicBezTo>
                  <a:cubicBezTo>
                    <a:pt x="1028" y="228"/>
                    <a:pt x="800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410682" y="971934"/>
              <a:ext cx="136568" cy="108196"/>
            </a:xfrm>
            <a:custGeom>
              <a:avLst/>
              <a:gdLst/>
              <a:ahLst/>
              <a:cxnLst/>
              <a:rect l="l" t="t" r="r" b="b"/>
              <a:pathLst>
                <a:path w="5213" h="4130" extrusionOk="0">
                  <a:moveTo>
                    <a:pt x="3561" y="1"/>
                  </a:moveTo>
                  <a:lnTo>
                    <a:pt x="3561" y="1"/>
                  </a:lnTo>
                  <a:cubicBezTo>
                    <a:pt x="3524" y="1"/>
                    <a:pt x="4338" y="875"/>
                    <a:pt x="4338" y="1342"/>
                  </a:cubicBezTo>
                  <a:cubicBezTo>
                    <a:pt x="4338" y="1739"/>
                    <a:pt x="3993" y="2334"/>
                    <a:pt x="3680" y="2334"/>
                  </a:cubicBezTo>
                  <a:cubicBezTo>
                    <a:pt x="3604" y="2334"/>
                    <a:pt x="3530" y="2299"/>
                    <a:pt x="3463" y="2217"/>
                  </a:cubicBezTo>
                  <a:cubicBezTo>
                    <a:pt x="3216" y="1908"/>
                    <a:pt x="2970" y="1401"/>
                    <a:pt x="2602" y="1401"/>
                  </a:cubicBezTo>
                  <a:cubicBezTo>
                    <a:pt x="2515" y="1401"/>
                    <a:pt x="2422" y="1429"/>
                    <a:pt x="2321" y="1494"/>
                  </a:cubicBezTo>
                  <a:cubicBezTo>
                    <a:pt x="1751" y="1874"/>
                    <a:pt x="1827" y="2559"/>
                    <a:pt x="2245" y="2977"/>
                  </a:cubicBezTo>
                  <a:cubicBezTo>
                    <a:pt x="2612" y="3344"/>
                    <a:pt x="2272" y="3817"/>
                    <a:pt x="1770" y="3817"/>
                  </a:cubicBezTo>
                  <a:cubicBezTo>
                    <a:pt x="1751" y="3817"/>
                    <a:pt x="1732" y="3816"/>
                    <a:pt x="1712" y="3814"/>
                  </a:cubicBezTo>
                  <a:cubicBezTo>
                    <a:pt x="914" y="3814"/>
                    <a:pt x="1" y="3358"/>
                    <a:pt x="1" y="3358"/>
                  </a:cubicBezTo>
                  <a:lnTo>
                    <a:pt x="1" y="3358"/>
                  </a:lnTo>
                  <a:cubicBezTo>
                    <a:pt x="1" y="3358"/>
                    <a:pt x="761" y="4005"/>
                    <a:pt x="1598" y="4119"/>
                  </a:cubicBezTo>
                  <a:cubicBezTo>
                    <a:pt x="1654" y="4126"/>
                    <a:pt x="1708" y="4130"/>
                    <a:pt x="1760" y="4130"/>
                  </a:cubicBezTo>
                  <a:cubicBezTo>
                    <a:pt x="2507" y="4130"/>
                    <a:pt x="2996" y="3416"/>
                    <a:pt x="2854" y="3168"/>
                  </a:cubicBezTo>
                  <a:cubicBezTo>
                    <a:pt x="2626" y="2825"/>
                    <a:pt x="2359" y="2635"/>
                    <a:pt x="2245" y="2407"/>
                  </a:cubicBezTo>
                  <a:cubicBezTo>
                    <a:pt x="2153" y="2101"/>
                    <a:pt x="2283" y="1869"/>
                    <a:pt x="2535" y="1869"/>
                  </a:cubicBezTo>
                  <a:cubicBezTo>
                    <a:pt x="2597" y="1869"/>
                    <a:pt x="2665" y="1882"/>
                    <a:pt x="2740" y="1912"/>
                  </a:cubicBezTo>
                  <a:cubicBezTo>
                    <a:pt x="2980" y="2002"/>
                    <a:pt x="3244" y="2591"/>
                    <a:pt x="3682" y="2591"/>
                  </a:cubicBezTo>
                  <a:cubicBezTo>
                    <a:pt x="3798" y="2591"/>
                    <a:pt x="3927" y="2549"/>
                    <a:pt x="4071" y="2445"/>
                  </a:cubicBezTo>
                  <a:cubicBezTo>
                    <a:pt x="4756" y="1950"/>
                    <a:pt x="5213" y="961"/>
                    <a:pt x="3577" y="10"/>
                  </a:cubicBezTo>
                  <a:cubicBezTo>
                    <a:pt x="3568" y="4"/>
                    <a:pt x="3563" y="1"/>
                    <a:pt x="3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3811331" y="994097"/>
              <a:ext cx="79745" cy="70262"/>
            </a:xfrm>
            <a:custGeom>
              <a:avLst/>
              <a:gdLst/>
              <a:ahLst/>
              <a:cxnLst/>
              <a:rect l="l" t="t" r="r" b="b"/>
              <a:pathLst>
                <a:path w="3044" h="2682" extrusionOk="0">
                  <a:moveTo>
                    <a:pt x="2131" y="1"/>
                  </a:moveTo>
                  <a:cubicBezTo>
                    <a:pt x="2131" y="1"/>
                    <a:pt x="2549" y="1409"/>
                    <a:pt x="2435" y="1789"/>
                  </a:cubicBezTo>
                  <a:cubicBezTo>
                    <a:pt x="2378" y="2075"/>
                    <a:pt x="2019" y="2340"/>
                    <a:pt x="1699" y="2340"/>
                  </a:cubicBezTo>
                  <a:cubicBezTo>
                    <a:pt x="1594" y="2340"/>
                    <a:pt x="1493" y="2312"/>
                    <a:pt x="1408" y="2246"/>
                  </a:cubicBezTo>
                  <a:cubicBezTo>
                    <a:pt x="1027" y="1979"/>
                    <a:pt x="1218" y="762"/>
                    <a:pt x="761" y="572"/>
                  </a:cubicBezTo>
                  <a:cubicBezTo>
                    <a:pt x="651" y="522"/>
                    <a:pt x="546" y="503"/>
                    <a:pt x="451" y="503"/>
                  </a:cubicBezTo>
                  <a:cubicBezTo>
                    <a:pt x="186" y="503"/>
                    <a:pt x="0" y="648"/>
                    <a:pt x="0" y="648"/>
                  </a:cubicBezTo>
                  <a:lnTo>
                    <a:pt x="0" y="1066"/>
                  </a:lnTo>
                  <a:cubicBezTo>
                    <a:pt x="0" y="1066"/>
                    <a:pt x="179" y="837"/>
                    <a:pt x="389" y="837"/>
                  </a:cubicBezTo>
                  <a:cubicBezTo>
                    <a:pt x="436" y="837"/>
                    <a:pt x="484" y="848"/>
                    <a:pt x="533" y="876"/>
                  </a:cubicBezTo>
                  <a:cubicBezTo>
                    <a:pt x="799" y="1028"/>
                    <a:pt x="799" y="1789"/>
                    <a:pt x="951" y="2246"/>
                  </a:cubicBezTo>
                  <a:cubicBezTo>
                    <a:pt x="1033" y="2491"/>
                    <a:pt x="1378" y="2681"/>
                    <a:pt x="1745" y="2681"/>
                  </a:cubicBezTo>
                  <a:cubicBezTo>
                    <a:pt x="2061" y="2681"/>
                    <a:pt x="2393" y="2539"/>
                    <a:pt x="2587" y="2170"/>
                  </a:cubicBezTo>
                  <a:cubicBezTo>
                    <a:pt x="3044" y="1371"/>
                    <a:pt x="2131" y="1"/>
                    <a:pt x="2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3419641" y="189549"/>
              <a:ext cx="78776" cy="65101"/>
            </a:xfrm>
            <a:custGeom>
              <a:avLst/>
              <a:gdLst/>
              <a:ahLst/>
              <a:cxnLst/>
              <a:rect l="l" t="t" r="r" b="b"/>
              <a:pathLst>
                <a:path w="3007" h="2485" extrusionOk="0">
                  <a:moveTo>
                    <a:pt x="1837" y="1"/>
                  </a:moveTo>
                  <a:cubicBezTo>
                    <a:pt x="1785" y="1"/>
                    <a:pt x="1731" y="4"/>
                    <a:pt x="1675" y="11"/>
                  </a:cubicBezTo>
                  <a:cubicBezTo>
                    <a:pt x="800" y="164"/>
                    <a:pt x="115" y="1723"/>
                    <a:pt x="1" y="2484"/>
                  </a:cubicBezTo>
                  <a:cubicBezTo>
                    <a:pt x="1" y="2484"/>
                    <a:pt x="381" y="1685"/>
                    <a:pt x="1104" y="810"/>
                  </a:cubicBezTo>
                  <a:cubicBezTo>
                    <a:pt x="1320" y="535"/>
                    <a:pt x="1566" y="440"/>
                    <a:pt x="1802" y="440"/>
                  </a:cubicBezTo>
                  <a:cubicBezTo>
                    <a:pt x="2314" y="440"/>
                    <a:pt x="2778" y="886"/>
                    <a:pt x="2778" y="886"/>
                  </a:cubicBezTo>
                  <a:lnTo>
                    <a:pt x="3006" y="734"/>
                  </a:lnTo>
                  <a:cubicBezTo>
                    <a:pt x="3006" y="734"/>
                    <a:pt x="2606" y="1"/>
                    <a:pt x="1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490424" y="179411"/>
              <a:ext cx="79745" cy="35550"/>
            </a:xfrm>
            <a:custGeom>
              <a:avLst/>
              <a:gdLst/>
              <a:ahLst/>
              <a:cxnLst/>
              <a:rect l="l" t="t" r="r" b="b"/>
              <a:pathLst>
                <a:path w="3044" h="1357" extrusionOk="0">
                  <a:moveTo>
                    <a:pt x="710" y="1"/>
                  </a:moveTo>
                  <a:cubicBezTo>
                    <a:pt x="271" y="1"/>
                    <a:pt x="0" y="170"/>
                    <a:pt x="0" y="170"/>
                  </a:cubicBezTo>
                  <a:cubicBezTo>
                    <a:pt x="4" y="170"/>
                    <a:pt x="20" y="170"/>
                    <a:pt x="47" y="170"/>
                  </a:cubicBezTo>
                  <a:cubicBezTo>
                    <a:pt x="272" y="170"/>
                    <a:pt x="1243" y="200"/>
                    <a:pt x="1788" y="779"/>
                  </a:cubicBezTo>
                  <a:cubicBezTo>
                    <a:pt x="2245" y="1292"/>
                    <a:pt x="2637" y="1357"/>
                    <a:pt x="2805" y="1357"/>
                  </a:cubicBezTo>
                  <a:cubicBezTo>
                    <a:pt x="2860" y="1357"/>
                    <a:pt x="2891" y="1349"/>
                    <a:pt x="2891" y="1349"/>
                  </a:cubicBezTo>
                  <a:lnTo>
                    <a:pt x="3044" y="1045"/>
                  </a:lnTo>
                  <a:cubicBezTo>
                    <a:pt x="3044" y="1045"/>
                    <a:pt x="2359" y="589"/>
                    <a:pt x="1484" y="170"/>
                  </a:cubicBezTo>
                  <a:cubicBezTo>
                    <a:pt x="1192" y="43"/>
                    <a:pt x="930" y="1"/>
                    <a:pt x="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295076" y="288887"/>
              <a:ext cx="85744" cy="22556"/>
            </a:xfrm>
            <a:custGeom>
              <a:avLst/>
              <a:gdLst/>
              <a:ahLst/>
              <a:cxnLst/>
              <a:rect l="l" t="t" r="r" b="b"/>
              <a:pathLst>
                <a:path w="3273" h="861" extrusionOk="0">
                  <a:moveTo>
                    <a:pt x="961" y="0"/>
                  </a:moveTo>
                  <a:cubicBezTo>
                    <a:pt x="223" y="0"/>
                    <a:pt x="0" y="861"/>
                    <a:pt x="0" y="861"/>
                  </a:cubicBezTo>
                  <a:cubicBezTo>
                    <a:pt x="482" y="506"/>
                    <a:pt x="973" y="387"/>
                    <a:pt x="1412" y="387"/>
                  </a:cubicBezTo>
                  <a:cubicBezTo>
                    <a:pt x="2291" y="387"/>
                    <a:pt x="2968" y="861"/>
                    <a:pt x="2968" y="861"/>
                  </a:cubicBezTo>
                  <a:lnTo>
                    <a:pt x="3272" y="328"/>
                  </a:lnTo>
                  <a:cubicBezTo>
                    <a:pt x="3272" y="328"/>
                    <a:pt x="2055" y="176"/>
                    <a:pt x="1180" y="24"/>
                  </a:cubicBezTo>
                  <a:cubicBezTo>
                    <a:pt x="1102" y="8"/>
                    <a:pt x="1030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577108" y="170871"/>
              <a:ext cx="71807" cy="31909"/>
            </a:xfrm>
            <a:custGeom>
              <a:avLst/>
              <a:gdLst/>
              <a:ahLst/>
              <a:cxnLst/>
              <a:rect l="l" t="t" r="r" b="b"/>
              <a:pathLst>
                <a:path w="2741" h="1218" extrusionOk="0">
                  <a:moveTo>
                    <a:pt x="1126" y="0"/>
                  </a:moveTo>
                  <a:cubicBezTo>
                    <a:pt x="814" y="0"/>
                    <a:pt x="442" y="56"/>
                    <a:pt x="1" y="192"/>
                  </a:cubicBezTo>
                  <a:cubicBezTo>
                    <a:pt x="1" y="192"/>
                    <a:pt x="155" y="169"/>
                    <a:pt x="377" y="169"/>
                  </a:cubicBezTo>
                  <a:cubicBezTo>
                    <a:pt x="798" y="169"/>
                    <a:pt x="1465" y="251"/>
                    <a:pt x="1789" y="724"/>
                  </a:cubicBezTo>
                  <a:cubicBezTo>
                    <a:pt x="2109" y="1135"/>
                    <a:pt x="2387" y="1217"/>
                    <a:pt x="2559" y="1217"/>
                  </a:cubicBezTo>
                  <a:cubicBezTo>
                    <a:pt x="2673" y="1217"/>
                    <a:pt x="2740" y="1181"/>
                    <a:pt x="2740" y="1181"/>
                  </a:cubicBezTo>
                  <a:cubicBezTo>
                    <a:pt x="2740" y="1181"/>
                    <a:pt x="2560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648887" y="168802"/>
              <a:ext cx="71781" cy="49959"/>
            </a:xfrm>
            <a:custGeom>
              <a:avLst/>
              <a:gdLst/>
              <a:ahLst/>
              <a:cxnLst/>
              <a:rect l="l" t="t" r="r" b="b"/>
              <a:pathLst>
                <a:path w="2740" h="1907" extrusionOk="0">
                  <a:moveTo>
                    <a:pt x="902" y="0"/>
                  </a:moveTo>
                  <a:cubicBezTo>
                    <a:pt x="372" y="0"/>
                    <a:pt x="0" y="271"/>
                    <a:pt x="0" y="271"/>
                  </a:cubicBezTo>
                  <a:cubicBezTo>
                    <a:pt x="0" y="271"/>
                    <a:pt x="67" y="267"/>
                    <a:pt x="177" y="267"/>
                  </a:cubicBezTo>
                  <a:cubicBezTo>
                    <a:pt x="533" y="267"/>
                    <a:pt x="1334" y="311"/>
                    <a:pt x="1712" y="689"/>
                  </a:cubicBezTo>
                  <a:cubicBezTo>
                    <a:pt x="2245" y="1184"/>
                    <a:pt x="2131" y="1754"/>
                    <a:pt x="2131" y="1754"/>
                  </a:cubicBezTo>
                  <a:lnTo>
                    <a:pt x="2701" y="1907"/>
                  </a:lnTo>
                  <a:cubicBezTo>
                    <a:pt x="2701" y="1907"/>
                    <a:pt x="2739" y="879"/>
                    <a:pt x="1788" y="271"/>
                  </a:cubicBezTo>
                  <a:cubicBezTo>
                    <a:pt x="1471" y="68"/>
                    <a:pt x="1167" y="0"/>
                    <a:pt x="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3530269" y="246632"/>
              <a:ext cx="88731" cy="48885"/>
            </a:xfrm>
            <a:custGeom>
              <a:avLst/>
              <a:gdLst/>
              <a:ahLst/>
              <a:cxnLst/>
              <a:rect l="l" t="t" r="r" b="b"/>
              <a:pathLst>
                <a:path w="3387" h="1866" extrusionOk="0">
                  <a:moveTo>
                    <a:pt x="2968" y="1"/>
                  </a:moveTo>
                  <a:cubicBezTo>
                    <a:pt x="2968" y="1"/>
                    <a:pt x="2664" y="1332"/>
                    <a:pt x="1637" y="1523"/>
                  </a:cubicBezTo>
                  <a:cubicBezTo>
                    <a:pt x="1335" y="1579"/>
                    <a:pt x="1069" y="1598"/>
                    <a:pt x="844" y="1598"/>
                  </a:cubicBezTo>
                  <a:cubicBezTo>
                    <a:pt x="304" y="1598"/>
                    <a:pt x="1" y="1485"/>
                    <a:pt x="1" y="1485"/>
                  </a:cubicBezTo>
                  <a:lnTo>
                    <a:pt x="1" y="1485"/>
                  </a:lnTo>
                  <a:cubicBezTo>
                    <a:pt x="1" y="1485"/>
                    <a:pt x="686" y="1865"/>
                    <a:pt x="1675" y="1865"/>
                  </a:cubicBezTo>
                  <a:cubicBezTo>
                    <a:pt x="2968" y="1827"/>
                    <a:pt x="3387" y="115"/>
                    <a:pt x="3387" y="115"/>
                  </a:cubicBezTo>
                  <a:lnTo>
                    <a:pt x="29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491419" y="1498511"/>
              <a:ext cx="84723" cy="10951"/>
            </a:xfrm>
            <a:custGeom>
              <a:avLst/>
              <a:gdLst/>
              <a:ahLst/>
              <a:cxnLst/>
              <a:rect l="l" t="t" r="r" b="b"/>
              <a:pathLst>
                <a:path w="3234" h="418" extrusionOk="0">
                  <a:moveTo>
                    <a:pt x="2512" y="1"/>
                  </a:moveTo>
                  <a:cubicBezTo>
                    <a:pt x="2270" y="1"/>
                    <a:pt x="1966" y="9"/>
                    <a:pt x="1598" y="34"/>
                  </a:cubicBezTo>
                  <a:cubicBezTo>
                    <a:pt x="1230" y="60"/>
                    <a:pt x="930" y="68"/>
                    <a:pt x="693" y="68"/>
                  </a:cubicBezTo>
                  <a:cubicBezTo>
                    <a:pt x="220" y="68"/>
                    <a:pt x="0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453" y="417"/>
                    <a:pt x="1457" y="417"/>
                  </a:cubicBezTo>
                  <a:cubicBezTo>
                    <a:pt x="1503" y="417"/>
                    <a:pt x="1550" y="417"/>
                    <a:pt x="1598" y="415"/>
                  </a:cubicBezTo>
                  <a:cubicBezTo>
                    <a:pt x="2701" y="377"/>
                    <a:pt x="3234" y="34"/>
                    <a:pt x="3234" y="34"/>
                  </a:cubicBezTo>
                  <a:cubicBezTo>
                    <a:pt x="3234" y="34"/>
                    <a:pt x="2997" y="1"/>
                    <a:pt x="2512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3671809" y="1447139"/>
              <a:ext cx="84723" cy="11422"/>
            </a:xfrm>
            <a:custGeom>
              <a:avLst/>
              <a:gdLst/>
              <a:ahLst/>
              <a:cxnLst/>
              <a:rect l="l" t="t" r="r" b="b"/>
              <a:pathLst>
                <a:path w="3234" h="436" extrusionOk="0">
                  <a:moveTo>
                    <a:pt x="2512" y="0"/>
                  </a:moveTo>
                  <a:cubicBezTo>
                    <a:pt x="2270" y="0"/>
                    <a:pt x="1966" y="4"/>
                    <a:pt x="1598" y="17"/>
                  </a:cubicBezTo>
                  <a:cubicBezTo>
                    <a:pt x="1230" y="42"/>
                    <a:pt x="930" y="51"/>
                    <a:pt x="693" y="51"/>
                  </a:cubicBezTo>
                  <a:cubicBezTo>
                    <a:pt x="220" y="51"/>
                    <a:pt x="0" y="17"/>
                    <a:pt x="0" y="17"/>
                  </a:cubicBezTo>
                  <a:lnTo>
                    <a:pt x="0" y="17"/>
                  </a:lnTo>
                  <a:cubicBezTo>
                    <a:pt x="0" y="17"/>
                    <a:pt x="495" y="436"/>
                    <a:pt x="1598" y="436"/>
                  </a:cubicBezTo>
                  <a:cubicBezTo>
                    <a:pt x="2701" y="398"/>
                    <a:pt x="3234" y="17"/>
                    <a:pt x="3234" y="17"/>
                  </a:cubicBezTo>
                  <a:cubicBezTo>
                    <a:pt x="3234" y="17"/>
                    <a:pt x="2997" y="0"/>
                    <a:pt x="2512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491419" y="1432626"/>
              <a:ext cx="87709" cy="29236"/>
            </a:xfrm>
            <a:custGeom>
              <a:avLst/>
              <a:gdLst/>
              <a:ahLst/>
              <a:cxnLst/>
              <a:rect l="l" t="t" r="r" b="b"/>
              <a:pathLst>
                <a:path w="3348" h="1116" extrusionOk="0">
                  <a:moveTo>
                    <a:pt x="0" y="0"/>
                  </a:moveTo>
                  <a:cubicBezTo>
                    <a:pt x="0" y="1"/>
                    <a:pt x="419" y="1028"/>
                    <a:pt x="1598" y="1104"/>
                  </a:cubicBezTo>
                  <a:cubicBezTo>
                    <a:pt x="1729" y="1112"/>
                    <a:pt x="1853" y="1116"/>
                    <a:pt x="1969" y="1116"/>
                  </a:cubicBezTo>
                  <a:cubicBezTo>
                    <a:pt x="2897" y="1116"/>
                    <a:pt x="3348" y="875"/>
                    <a:pt x="3348" y="875"/>
                  </a:cubicBezTo>
                  <a:cubicBezTo>
                    <a:pt x="3348" y="875"/>
                    <a:pt x="1598" y="495"/>
                    <a:pt x="0" y="0"/>
                  </a:cubicBezTo>
                  <a:close/>
                </a:path>
              </a:pathLst>
            </a:custGeom>
            <a:solidFill>
              <a:srgbClr val="6B1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34"/>
          <p:cNvGrpSpPr/>
          <p:nvPr/>
        </p:nvGrpSpPr>
        <p:grpSpPr>
          <a:xfrm>
            <a:off x="5544825" y="2469075"/>
            <a:ext cx="993375" cy="1707600"/>
            <a:chOff x="5925825" y="2697675"/>
            <a:chExt cx="993375" cy="1707600"/>
          </a:xfrm>
        </p:grpSpPr>
        <p:sp>
          <p:nvSpPr>
            <p:cNvPr id="1171" name="Google Shape;1171;p34"/>
            <p:cNvSpPr/>
            <p:nvPr/>
          </p:nvSpPr>
          <p:spPr>
            <a:xfrm>
              <a:off x="5925825" y="2697675"/>
              <a:ext cx="593353" cy="969949"/>
            </a:xfrm>
            <a:custGeom>
              <a:avLst/>
              <a:gdLst/>
              <a:ahLst/>
              <a:cxnLst/>
              <a:rect l="l" t="t" r="r" b="b"/>
              <a:pathLst>
                <a:path w="16816" h="27489" extrusionOk="0">
                  <a:moveTo>
                    <a:pt x="8468" y="0"/>
                  </a:moveTo>
                  <a:cubicBezTo>
                    <a:pt x="7807" y="0"/>
                    <a:pt x="7204" y="174"/>
                    <a:pt x="6620" y="347"/>
                  </a:cubicBezTo>
                  <a:cubicBezTo>
                    <a:pt x="5593" y="689"/>
                    <a:pt x="4337" y="1412"/>
                    <a:pt x="3196" y="2592"/>
                  </a:cubicBezTo>
                  <a:cubicBezTo>
                    <a:pt x="1522" y="4304"/>
                    <a:pt x="1903" y="7499"/>
                    <a:pt x="1903" y="7499"/>
                  </a:cubicBezTo>
                  <a:cubicBezTo>
                    <a:pt x="1903" y="7499"/>
                    <a:pt x="0" y="9858"/>
                    <a:pt x="799" y="12673"/>
                  </a:cubicBezTo>
                  <a:cubicBezTo>
                    <a:pt x="1598" y="15489"/>
                    <a:pt x="3348" y="17277"/>
                    <a:pt x="3348" y="17277"/>
                  </a:cubicBezTo>
                  <a:cubicBezTo>
                    <a:pt x="3348" y="17277"/>
                    <a:pt x="2321" y="17885"/>
                    <a:pt x="2473" y="19788"/>
                  </a:cubicBezTo>
                  <a:cubicBezTo>
                    <a:pt x="2587" y="21652"/>
                    <a:pt x="3500" y="21728"/>
                    <a:pt x="4033" y="23021"/>
                  </a:cubicBezTo>
                  <a:cubicBezTo>
                    <a:pt x="4604" y="24315"/>
                    <a:pt x="4908" y="25723"/>
                    <a:pt x="4033" y="25989"/>
                  </a:cubicBezTo>
                  <a:cubicBezTo>
                    <a:pt x="3196" y="26255"/>
                    <a:pt x="2930" y="27168"/>
                    <a:pt x="4147" y="27473"/>
                  </a:cubicBezTo>
                  <a:cubicBezTo>
                    <a:pt x="4190" y="27483"/>
                    <a:pt x="4238" y="27488"/>
                    <a:pt x="4290" y="27488"/>
                  </a:cubicBezTo>
                  <a:cubicBezTo>
                    <a:pt x="5163" y="27488"/>
                    <a:pt x="7272" y="26041"/>
                    <a:pt x="8636" y="25000"/>
                  </a:cubicBezTo>
                  <a:lnTo>
                    <a:pt x="8712" y="25342"/>
                  </a:lnTo>
                  <a:cubicBezTo>
                    <a:pt x="8712" y="25342"/>
                    <a:pt x="10653" y="24924"/>
                    <a:pt x="12365" y="24087"/>
                  </a:cubicBezTo>
                  <a:cubicBezTo>
                    <a:pt x="14115" y="23212"/>
                    <a:pt x="16816" y="20701"/>
                    <a:pt x="16169" y="20130"/>
                  </a:cubicBezTo>
                  <a:cubicBezTo>
                    <a:pt x="16022" y="19993"/>
                    <a:pt x="15866" y="19944"/>
                    <a:pt x="15717" y="19944"/>
                  </a:cubicBezTo>
                  <a:cubicBezTo>
                    <a:pt x="15328" y="19944"/>
                    <a:pt x="14990" y="20282"/>
                    <a:pt x="14990" y="20282"/>
                  </a:cubicBezTo>
                  <a:cubicBezTo>
                    <a:pt x="14990" y="20282"/>
                    <a:pt x="15408" y="18076"/>
                    <a:pt x="16017" y="16135"/>
                  </a:cubicBezTo>
                  <a:cubicBezTo>
                    <a:pt x="16626" y="14005"/>
                    <a:pt x="16207" y="10733"/>
                    <a:pt x="14305" y="10733"/>
                  </a:cubicBezTo>
                  <a:cubicBezTo>
                    <a:pt x="15294" y="5445"/>
                    <a:pt x="13886" y="1983"/>
                    <a:pt x="11718" y="1526"/>
                  </a:cubicBezTo>
                  <a:cubicBezTo>
                    <a:pt x="10448" y="346"/>
                    <a:pt x="9401" y="0"/>
                    <a:pt x="8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5947312" y="2699015"/>
              <a:ext cx="585308" cy="969949"/>
            </a:xfrm>
            <a:custGeom>
              <a:avLst/>
              <a:gdLst/>
              <a:ahLst/>
              <a:cxnLst/>
              <a:rect l="l" t="t" r="r" b="b"/>
              <a:pathLst>
                <a:path w="16588" h="27489" extrusionOk="0">
                  <a:moveTo>
                    <a:pt x="8429" y="0"/>
                  </a:moveTo>
                  <a:cubicBezTo>
                    <a:pt x="7768" y="0"/>
                    <a:pt x="7165" y="174"/>
                    <a:pt x="6582" y="347"/>
                  </a:cubicBezTo>
                  <a:cubicBezTo>
                    <a:pt x="5555" y="689"/>
                    <a:pt x="4299" y="1412"/>
                    <a:pt x="3158" y="2592"/>
                  </a:cubicBezTo>
                  <a:cubicBezTo>
                    <a:pt x="1484" y="4304"/>
                    <a:pt x="1864" y="7499"/>
                    <a:pt x="1864" y="7499"/>
                  </a:cubicBezTo>
                  <a:cubicBezTo>
                    <a:pt x="1864" y="7499"/>
                    <a:pt x="0" y="9858"/>
                    <a:pt x="761" y="12673"/>
                  </a:cubicBezTo>
                  <a:cubicBezTo>
                    <a:pt x="1560" y="15489"/>
                    <a:pt x="3310" y="17277"/>
                    <a:pt x="3310" y="17277"/>
                  </a:cubicBezTo>
                  <a:cubicBezTo>
                    <a:pt x="3310" y="17277"/>
                    <a:pt x="2283" y="17885"/>
                    <a:pt x="2435" y="19788"/>
                  </a:cubicBezTo>
                  <a:cubicBezTo>
                    <a:pt x="2549" y="21652"/>
                    <a:pt x="3462" y="21728"/>
                    <a:pt x="4033" y="23021"/>
                  </a:cubicBezTo>
                  <a:cubicBezTo>
                    <a:pt x="4565" y="24315"/>
                    <a:pt x="4870" y="25723"/>
                    <a:pt x="4033" y="25989"/>
                  </a:cubicBezTo>
                  <a:cubicBezTo>
                    <a:pt x="3158" y="26217"/>
                    <a:pt x="2891" y="27168"/>
                    <a:pt x="4109" y="27473"/>
                  </a:cubicBezTo>
                  <a:cubicBezTo>
                    <a:pt x="4152" y="27483"/>
                    <a:pt x="4199" y="27488"/>
                    <a:pt x="4252" y="27488"/>
                  </a:cubicBezTo>
                  <a:cubicBezTo>
                    <a:pt x="5124" y="27488"/>
                    <a:pt x="7234" y="26041"/>
                    <a:pt x="8598" y="25000"/>
                  </a:cubicBezTo>
                  <a:lnTo>
                    <a:pt x="8674" y="25342"/>
                  </a:lnTo>
                  <a:cubicBezTo>
                    <a:pt x="8674" y="25342"/>
                    <a:pt x="10614" y="24924"/>
                    <a:pt x="12326" y="24049"/>
                  </a:cubicBezTo>
                  <a:cubicBezTo>
                    <a:pt x="14076" y="23212"/>
                    <a:pt x="16397" y="20663"/>
                    <a:pt x="15788" y="20092"/>
                  </a:cubicBezTo>
                  <a:cubicBezTo>
                    <a:pt x="15533" y="19870"/>
                    <a:pt x="15353" y="19809"/>
                    <a:pt x="15233" y="19809"/>
                  </a:cubicBezTo>
                  <a:cubicBezTo>
                    <a:pt x="15085" y="19809"/>
                    <a:pt x="15028" y="19902"/>
                    <a:pt x="15028" y="19902"/>
                  </a:cubicBezTo>
                  <a:cubicBezTo>
                    <a:pt x="15028" y="19902"/>
                    <a:pt x="15408" y="18076"/>
                    <a:pt x="15979" y="16135"/>
                  </a:cubicBezTo>
                  <a:cubicBezTo>
                    <a:pt x="16587" y="14005"/>
                    <a:pt x="16207" y="10733"/>
                    <a:pt x="14267" y="10733"/>
                  </a:cubicBezTo>
                  <a:cubicBezTo>
                    <a:pt x="15256" y="5407"/>
                    <a:pt x="13848" y="1983"/>
                    <a:pt x="11680" y="1526"/>
                  </a:cubicBezTo>
                  <a:cubicBezTo>
                    <a:pt x="10410" y="346"/>
                    <a:pt x="9362" y="0"/>
                    <a:pt x="8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6537923" y="3836119"/>
              <a:ext cx="335631" cy="243008"/>
            </a:xfrm>
            <a:custGeom>
              <a:avLst/>
              <a:gdLst/>
              <a:ahLst/>
              <a:cxnLst/>
              <a:rect l="l" t="t" r="r" b="b"/>
              <a:pathLst>
                <a:path w="9512" h="6887" extrusionOk="0">
                  <a:moveTo>
                    <a:pt x="647" y="0"/>
                  </a:moveTo>
                  <a:lnTo>
                    <a:pt x="1" y="343"/>
                  </a:lnTo>
                  <a:cubicBezTo>
                    <a:pt x="1" y="343"/>
                    <a:pt x="533" y="2473"/>
                    <a:pt x="2511" y="3995"/>
                  </a:cubicBezTo>
                  <a:cubicBezTo>
                    <a:pt x="4604" y="5631"/>
                    <a:pt x="9474" y="6886"/>
                    <a:pt x="9474" y="6886"/>
                  </a:cubicBezTo>
                  <a:lnTo>
                    <a:pt x="9512" y="6087"/>
                  </a:lnTo>
                  <a:cubicBezTo>
                    <a:pt x="9512" y="6087"/>
                    <a:pt x="4680" y="4946"/>
                    <a:pt x="2816" y="3234"/>
                  </a:cubicBezTo>
                  <a:cubicBezTo>
                    <a:pt x="1028" y="1560"/>
                    <a:pt x="647" y="0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6104359" y="4061613"/>
              <a:ext cx="374550" cy="240326"/>
            </a:xfrm>
            <a:custGeom>
              <a:avLst/>
              <a:gdLst/>
              <a:ahLst/>
              <a:cxnLst/>
              <a:rect l="l" t="t" r="r" b="b"/>
              <a:pathLst>
                <a:path w="10615" h="6811" extrusionOk="0">
                  <a:moveTo>
                    <a:pt x="229" y="1"/>
                  </a:moveTo>
                  <a:lnTo>
                    <a:pt x="0" y="799"/>
                  </a:lnTo>
                  <a:cubicBezTo>
                    <a:pt x="0" y="799"/>
                    <a:pt x="20" y="799"/>
                    <a:pt x="60" y="799"/>
                  </a:cubicBezTo>
                  <a:cubicBezTo>
                    <a:pt x="396" y="799"/>
                    <a:pt x="2123" y="860"/>
                    <a:pt x="4642" y="2017"/>
                  </a:cubicBezTo>
                  <a:cubicBezTo>
                    <a:pt x="8370" y="3805"/>
                    <a:pt x="10500" y="6810"/>
                    <a:pt x="10500" y="6810"/>
                  </a:cubicBezTo>
                  <a:lnTo>
                    <a:pt x="10615" y="5707"/>
                  </a:lnTo>
                  <a:cubicBezTo>
                    <a:pt x="10615" y="5707"/>
                    <a:pt x="9549" y="3539"/>
                    <a:pt x="5326" y="1484"/>
                  </a:cubicBezTo>
                  <a:cubicBezTo>
                    <a:pt x="2359" y="1"/>
                    <a:pt x="229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6104359" y="4042737"/>
              <a:ext cx="374550" cy="236374"/>
            </a:xfrm>
            <a:custGeom>
              <a:avLst/>
              <a:gdLst/>
              <a:ahLst/>
              <a:cxnLst/>
              <a:rect l="l" t="t" r="r" b="b"/>
              <a:pathLst>
                <a:path w="10615" h="6699" extrusionOk="0">
                  <a:moveTo>
                    <a:pt x="127" y="1"/>
                  </a:moveTo>
                  <a:cubicBezTo>
                    <a:pt x="44" y="1"/>
                    <a:pt x="0" y="3"/>
                    <a:pt x="0" y="3"/>
                  </a:cubicBezTo>
                  <a:lnTo>
                    <a:pt x="0" y="688"/>
                  </a:lnTo>
                  <a:cubicBezTo>
                    <a:pt x="0" y="688"/>
                    <a:pt x="39" y="685"/>
                    <a:pt x="115" y="685"/>
                  </a:cubicBezTo>
                  <a:cubicBezTo>
                    <a:pt x="556" y="685"/>
                    <a:pt x="2238" y="768"/>
                    <a:pt x="4642" y="1905"/>
                  </a:cubicBezTo>
                  <a:cubicBezTo>
                    <a:pt x="8370" y="3693"/>
                    <a:pt x="10500" y="6699"/>
                    <a:pt x="10500" y="6699"/>
                  </a:cubicBezTo>
                  <a:lnTo>
                    <a:pt x="10615" y="5595"/>
                  </a:lnTo>
                  <a:cubicBezTo>
                    <a:pt x="10615" y="5595"/>
                    <a:pt x="9549" y="3427"/>
                    <a:pt x="5326" y="1334"/>
                  </a:cubicBezTo>
                  <a:cubicBezTo>
                    <a:pt x="2764" y="86"/>
                    <a:pt x="655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6489584" y="4061613"/>
              <a:ext cx="374586" cy="240326"/>
            </a:xfrm>
            <a:custGeom>
              <a:avLst/>
              <a:gdLst/>
              <a:ahLst/>
              <a:cxnLst/>
              <a:rect l="l" t="t" r="r" b="b"/>
              <a:pathLst>
                <a:path w="10616" h="6811" extrusionOk="0">
                  <a:moveTo>
                    <a:pt x="10387" y="1"/>
                  </a:moveTo>
                  <a:cubicBezTo>
                    <a:pt x="10387" y="1"/>
                    <a:pt x="8295" y="1"/>
                    <a:pt x="5327" y="1484"/>
                  </a:cubicBezTo>
                  <a:cubicBezTo>
                    <a:pt x="1104" y="3539"/>
                    <a:pt x="1" y="5707"/>
                    <a:pt x="1" y="5707"/>
                  </a:cubicBezTo>
                  <a:lnTo>
                    <a:pt x="115" y="6810"/>
                  </a:lnTo>
                  <a:cubicBezTo>
                    <a:pt x="115" y="6810"/>
                    <a:pt x="2246" y="3805"/>
                    <a:pt x="6012" y="2017"/>
                  </a:cubicBezTo>
                  <a:cubicBezTo>
                    <a:pt x="8497" y="860"/>
                    <a:pt x="10220" y="799"/>
                    <a:pt x="10556" y="799"/>
                  </a:cubicBezTo>
                  <a:cubicBezTo>
                    <a:pt x="10595" y="799"/>
                    <a:pt x="10615" y="799"/>
                    <a:pt x="10615" y="799"/>
                  </a:cubicBezTo>
                  <a:lnTo>
                    <a:pt x="10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6489584" y="4042737"/>
              <a:ext cx="374586" cy="236374"/>
            </a:xfrm>
            <a:custGeom>
              <a:avLst/>
              <a:gdLst/>
              <a:ahLst/>
              <a:cxnLst/>
              <a:rect l="l" t="t" r="r" b="b"/>
              <a:pathLst>
                <a:path w="10616" h="6699" extrusionOk="0">
                  <a:moveTo>
                    <a:pt x="10490" y="1"/>
                  </a:moveTo>
                  <a:cubicBezTo>
                    <a:pt x="9970" y="1"/>
                    <a:pt x="7890" y="86"/>
                    <a:pt x="5327" y="1334"/>
                  </a:cubicBezTo>
                  <a:cubicBezTo>
                    <a:pt x="1104" y="3427"/>
                    <a:pt x="1" y="5595"/>
                    <a:pt x="1" y="5595"/>
                  </a:cubicBezTo>
                  <a:lnTo>
                    <a:pt x="115" y="6699"/>
                  </a:lnTo>
                  <a:cubicBezTo>
                    <a:pt x="115" y="6699"/>
                    <a:pt x="2246" y="3693"/>
                    <a:pt x="6012" y="1905"/>
                  </a:cubicBezTo>
                  <a:cubicBezTo>
                    <a:pt x="8383" y="768"/>
                    <a:pt x="10060" y="685"/>
                    <a:pt x="10501" y="685"/>
                  </a:cubicBezTo>
                  <a:cubicBezTo>
                    <a:pt x="10576" y="685"/>
                    <a:pt x="10615" y="688"/>
                    <a:pt x="10615" y="688"/>
                  </a:cubicBezTo>
                  <a:lnTo>
                    <a:pt x="10615" y="3"/>
                  </a:lnTo>
                  <a:cubicBezTo>
                    <a:pt x="10615" y="3"/>
                    <a:pt x="10572" y="1"/>
                    <a:pt x="10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6537923" y="3809268"/>
              <a:ext cx="335631" cy="244349"/>
            </a:xfrm>
            <a:custGeom>
              <a:avLst/>
              <a:gdLst/>
              <a:ahLst/>
              <a:cxnLst/>
              <a:rect l="l" t="t" r="r" b="b"/>
              <a:pathLst>
                <a:path w="9512" h="6925" extrusionOk="0">
                  <a:moveTo>
                    <a:pt x="647" y="0"/>
                  </a:moveTo>
                  <a:lnTo>
                    <a:pt x="1" y="381"/>
                  </a:lnTo>
                  <a:cubicBezTo>
                    <a:pt x="1" y="381"/>
                    <a:pt x="533" y="2473"/>
                    <a:pt x="2511" y="4033"/>
                  </a:cubicBezTo>
                  <a:cubicBezTo>
                    <a:pt x="4604" y="5631"/>
                    <a:pt x="9474" y="6924"/>
                    <a:pt x="9474" y="6924"/>
                  </a:cubicBezTo>
                  <a:lnTo>
                    <a:pt x="9512" y="6125"/>
                  </a:lnTo>
                  <a:cubicBezTo>
                    <a:pt x="9512" y="6125"/>
                    <a:pt x="4680" y="4946"/>
                    <a:pt x="2816" y="3234"/>
                  </a:cubicBezTo>
                  <a:cubicBezTo>
                    <a:pt x="1028" y="1560"/>
                    <a:pt x="647" y="0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6454689" y="4316639"/>
              <a:ext cx="63125" cy="88636"/>
            </a:xfrm>
            <a:custGeom>
              <a:avLst/>
              <a:gdLst/>
              <a:ahLst/>
              <a:cxnLst/>
              <a:rect l="l" t="t" r="r" b="b"/>
              <a:pathLst>
                <a:path w="1789" h="2512" extrusionOk="0">
                  <a:moveTo>
                    <a:pt x="876" y="1"/>
                  </a:moveTo>
                  <a:cubicBezTo>
                    <a:pt x="381" y="1"/>
                    <a:pt x="1" y="572"/>
                    <a:pt x="1" y="1256"/>
                  </a:cubicBezTo>
                  <a:cubicBezTo>
                    <a:pt x="1" y="1941"/>
                    <a:pt x="381" y="2512"/>
                    <a:pt x="876" y="2512"/>
                  </a:cubicBezTo>
                  <a:cubicBezTo>
                    <a:pt x="1370" y="2512"/>
                    <a:pt x="1789" y="1941"/>
                    <a:pt x="1789" y="1256"/>
                  </a:cubicBezTo>
                  <a:cubicBezTo>
                    <a:pt x="1789" y="572"/>
                    <a:pt x="1370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6453348" y="4030740"/>
              <a:ext cx="65807" cy="349075"/>
            </a:xfrm>
            <a:custGeom>
              <a:avLst/>
              <a:gdLst/>
              <a:ahLst/>
              <a:cxnLst/>
              <a:rect l="l" t="t" r="r" b="b"/>
              <a:pathLst>
                <a:path w="1865" h="9893" extrusionOk="0">
                  <a:moveTo>
                    <a:pt x="419" y="1"/>
                  </a:moveTo>
                  <a:cubicBezTo>
                    <a:pt x="457" y="571"/>
                    <a:pt x="495" y="1104"/>
                    <a:pt x="495" y="1446"/>
                  </a:cubicBezTo>
                  <a:cubicBezTo>
                    <a:pt x="495" y="3425"/>
                    <a:pt x="1" y="9321"/>
                    <a:pt x="1" y="9321"/>
                  </a:cubicBezTo>
                  <a:cubicBezTo>
                    <a:pt x="1" y="9626"/>
                    <a:pt x="419" y="9892"/>
                    <a:pt x="914" y="9892"/>
                  </a:cubicBezTo>
                  <a:cubicBezTo>
                    <a:pt x="1446" y="9892"/>
                    <a:pt x="1865" y="9626"/>
                    <a:pt x="1865" y="9321"/>
                  </a:cubicBezTo>
                  <a:cubicBezTo>
                    <a:pt x="1865" y="9321"/>
                    <a:pt x="1484" y="3348"/>
                    <a:pt x="1484" y="1370"/>
                  </a:cubicBezTo>
                  <a:cubicBezTo>
                    <a:pt x="1484" y="952"/>
                    <a:pt x="1484" y="495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6456030" y="4089804"/>
              <a:ext cx="60443" cy="68488"/>
            </a:xfrm>
            <a:custGeom>
              <a:avLst/>
              <a:gdLst/>
              <a:ahLst/>
              <a:cxnLst/>
              <a:rect l="l" t="t" r="r" b="b"/>
              <a:pathLst>
                <a:path w="1713" h="1941" extrusionOk="0">
                  <a:moveTo>
                    <a:pt x="1" y="0"/>
                  </a:moveTo>
                  <a:lnTo>
                    <a:pt x="1" y="1408"/>
                  </a:lnTo>
                  <a:cubicBezTo>
                    <a:pt x="1" y="1712"/>
                    <a:pt x="381" y="1941"/>
                    <a:pt x="838" y="1941"/>
                  </a:cubicBezTo>
                  <a:cubicBezTo>
                    <a:pt x="1332" y="1941"/>
                    <a:pt x="1713" y="1712"/>
                    <a:pt x="1713" y="1408"/>
                  </a:cubicBezTo>
                  <a:lnTo>
                    <a:pt x="1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6456030" y="4070998"/>
              <a:ext cx="60443" cy="37649"/>
            </a:xfrm>
            <a:custGeom>
              <a:avLst/>
              <a:gdLst/>
              <a:ahLst/>
              <a:cxnLst/>
              <a:rect l="l" t="t" r="r" b="b"/>
              <a:pathLst>
                <a:path w="1713" h="1067" extrusionOk="0">
                  <a:moveTo>
                    <a:pt x="838" y="1"/>
                  </a:moveTo>
                  <a:cubicBezTo>
                    <a:pt x="381" y="1"/>
                    <a:pt x="1" y="229"/>
                    <a:pt x="1" y="533"/>
                  </a:cubicBezTo>
                  <a:cubicBezTo>
                    <a:pt x="1" y="800"/>
                    <a:pt x="381" y="1066"/>
                    <a:pt x="838" y="1066"/>
                  </a:cubicBezTo>
                  <a:cubicBezTo>
                    <a:pt x="1332" y="1066"/>
                    <a:pt x="1713" y="838"/>
                    <a:pt x="1713" y="533"/>
                  </a:cubicBezTo>
                  <a:cubicBezTo>
                    <a:pt x="1713" y="229"/>
                    <a:pt x="1332" y="1"/>
                    <a:pt x="838" y="1"/>
                  </a:cubicBezTo>
                  <a:close/>
                </a:path>
              </a:pathLst>
            </a:custGeom>
            <a:solidFill>
              <a:srgbClr val="CF6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6441281" y="3991823"/>
              <a:ext cx="89977" cy="124874"/>
            </a:xfrm>
            <a:custGeom>
              <a:avLst/>
              <a:gdLst/>
              <a:ahLst/>
              <a:cxnLst/>
              <a:rect l="l" t="t" r="r" b="b"/>
              <a:pathLst>
                <a:path w="2550" h="3539" extrusionOk="0">
                  <a:moveTo>
                    <a:pt x="1256" y="0"/>
                  </a:moveTo>
                  <a:cubicBezTo>
                    <a:pt x="571" y="0"/>
                    <a:pt x="0" y="799"/>
                    <a:pt x="0" y="1788"/>
                  </a:cubicBezTo>
                  <a:cubicBezTo>
                    <a:pt x="0" y="2777"/>
                    <a:pt x="571" y="3538"/>
                    <a:pt x="1256" y="3538"/>
                  </a:cubicBezTo>
                  <a:cubicBezTo>
                    <a:pt x="1979" y="3538"/>
                    <a:pt x="2549" y="2777"/>
                    <a:pt x="2549" y="1788"/>
                  </a:cubicBezTo>
                  <a:cubicBezTo>
                    <a:pt x="2549" y="799"/>
                    <a:pt x="1979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6460052" y="3601204"/>
              <a:ext cx="51057" cy="430936"/>
            </a:xfrm>
            <a:custGeom>
              <a:avLst/>
              <a:gdLst/>
              <a:ahLst/>
              <a:cxnLst/>
              <a:rect l="l" t="t" r="r" b="b"/>
              <a:pathLst>
                <a:path w="1447" h="12213" extrusionOk="0">
                  <a:moveTo>
                    <a:pt x="1" y="0"/>
                  </a:moveTo>
                  <a:cubicBezTo>
                    <a:pt x="1" y="0"/>
                    <a:pt x="381" y="4185"/>
                    <a:pt x="381" y="5593"/>
                  </a:cubicBezTo>
                  <a:cubicBezTo>
                    <a:pt x="381" y="7115"/>
                    <a:pt x="1" y="11756"/>
                    <a:pt x="1" y="11756"/>
                  </a:cubicBezTo>
                  <a:cubicBezTo>
                    <a:pt x="1" y="12022"/>
                    <a:pt x="343" y="12213"/>
                    <a:pt x="724" y="12213"/>
                  </a:cubicBezTo>
                  <a:cubicBezTo>
                    <a:pt x="1142" y="12213"/>
                    <a:pt x="1447" y="12022"/>
                    <a:pt x="1447" y="11756"/>
                  </a:cubicBezTo>
                  <a:cubicBezTo>
                    <a:pt x="1447" y="11756"/>
                    <a:pt x="1180" y="7077"/>
                    <a:pt x="1180" y="5517"/>
                  </a:cubicBezTo>
                  <a:cubicBezTo>
                    <a:pt x="1180" y="3386"/>
                    <a:pt x="14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6842631" y="4089804"/>
              <a:ext cx="63125" cy="88636"/>
            </a:xfrm>
            <a:custGeom>
              <a:avLst/>
              <a:gdLst/>
              <a:ahLst/>
              <a:cxnLst/>
              <a:rect l="l" t="t" r="r" b="b"/>
              <a:pathLst>
                <a:path w="1789" h="2512" extrusionOk="0">
                  <a:moveTo>
                    <a:pt x="876" y="0"/>
                  </a:moveTo>
                  <a:cubicBezTo>
                    <a:pt x="381" y="0"/>
                    <a:pt x="1" y="571"/>
                    <a:pt x="1" y="1256"/>
                  </a:cubicBezTo>
                  <a:cubicBezTo>
                    <a:pt x="1" y="1941"/>
                    <a:pt x="381" y="2511"/>
                    <a:pt x="876" y="2511"/>
                  </a:cubicBezTo>
                  <a:cubicBezTo>
                    <a:pt x="1370" y="2511"/>
                    <a:pt x="1789" y="1941"/>
                    <a:pt x="1789" y="1256"/>
                  </a:cubicBezTo>
                  <a:cubicBezTo>
                    <a:pt x="1789" y="571"/>
                    <a:pt x="1370" y="0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6841290" y="3803905"/>
              <a:ext cx="65807" cy="349039"/>
            </a:xfrm>
            <a:custGeom>
              <a:avLst/>
              <a:gdLst/>
              <a:ahLst/>
              <a:cxnLst/>
              <a:rect l="l" t="t" r="r" b="b"/>
              <a:pathLst>
                <a:path w="1865" h="9892" extrusionOk="0">
                  <a:moveTo>
                    <a:pt x="419" y="0"/>
                  </a:moveTo>
                  <a:cubicBezTo>
                    <a:pt x="457" y="571"/>
                    <a:pt x="495" y="1103"/>
                    <a:pt x="495" y="1446"/>
                  </a:cubicBezTo>
                  <a:cubicBezTo>
                    <a:pt x="495" y="3424"/>
                    <a:pt x="1" y="9321"/>
                    <a:pt x="1" y="9321"/>
                  </a:cubicBezTo>
                  <a:cubicBezTo>
                    <a:pt x="1" y="9625"/>
                    <a:pt x="419" y="9892"/>
                    <a:pt x="914" y="9892"/>
                  </a:cubicBezTo>
                  <a:cubicBezTo>
                    <a:pt x="1446" y="9892"/>
                    <a:pt x="1865" y="9625"/>
                    <a:pt x="1865" y="9321"/>
                  </a:cubicBezTo>
                  <a:cubicBezTo>
                    <a:pt x="1865" y="9321"/>
                    <a:pt x="1484" y="3348"/>
                    <a:pt x="1484" y="1332"/>
                  </a:cubicBezTo>
                  <a:cubicBezTo>
                    <a:pt x="1484" y="913"/>
                    <a:pt x="1484" y="457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6843972" y="3862969"/>
              <a:ext cx="60443" cy="68488"/>
            </a:xfrm>
            <a:custGeom>
              <a:avLst/>
              <a:gdLst/>
              <a:ahLst/>
              <a:cxnLst/>
              <a:rect l="l" t="t" r="r" b="b"/>
              <a:pathLst>
                <a:path w="1713" h="1941" extrusionOk="0">
                  <a:moveTo>
                    <a:pt x="1" y="0"/>
                  </a:moveTo>
                  <a:lnTo>
                    <a:pt x="1" y="1408"/>
                  </a:lnTo>
                  <a:cubicBezTo>
                    <a:pt x="1" y="1712"/>
                    <a:pt x="381" y="1940"/>
                    <a:pt x="838" y="1940"/>
                  </a:cubicBezTo>
                  <a:cubicBezTo>
                    <a:pt x="1332" y="1940"/>
                    <a:pt x="1713" y="1712"/>
                    <a:pt x="1713" y="1408"/>
                  </a:cubicBezTo>
                  <a:lnTo>
                    <a:pt x="1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6843972" y="3844163"/>
              <a:ext cx="60443" cy="36273"/>
            </a:xfrm>
            <a:custGeom>
              <a:avLst/>
              <a:gdLst/>
              <a:ahLst/>
              <a:cxnLst/>
              <a:rect l="l" t="t" r="r" b="b"/>
              <a:pathLst>
                <a:path w="1713" h="1028" extrusionOk="0">
                  <a:moveTo>
                    <a:pt x="838" y="0"/>
                  </a:moveTo>
                  <a:cubicBezTo>
                    <a:pt x="381" y="0"/>
                    <a:pt x="1" y="229"/>
                    <a:pt x="1" y="533"/>
                  </a:cubicBezTo>
                  <a:cubicBezTo>
                    <a:pt x="1" y="799"/>
                    <a:pt x="381" y="1028"/>
                    <a:pt x="838" y="1028"/>
                  </a:cubicBezTo>
                  <a:cubicBezTo>
                    <a:pt x="1332" y="1028"/>
                    <a:pt x="1713" y="799"/>
                    <a:pt x="1713" y="533"/>
                  </a:cubicBezTo>
                  <a:cubicBezTo>
                    <a:pt x="1713" y="229"/>
                    <a:pt x="1332" y="0"/>
                    <a:pt x="838" y="0"/>
                  </a:cubicBezTo>
                  <a:close/>
                </a:path>
              </a:pathLst>
            </a:custGeom>
            <a:solidFill>
              <a:srgbClr val="CF6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6829223" y="3764953"/>
              <a:ext cx="89977" cy="124874"/>
            </a:xfrm>
            <a:custGeom>
              <a:avLst/>
              <a:gdLst/>
              <a:ahLst/>
              <a:cxnLst/>
              <a:rect l="l" t="t" r="r" b="b"/>
              <a:pathLst>
                <a:path w="2550" h="3539" extrusionOk="0">
                  <a:moveTo>
                    <a:pt x="1256" y="1"/>
                  </a:moveTo>
                  <a:cubicBezTo>
                    <a:pt x="571" y="1"/>
                    <a:pt x="0" y="800"/>
                    <a:pt x="0" y="1789"/>
                  </a:cubicBezTo>
                  <a:cubicBezTo>
                    <a:pt x="0" y="2740"/>
                    <a:pt x="571" y="3539"/>
                    <a:pt x="1256" y="3539"/>
                  </a:cubicBezTo>
                  <a:cubicBezTo>
                    <a:pt x="1978" y="3539"/>
                    <a:pt x="2549" y="2740"/>
                    <a:pt x="2549" y="1789"/>
                  </a:cubicBezTo>
                  <a:cubicBezTo>
                    <a:pt x="2549" y="800"/>
                    <a:pt x="1978" y="1"/>
                    <a:pt x="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6847994" y="3693822"/>
              <a:ext cx="51057" cy="111465"/>
            </a:xfrm>
            <a:custGeom>
              <a:avLst/>
              <a:gdLst/>
              <a:ahLst/>
              <a:cxnLst/>
              <a:rect l="l" t="t" r="r" b="b"/>
              <a:pathLst>
                <a:path w="1447" h="3159" extrusionOk="0">
                  <a:moveTo>
                    <a:pt x="191" y="0"/>
                  </a:moveTo>
                  <a:cubicBezTo>
                    <a:pt x="115" y="1446"/>
                    <a:pt x="1" y="2702"/>
                    <a:pt x="1" y="2702"/>
                  </a:cubicBezTo>
                  <a:cubicBezTo>
                    <a:pt x="1" y="2930"/>
                    <a:pt x="343" y="3158"/>
                    <a:pt x="724" y="3158"/>
                  </a:cubicBezTo>
                  <a:cubicBezTo>
                    <a:pt x="1142" y="3158"/>
                    <a:pt x="1446" y="2930"/>
                    <a:pt x="1446" y="2702"/>
                  </a:cubicBezTo>
                  <a:cubicBezTo>
                    <a:pt x="1446" y="2702"/>
                    <a:pt x="1370" y="1446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6069464" y="4089804"/>
              <a:ext cx="63125" cy="88636"/>
            </a:xfrm>
            <a:custGeom>
              <a:avLst/>
              <a:gdLst/>
              <a:ahLst/>
              <a:cxnLst/>
              <a:rect l="l" t="t" r="r" b="b"/>
              <a:pathLst>
                <a:path w="1789" h="2512" extrusionOk="0">
                  <a:moveTo>
                    <a:pt x="875" y="0"/>
                  </a:moveTo>
                  <a:cubicBezTo>
                    <a:pt x="381" y="0"/>
                    <a:pt x="0" y="571"/>
                    <a:pt x="0" y="1256"/>
                  </a:cubicBezTo>
                  <a:cubicBezTo>
                    <a:pt x="0" y="1941"/>
                    <a:pt x="381" y="2511"/>
                    <a:pt x="875" y="2511"/>
                  </a:cubicBezTo>
                  <a:cubicBezTo>
                    <a:pt x="1370" y="2511"/>
                    <a:pt x="1788" y="1941"/>
                    <a:pt x="1788" y="1256"/>
                  </a:cubicBezTo>
                  <a:cubicBezTo>
                    <a:pt x="1788" y="571"/>
                    <a:pt x="1370" y="0"/>
                    <a:pt x="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6068123" y="3803905"/>
              <a:ext cx="64466" cy="349039"/>
            </a:xfrm>
            <a:custGeom>
              <a:avLst/>
              <a:gdLst/>
              <a:ahLst/>
              <a:cxnLst/>
              <a:rect l="l" t="t" r="r" b="b"/>
              <a:pathLst>
                <a:path w="1827" h="9892" extrusionOk="0">
                  <a:moveTo>
                    <a:pt x="419" y="0"/>
                  </a:moveTo>
                  <a:cubicBezTo>
                    <a:pt x="457" y="571"/>
                    <a:pt x="495" y="1103"/>
                    <a:pt x="495" y="1446"/>
                  </a:cubicBezTo>
                  <a:cubicBezTo>
                    <a:pt x="495" y="3424"/>
                    <a:pt x="0" y="9321"/>
                    <a:pt x="0" y="9321"/>
                  </a:cubicBezTo>
                  <a:cubicBezTo>
                    <a:pt x="0" y="9625"/>
                    <a:pt x="419" y="9892"/>
                    <a:pt x="913" y="9892"/>
                  </a:cubicBezTo>
                  <a:cubicBezTo>
                    <a:pt x="1446" y="9892"/>
                    <a:pt x="1826" y="9625"/>
                    <a:pt x="1826" y="9321"/>
                  </a:cubicBezTo>
                  <a:cubicBezTo>
                    <a:pt x="1826" y="9321"/>
                    <a:pt x="1484" y="3348"/>
                    <a:pt x="1484" y="1332"/>
                  </a:cubicBezTo>
                  <a:cubicBezTo>
                    <a:pt x="1484" y="913"/>
                    <a:pt x="1484" y="457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6070805" y="3862969"/>
              <a:ext cx="60443" cy="68488"/>
            </a:xfrm>
            <a:custGeom>
              <a:avLst/>
              <a:gdLst/>
              <a:ahLst/>
              <a:cxnLst/>
              <a:rect l="l" t="t" r="r" b="b"/>
              <a:pathLst>
                <a:path w="1713" h="1941" extrusionOk="0">
                  <a:moveTo>
                    <a:pt x="0" y="0"/>
                  </a:moveTo>
                  <a:lnTo>
                    <a:pt x="0" y="1408"/>
                  </a:lnTo>
                  <a:cubicBezTo>
                    <a:pt x="0" y="1712"/>
                    <a:pt x="381" y="1940"/>
                    <a:pt x="837" y="1940"/>
                  </a:cubicBezTo>
                  <a:cubicBezTo>
                    <a:pt x="1332" y="1940"/>
                    <a:pt x="1712" y="1712"/>
                    <a:pt x="1712" y="1408"/>
                  </a:cubicBezTo>
                  <a:lnTo>
                    <a:pt x="1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6070805" y="3844163"/>
              <a:ext cx="60443" cy="36273"/>
            </a:xfrm>
            <a:custGeom>
              <a:avLst/>
              <a:gdLst/>
              <a:ahLst/>
              <a:cxnLst/>
              <a:rect l="l" t="t" r="r" b="b"/>
              <a:pathLst>
                <a:path w="1713" h="1028" extrusionOk="0">
                  <a:moveTo>
                    <a:pt x="837" y="0"/>
                  </a:moveTo>
                  <a:cubicBezTo>
                    <a:pt x="381" y="0"/>
                    <a:pt x="0" y="229"/>
                    <a:pt x="0" y="533"/>
                  </a:cubicBezTo>
                  <a:cubicBezTo>
                    <a:pt x="0" y="799"/>
                    <a:pt x="381" y="1028"/>
                    <a:pt x="837" y="1028"/>
                  </a:cubicBezTo>
                  <a:cubicBezTo>
                    <a:pt x="1332" y="1028"/>
                    <a:pt x="1712" y="799"/>
                    <a:pt x="1712" y="533"/>
                  </a:cubicBezTo>
                  <a:cubicBezTo>
                    <a:pt x="1712" y="229"/>
                    <a:pt x="1332" y="0"/>
                    <a:pt x="837" y="0"/>
                  </a:cubicBezTo>
                  <a:close/>
                </a:path>
              </a:pathLst>
            </a:custGeom>
            <a:solidFill>
              <a:srgbClr val="CF6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056021" y="3764953"/>
              <a:ext cx="89977" cy="124874"/>
            </a:xfrm>
            <a:custGeom>
              <a:avLst/>
              <a:gdLst/>
              <a:ahLst/>
              <a:cxnLst/>
              <a:rect l="l" t="t" r="r" b="b"/>
              <a:pathLst>
                <a:path w="2550" h="3539" extrusionOk="0">
                  <a:moveTo>
                    <a:pt x="1256" y="1"/>
                  </a:moveTo>
                  <a:cubicBezTo>
                    <a:pt x="571" y="1"/>
                    <a:pt x="1" y="800"/>
                    <a:pt x="1" y="1789"/>
                  </a:cubicBezTo>
                  <a:cubicBezTo>
                    <a:pt x="1" y="2740"/>
                    <a:pt x="571" y="3539"/>
                    <a:pt x="1256" y="3539"/>
                  </a:cubicBezTo>
                  <a:cubicBezTo>
                    <a:pt x="1979" y="3539"/>
                    <a:pt x="2550" y="2740"/>
                    <a:pt x="2550" y="1789"/>
                  </a:cubicBezTo>
                  <a:cubicBezTo>
                    <a:pt x="2550" y="800"/>
                    <a:pt x="1979" y="1"/>
                    <a:pt x="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074827" y="3696504"/>
              <a:ext cx="51022" cy="108784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190" y="1"/>
                  </a:moveTo>
                  <a:cubicBezTo>
                    <a:pt x="114" y="1408"/>
                    <a:pt x="0" y="2626"/>
                    <a:pt x="0" y="2626"/>
                  </a:cubicBezTo>
                  <a:cubicBezTo>
                    <a:pt x="0" y="2854"/>
                    <a:pt x="343" y="3082"/>
                    <a:pt x="723" y="3082"/>
                  </a:cubicBezTo>
                  <a:cubicBezTo>
                    <a:pt x="1142" y="3082"/>
                    <a:pt x="1446" y="2854"/>
                    <a:pt x="1446" y="2626"/>
                  </a:cubicBezTo>
                  <a:cubicBezTo>
                    <a:pt x="1446" y="2626"/>
                    <a:pt x="1370" y="1408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074827" y="3430716"/>
              <a:ext cx="820235" cy="473913"/>
            </a:xfrm>
            <a:custGeom>
              <a:avLst/>
              <a:gdLst/>
              <a:ahLst/>
              <a:cxnLst/>
              <a:rect l="l" t="t" r="r" b="b"/>
              <a:pathLst>
                <a:path w="23246" h="13431" extrusionOk="0">
                  <a:moveTo>
                    <a:pt x="11604" y="1"/>
                  </a:moveTo>
                  <a:lnTo>
                    <a:pt x="0" y="6735"/>
                  </a:lnTo>
                  <a:lnTo>
                    <a:pt x="11604" y="13430"/>
                  </a:lnTo>
                  <a:lnTo>
                    <a:pt x="23245" y="6697"/>
                  </a:lnTo>
                  <a:lnTo>
                    <a:pt x="11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84221" y="3666972"/>
              <a:ext cx="410823" cy="288667"/>
            </a:xfrm>
            <a:custGeom>
              <a:avLst/>
              <a:gdLst/>
              <a:ahLst/>
              <a:cxnLst/>
              <a:rect l="l" t="t" r="r" b="b"/>
              <a:pathLst>
                <a:path w="11643" h="8181" extrusionOk="0">
                  <a:moveTo>
                    <a:pt x="11642" y="1"/>
                  </a:moveTo>
                  <a:lnTo>
                    <a:pt x="1" y="6734"/>
                  </a:lnTo>
                  <a:lnTo>
                    <a:pt x="1" y="8180"/>
                  </a:lnTo>
                  <a:cubicBezTo>
                    <a:pt x="1" y="8180"/>
                    <a:pt x="1637" y="7419"/>
                    <a:pt x="2131" y="7039"/>
                  </a:cubicBezTo>
                  <a:cubicBezTo>
                    <a:pt x="2626" y="6620"/>
                    <a:pt x="3805" y="5098"/>
                    <a:pt x="3805" y="5098"/>
                  </a:cubicBezTo>
                  <a:cubicBezTo>
                    <a:pt x="3805" y="5098"/>
                    <a:pt x="4038" y="5153"/>
                    <a:pt x="4391" y="5153"/>
                  </a:cubicBezTo>
                  <a:cubicBezTo>
                    <a:pt x="4821" y="5153"/>
                    <a:pt x="5428" y="5073"/>
                    <a:pt x="6012" y="4718"/>
                  </a:cubicBezTo>
                  <a:cubicBezTo>
                    <a:pt x="7457" y="3805"/>
                    <a:pt x="8218" y="2588"/>
                    <a:pt x="8218" y="2588"/>
                  </a:cubicBezTo>
                  <a:cubicBezTo>
                    <a:pt x="8218" y="2588"/>
                    <a:pt x="9626" y="2435"/>
                    <a:pt x="10082" y="2283"/>
                  </a:cubicBezTo>
                  <a:cubicBezTo>
                    <a:pt x="10501" y="2131"/>
                    <a:pt x="11642" y="1446"/>
                    <a:pt x="11642" y="1446"/>
                  </a:cubicBezTo>
                  <a:lnTo>
                    <a:pt x="11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074827" y="3666972"/>
              <a:ext cx="409447" cy="288667"/>
            </a:xfrm>
            <a:custGeom>
              <a:avLst/>
              <a:gdLst/>
              <a:ahLst/>
              <a:cxnLst/>
              <a:rect l="l" t="t" r="r" b="b"/>
              <a:pathLst>
                <a:path w="11604" h="8181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446"/>
                    <a:pt x="1104" y="2131"/>
                    <a:pt x="1522" y="2283"/>
                  </a:cubicBezTo>
                  <a:cubicBezTo>
                    <a:pt x="1979" y="2435"/>
                    <a:pt x="3424" y="2588"/>
                    <a:pt x="3424" y="2588"/>
                  </a:cubicBezTo>
                  <a:cubicBezTo>
                    <a:pt x="3424" y="2588"/>
                    <a:pt x="4147" y="3805"/>
                    <a:pt x="5593" y="4718"/>
                  </a:cubicBezTo>
                  <a:cubicBezTo>
                    <a:pt x="6177" y="5073"/>
                    <a:pt x="6784" y="5153"/>
                    <a:pt x="7213" y="5153"/>
                  </a:cubicBezTo>
                  <a:cubicBezTo>
                    <a:pt x="7567" y="5153"/>
                    <a:pt x="7799" y="5098"/>
                    <a:pt x="7799" y="5098"/>
                  </a:cubicBezTo>
                  <a:cubicBezTo>
                    <a:pt x="7799" y="5098"/>
                    <a:pt x="9017" y="6620"/>
                    <a:pt x="9511" y="7039"/>
                  </a:cubicBezTo>
                  <a:cubicBezTo>
                    <a:pt x="9968" y="7419"/>
                    <a:pt x="11604" y="8180"/>
                    <a:pt x="11604" y="8180"/>
                  </a:cubicBezTo>
                  <a:lnTo>
                    <a:pt x="11604" y="67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145958" y="3439255"/>
              <a:ext cx="694056" cy="435840"/>
            </a:xfrm>
            <a:custGeom>
              <a:avLst/>
              <a:gdLst/>
              <a:ahLst/>
              <a:cxnLst/>
              <a:rect l="l" t="t" r="r" b="b"/>
              <a:pathLst>
                <a:path w="19670" h="12352" extrusionOk="0">
                  <a:moveTo>
                    <a:pt x="10354" y="1"/>
                  </a:moveTo>
                  <a:cubicBezTo>
                    <a:pt x="10119" y="1"/>
                    <a:pt x="9945" y="42"/>
                    <a:pt x="9816" y="101"/>
                  </a:cubicBezTo>
                  <a:cubicBezTo>
                    <a:pt x="9740" y="139"/>
                    <a:pt x="9702" y="177"/>
                    <a:pt x="9626" y="177"/>
                  </a:cubicBezTo>
                  <a:lnTo>
                    <a:pt x="1" y="5770"/>
                  </a:lnTo>
                  <a:lnTo>
                    <a:pt x="1" y="5808"/>
                  </a:lnTo>
                  <a:lnTo>
                    <a:pt x="1" y="6455"/>
                  </a:lnTo>
                  <a:lnTo>
                    <a:pt x="9436" y="12351"/>
                  </a:lnTo>
                  <a:lnTo>
                    <a:pt x="19669" y="6378"/>
                  </a:lnTo>
                  <a:cubicBezTo>
                    <a:pt x="19669" y="6378"/>
                    <a:pt x="19175" y="4590"/>
                    <a:pt x="14153" y="1547"/>
                  </a:cubicBezTo>
                  <a:cubicBezTo>
                    <a:pt x="12182" y="336"/>
                    <a:pt x="11024" y="1"/>
                    <a:pt x="10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6439940" y="3477466"/>
              <a:ext cx="353062" cy="298864"/>
            </a:xfrm>
            <a:custGeom>
              <a:avLst/>
              <a:gdLst/>
              <a:ahLst/>
              <a:cxnLst/>
              <a:rect l="l" t="t" r="r" b="b"/>
              <a:pathLst>
                <a:path w="10006" h="8470" extrusionOk="0">
                  <a:moveTo>
                    <a:pt x="1578" y="0"/>
                  </a:moveTo>
                  <a:cubicBezTo>
                    <a:pt x="1507" y="0"/>
                    <a:pt x="1438" y="2"/>
                    <a:pt x="1370" y="7"/>
                  </a:cubicBezTo>
                  <a:cubicBezTo>
                    <a:pt x="837" y="83"/>
                    <a:pt x="419" y="312"/>
                    <a:pt x="229" y="616"/>
                  </a:cubicBezTo>
                  <a:cubicBezTo>
                    <a:pt x="0" y="920"/>
                    <a:pt x="152" y="1377"/>
                    <a:pt x="381" y="1681"/>
                  </a:cubicBezTo>
                  <a:cubicBezTo>
                    <a:pt x="609" y="2024"/>
                    <a:pt x="1027" y="2328"/>
                    <a:pt x="1560" y="2518"/>
                  </a:cubicBezTo>
                  <a:cubicBezTo>
                    <a:pt x="1674" y="2556"/>
                    <a:pt x="1788" y="2594"/>
                    <a:pt x="1903" y="2632"/>
                  </a:cubicBezTo>
                  <a:cubicBezTo>
                    <a:pt x="1636" y="2708"/>
                    <a:pt x="1370" y="2785"/>
                    <a:pt x="1142" y="2899"/>
                  </a:cubicBezTo>
                  <a:cubicBezTo>
                    <a:pt x="2055" y="2975"/>
                    <a:pt x="2397" y="3051"/>
                    <a:pt x="2854" y="3279"/>
                  </a:cubicBezTo>
                  <a:cubicBezTo>
                    <a:pt x="2739" y="3279"/>
                    <a:pt x="2587" y="3317"/>
                    <a:pt x="2473" y="3355"/>
                  </a:cubicBezTo>
                  <a:cubicBezTo>
                    <a:pt x="1636" y="3660"/>
                    <a:pt x="1066" y="4344"/>
                    <a:pt x="1598" y="4953"/>
                  </a:cubicBezTo>
                  <a:cubicBezTo>
                    <a:pt x="1874" y="5284"/>
                    <a:pt x="2491" y="5516"/>
                    <a:pt x="3071" y="5516"/>
                  </a:cubicBezTo>
                  <a:cubicBezTo>
                    <a:pt x="3289" y="5516"/>
                    <a:pt x="3503" y="5483"/>
                    <a:pt x="3691" y="5410"/>
                  </a:cubicBezTo>
                  <a:cubicBezTo>
                    <a:pt x="4490" y="5143"/>
                    <a:pt x="4223" y="4344"/>
                    <a:pt x="3500" y="4040"/>
                  </a:cubicBezTo>
                  <a:cubicBezTo>
                    <a:pt x="3639" y="4027"/>
                    <a:pt x="3789" y="4020"/>
                    <a:pt x="3945" y="4020"/>
                  </a:cubicBezTo>
                  <a:cubicBezTo>
                    <a:pt x="5123" y="4020"/>
                    <a:pt x="6703" y="4391"/>
                    <a:pt x="7038" y="5029"/>
                  </a:cubicBezTo>
                  <a:cubicBezTo>
                    <a:pt x="6773" y="4830"/>
                    <a:pt x="6362" y="4718"/>
                    <a:pt x="5933" y="4718"/>
                  </a:cubicBezTo>
                  <a:cubicBezTo>
                    <a:pt x="5871" y="4718"/>
                    <a:pt x="5808" y="4720"/>
                    <a:pt x="5745" y="4725"/>
                  </a:cubicBezTo>
                  <a:cubicBezTo>
                    <a:pt x="6489" y="5171"/>
                    <a:pt x="6324" y="5982"/>
                    <a:pt x="5711" y="5982"/>
                  </a:cubicBezTo>
                  <a:cubicBezTo>
                    <a:pt x="5697" y="5982"/>
                    <a:pt x="5683" y="5981"/>
                    <a:pt x="5669" y="5980"/>
                  </a:cubicBezTo>
                  <a:cubicBezTo>
                    <a:pt x="5479" y="5955"/>
                    <a:pt x="5107" y="5913"/>
                    <a:pt x="4661" y="5913"/>
                  </a:cubicBezTo>
                  <a:cubicBezTo>
                    <a:pt x="3771" y="5913"/>
                    <a:pt x="2587" y="6082"/>
                    <a:pt x="1979" y="6893"/>
                  </a:cubicBezTo>
                  <a:cubicBezTo>
                    <a:pt x="1750" y="6741"/>
                    <a:pt x="1446" y="6665"/>
                    <a:pt x="1066" y="6589"/>
                  </a:cubicBezTo>
                  <a:lnTo>
                    <a:pt x="1066" y="6589"/>
                  </a:lnTo>
                  <a:cubicBezTo>
                    <a:pt x="1522" y="6893"/>
                    <a:pt x="1750" y="7084"/>
                    <a:pt x="1560" y="7312"/>
                  </a:cubicBezTo>
                  <a:cubicBezTo>
                    <a:pt x="1446" y="7502"/>
                    <a:pt x="1142" y="7540"/>
                    <a:pt x="1027" y="7692"/>
                  </a:cubicBezTo>
                  <a:cubicBezTo>
                    <a:pt x="837" y="7882"/>
                    <a:pt x="837" y="8073"/>
                    <a:pt x="989" y="8263"/>
                  </a:cubicBezTo>
                  <a:cubicBezTo>
                    <a:pt x="1095" y="8390"/>
                    <a:pt x="1378" y="8470"/>
                    <a:pt x="1667" y="8470"/>
                  </a:cubicBezTo>
                  <a:cubicBezTo>
                    <a:pt x="1897" y="8470"/>
                    <a:pt x="2131" y="8419"/>
                    <a:pt x="2283" y="8301"/>
                  </a:cubicBezTo>
                  <a:cubicBezTo>
                    <a:pt x="2672" y="7967"/>
                    <a:pt x="3264" y="7674"/>
                    <a:pt x="3986" y="7674"/>
                  </a:cubicBezTo>
                  <a:cubicBezTo>
                    <a:pt x="4252" y="7674"/>
                    <a:pt x="4535" y="7714"/>
                    <a:pt x="4832" y="7806"/>
                  </a:cubicBezTo>
                  <a:cubicBezTo>
                    <a:pt x="4506" y="7508"/>
                    <a:pt x="3987" y="7345"/>
                    <a:pt x="3496" y="7345"/>
                  </a:cubicBezTo>
                  <a:cubicBezTo>
                    <a:pt x="3298" y="7345"/>
                    <a:pt x="3104" y="7371"/>
                    <a:pt x="2930" y="7426"/>
                  </a:cubicBezTo>
                  <a:cubicBezTo>
                    <a:pt x="2739" y="6779"/>
                    <a:pt x="4147" y="6589"/>
                    <a:pt x="5098" y="6589"/>
                  </a:cubicBezTo>
                  <a:cubicBezTo>
                    <a:pt x="5511" y="6589"/>
                    <a:pt x="5924" y="6614"/>
                    <a:pt x="6337" y="6614"/>
                  </a:cubicBezTo>
                  <a:cubicBezTo>
                    <a:pt x="6647" y="6614"/>
                    <a:pt x="6957" y="6600"/>
                    <a:pt x="7267" y="6551"/>
                  </a:cubicBezTo>
                  <a:cubicBezTo>
                    <a:pt x="7952" y="6475"/>
                    <a:pt x="8522" y="6170"/>
                    <a:pt x="8560" y="5752"/>
                  </a:cubicBezTo>
                  <a:cubicBezTo>
                    <a:pt x="8979" y="5752"/>
                    <a:pt x="9321" y="5638"/>
                    <a:pt x="9511" y="5448"/>
                  </a:cubicBezTo>
                  <a:cubicBezTo>
                    <a:pt x="9892" y="5143"/>
                    <a:pt x="8484" y="4420"/>
                    <a:pt x="10006" y="4116"/>
                  </a:cubicBezTo>
                  <a:cubicBezTo>
                    <a:pt x="9740" y="4040"/>
                    <a:pt x="9454" y="3954"/>
                    <a:pt x="9155" y="3954"/>
                  </a:cubicBezTo>
                  <a:cubicBezTo>
                    <a:pt x="8855" y="3954"/>
                    <a:pt x="8541" y="4040"/>
                    <a:pt x="8218" y="4306"/>
                  </a:cubicBezTo>
                  <a:cubicBezTo>
                    <a:pt x="8142" y="4268"/>
                    <a:pt x="8066" y="4154"/>
                    <a:pt x="7990" y="4154"/>
                  </a:cubicBezTo>
                  <a:cubicBezTo>
                    <a:pt x="7038" y="3812"/>
                    <a:pt x="6163" y="3279"/>
                    <a:pt x="7609" y="2480"/>
                  </a:cubicBezTo>
                  <a:cubicBezTo>
                    <a:pt x="7528" y="2477"/>
                    <a:pt x="7443" y="2475"/>
                    <a:pt x="7357" y="2475"/>
                  </a:cubicBezTo>
                  <a:cubicBezTo>
                    <a:pt x="6552" y="2475"/>
                    <a:pt x="5574" y="2639"/>
                    <a:pt x="5403" y="3051"/>
                  </a:cubicBezTo>
                  <a:cubicBezTo>
                    <a:pt x="5060" y="2747"/>
                    <a:pt x="4642" y="2366"/>
                    <a:pt x="4794" y="1986"/>
                  </a:cubicBezTo>
                  <a:lnTo>
                    <a:pt x="4794" y="1986"/>
                  </a:lnTo>
                  <a:cubicBezTo>
                    <a:pt x="4413" y="2138"/>
                    <a:pt x="4223" y="2366"/>
                    <a:pt x="4185" y="2594"/>
                  </a:cubicBezTo>
                  <a:cubicBezTo>
                    <a:pt x="4033" y="2518"/>
                    <a:pt x="3881" y="2442"/>
                    <a:pt x="3729" y="2366"/>
                  </a:cubicBezTo>
                  <a:cubicBezTo>
                    <a:pt x="3386" y="2214"/>
                    <a:pt x="3006" y="2100"/>
                    <a:pt x="2587" y="1986"/>
                  </a:cubicBezTo>
                  <a:cubicBezTo>
                    <a:pt x="2245" y="1910"/>
                    <a:pt x="1864" y="1871"/>
                    <a:pt x="1522" y="1719"/>
                  </a:cubicBezTo>
                  <a:cubicBezTo>
                    <a:pt x="1027" y="1567"/>
                    <a:pt x="875" y="1339"/>
                    <a:pt x="989" y="1035"/>
                  </a:cubicBezTo>
                  <a:cubicBezTo>
                    <a:pt x="1116" y="876"/>
                    <a:pt x="1322" y="797"/>
                    <a:pt x="1564" y="797"/>
                  </a:cubicBezTo>
                  <a:cubicBezTo>
                    <a:pt x="1612" y="797"/>
                    <a:pt x="1662" y="800"/>
                    <a:pt x="1712" y="806"/>
                  </a:cubicBezTo>
                  <a:cubicBezTo>
                    <a:pt x="1864" y="1111"/>
                    <a:pt x="2169" y="1415"/>
                    <a:pt x="2739" y="1491"/>
                  </a:cubicBezTo>
                  <a:cubicBezTo>
                    <a:pt x="2797" y="1496"/>
                    <a:pt x="2854" y="1498"/>
                    <a:pt x="2909" y="1498"/>
                  </a:cubicBezTo>
                  <a:cubicBezTo>
                    <a:pt x="3288" y="1498"/>
                    <a:pt x="3591" y="1386"/>
                    <a:pt x="3691" y="1187"/>
                  </a:cubicBezTo>
                  <a:cubicBezTo>
                    <a:pt x="3767" y="920"/>
                    <a:pt x="3386" y="540"/>
                    <a:pt x="3006" y="312"/>
                  </a:cubicBezTo>
                  <a:cubicBezTo>
                    <a:pt x="2607" y="112"/>
                    <a:pt x="2064" y="0"/>
                    <a:pt x="1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6558070" y="3449522"/>
              <a:ext cx="158430" cy="93399"/>
            </a:xfrm>
            <a:custGeom>
              <a:avLst/>
              <a:gdLst/>
              <a:ahLst/>
              <a:cxnLst/>
              <a:rect l="l" t="t" r="r" b="b"/>
              <a:pathLst>
                <a:path w="4490" h="2647" extrusionOk="0">
                  <a:moveTo>
                    <a:pt x="38" y="0"/>
                  </a:moveTo>
                  <a:cubicBezTo>
                    <a:pt x="0" y="0"/>
                    <a:pt x="761" y="381"/>
                    <a:pt x="951" y="952"/>
                  </a:cubicBezTo>
                  <a:cubicBezTo>
                    <a:pt x="1142" y="1484"/>
                    <a:pt x="1218" y="2169"/>
                    <a:pt x="2017" y="2435"/>
                  </a:cubicBezTo>
                  <a:cubicBezTo>
                    <a:pt x="2116" y="2464"/>
                    <a:pt x="2202" y="2476"/>
                    <a:pt x="2275" y="2476"/>
                  </a:cubicBezTo>
                  <a:cubicBezTo>
                    <a:pt x="2789" y="2476"/>
                    <a:pt x="2701" y="1865"/>
                    <a:pt x="2701" y="1865"/>
                  </a:cubicBezTo>
                  <a:lnTo>
                    <a:pt x="2701" y="1865"/>
                  </a:lnTo>
                  <a:cubicBezTo>
                    <a:pt x="2701" y="1865"/>
                    <a:pt x="3386" y="2473"/>
                    <a:pt x="3729" y="2587"/>
                  </a:cubicBezTo>
                  <a:cubicBezTo>
                    <a:pt x="3826" y="2631"/>
                    <a:pt x="3930" y="2646"/>
                    <a:pt x="4029" y="2646"/>
                  </a:cubicBezTo>
                  <a:cubicBezTo>
                    <a:pt x="4276" y="2646"/>
                    <a:pt x="4489" y="2549"/>
                    <a:pt x="4489" y="2549"/>
                  </a:cubicBezTo>
                  <a:cubicBezTo>
                    <a:pt x="4489" y="2549"/>
                    <a:pt x="1560" y="457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6531219" y="3731998"/>
              <a:ext cx="185282" cy="108184"/>
            </a:xfrm>
            <a:custGeom>
              <a:avLst/>
              <a:gdLst/>
              <a:ahLst/>
              <a:cxnLst/>
              <a:rect l="l" t="t" r="r" b="b"/>
              <a:pathLst>
                <a:path w="5251" h="3066" extrusionOk="0">
                  <a:moveTo>
                    <a:pt x="4118" y="1"/>
                  </a:moveTo>
                  <a:cubicBezTo>
                    <a:pt x="3847" y="1"/>
                    <a:pt x="3589" y="34"/>
                    <a:pt x="3424" y="136"/>
                  </a:cubicBezTo>
                  <a:cubicBezTo>
                    <a:pt x="2473" y="745"/>
                    <a:pt x="2321" y="1543"/>
                    <a:pt x="2321" y="1543"/>
                  </a:cubicBezTo>
                  <a:cubicBezTo>
                    <a:pt x="2321" y="1543"/>
                    <a:pt x="2178" y="1496"/>
                    <a:pt x="1926" y="1496"/>
                  </a:cubicBezTo>
                  <a:cubicBezTo>
                    <a:pt x="1674" y="1496"/>
                    <a:pt x="1313" y="1543"/>
                    <a:pt x="875" y="1734"/>
                  </a:cubicBezTo>
                  <a:cubicBezTo>
                    <a:pt x="0" y="2114"/>
                    <a:pt x="191" y="3065"/>
                    <a:pt x="191" y="3065"/>
                  </a:cubicBezTo>
                  <a:lnTo>
                    <a:pt x="5250" y="136"/>
                  </a:lnTo>
                  <a:cubicBezTo>
                    <a:pt x="5250" y="136"/>
                    <a:pt x="4659" y="1"/>
                    <a:pt x="4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6135232" y="3609249"/>
              <a:ext cx="134048" cy="76568"/>
            </a:xfrm>
            <a:custGeom>
              <a:avLst/>
              <a:gdLst/>
              <a:ahLst/>
              <a:cxnLst/>
              <a:rect l="l" t="t" r="r" b="b"/>
              <a:pathLst>
                <a:path w="3799" h="2170" extrusionOk="0">
                  <a:moveTo>
                    <a:pt x="2017" y="1"/>
                  </a:moveTo>
                  <a:lnTo>
                    <a:pt x="305" y="990"/>
                  </a:lnTo>
                  <a:lnTo>
                    <a:pt x="0" y="1370"/>
                  </a:lnTo>
                  <a:lnTo>
                    <a:pt x="343" y="1484"/>
                  </a:lnTo>
                  <a:cubicBezTo>
                    <a:pt x="343" y="1484"/>
                    <a:pt x="2739" y="2169"/>
                    <a:pt x="2816" y="2169"/>
                  </a:cubicBezTo>
                  <a:cubicBezTo>
                    <a:pt x="2817" y="2170"/>
                    <a:pt x="2818" y="2170"/>
                    <a:pt x="2819" y="2170"/>
                  </a:cubicBezTo>
                  <a:cubicBezTo>
                    <a:pt x="2916" y="2170"/>
                    <a:pt x="3799" y="832"/>
                    <a:pt x="3386" y="419"/>
                  </a:cubicBezTo>
                  <a:cubicBezTo>
                    <a:pt x="2930" y="1"/>
                    <a:pt x="2017" y="1"/>
                    <a:pt x="2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6280212" y="3618916"/>
              <a:ext cx="240291" cy="256169"/>
            </a:xfrm>
            <a:custGeom>
              <a:avLst/>
              <a:gdLst/>
              <a:ahLst/>
              <a:cxnLst/>
              <a:rect l="l" t="t" r="r" b="b"/>
              <a:pathLst>
                <a:path w="6810" h="7260" extrusionOk="0">
                  <a:moveTo>
                    <a:pt x="1842" y="1"/>
                  </a:moveTo>
                  <a:cubicBezTo>
                    <a:pt x="1724" y="1"/>
                    <a:pt x="1604" y="10"/>
                    <a:pt x="1484" y="31"/>
                  </a:cubicBezTo>
                  <a:cubicBezTo>
                    <a:pt x="304" y="221"/>
                    <a:pt x="0" y="640"/>
                    <a:pt x="0" y="1286"/>
                  </a:cubicBezTo>
                  <a:cubicBezTo>
                    <a:pt x="0" y="1746"/>
                    <a:pt x="558" y="2402"/>
                    <a:pt x="1277" y="2402"/>
                  </a:cubicBezTo>
                  <a:cubicBezTo>
                    <a:pt x="1332" y="2402"/>
                    <a:pt x="1389" y="2398"/>
                    <a:pt x="1446" y="2390"/>
                  </a:cubicBezTo>
                  <a:cubicBezTo>
                    <a:pt x="2283" y="2238"/>
                    <a:pt x="1750" y="1020"/>
                    <a:pt x="1750" y="1020"/>
                  </a:cubicBezTo>
                  <a:cubicBezTo>
                    <a:pt x="1750" y="1020"/>
                    <a:pt x="1763" y="1019"/>
                    <a:pt x="1785" y="1019"/>
                  </a:cubicBezTo>
                  <a:cubicBezTo>
                    <a:pt x="1969" y="1019"/>
                    <a:pt x="2828" y="1080"/>
                    <a:pt x="2929" y="2200"/>
                  </a:cubicBezTo>
                  <a:cubicBezTo>
                    <a:pt x="3082" y="3417"/>
                    <a:pt x="2016" y="3950"/>
                    <a:pt x="2016" y="3950"/>
                  </a:cubicBezTo>
                  <a:cubicBezTo>
                    <a:pt x="2016" y="3950"/>
                    <a:pt x="2853" y="4254"/>
                    <a:pt x="4033" y="5319"/>
                  </a:cubicBezTo>
                  <a:cubicBezTo>
                    <a:pt x="5212" y="6384"/>
                    <a:pt x="5631" y="7259"/>
                    <a:pt x="5631" y="7259"/>
                  </a:cubicBezTo>
                  <a:lnTo>
                    <a:pt x="6582" y="6727"/>
                  </a:lnTo>
                  <a:cubicBezTo>
                    <a:pt x="6582" y="6727"/>
                    <a:pt x="6163" y="6042"/>
                    <a:pt x="6201" y="5281"/>
                  </a:cubicBezTo>
                  <a:cubicBezTo>
                    <a:pt x="6239" y="4520"/>
                    <a:pt x="6810" y="4292"/>
                    <a:pt x="6810" y="4292"/>
                  </a:cubicBezTo>
                  <a:lnTo>
                    <a:pt x="6087" y="3303"/>
                  </a:lnTo>
                  <a:cubicBezTo>
                    <a:pt x="6087" y="3303"/>
                    <a:pt x="5855" y="3380"/>
                    <a:pt x="5600" y="3380"/>
                  </a:cubicBezTo>
                  <a:cubicBezTo>
                    <a:pt x="5381" y="3380"/>
                    <a:pt x="5145" y="3323"/>
                    <a:pt x="5022" y="3113"/>
                  </a:cubicBezTo>
                  <a:cubicBezTo>
                    <a:pt x="4756" y="2618"/>
                    <a:pt x="5364" y="2314"/>
                    <a:pt x="5364" y="2314"/>
                  </a:cubicBezTo>
                  <a:cubicBezTo>
                    <a:pt x="5364" y="2314"/>
                    <a:pt x="5319" y="2299"/>
                    <a:pt x="5236" y="2299"/>
                  </a:cubicBezTo>
                  <a:cubicBezTo>
                    <a:pt x="5131" y="2299"/>
                    <a:pt x="4967" y="2322"/>
                    <a:pt x="4756" y="2428"/>
                  </a:cubicBezTo>
                  <a:cubicBezTo>
                    <a:pt x="4413" y="2618"/>
                    <a:pt x="4413" y="3303"/>
                    <a:pt x="4413" y="3303"/>
                  </a:cubicBezTo>
                  <a:cubicBezTo>
                    <a:pt x="4413" y="3303"/>
                    <a:pt x="3881" y="2694"/>
                    <a:pt x="4147" y="2009"/>
                  </a:cubicBezTo>
                  <a:cubicBezTo>
                    <a:pt x="4393" y="1377"/>
                    <a:pt x="3246" y="1"/>
                    <a:pt x="1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6125812" y="3649507"/>
              <a:ext cx="353097" cy="225577"/>
            </a:xfrm>
            <a:custGeom>
              <a:avLst/>
              <a:gdLst/>
              <a:ahLst/>
              <a:cxnLst/>
              <a:rect l="l" t="t" r="r" b="b"/>
              <a:pathLst>
                <a:path w="10007" h="6393" extrusionOk="0">
                  <a:moveTo>
                    <a:pt x="610" y="1"/>
                  </a:moveTo>
                  <a:cubicBezTo>
                    <a:pt x="1" y="229"/>
                    <a:pt x="191" y="724"/>
                    <a:pt x="191" y="724"/>
                  </a:cubicBezTo>
                  <a:lnTo>
                    <a:pt x="10007" y="6392"/>
                  </a:lnTo>
                  <a:cubicBezTo>
                    <a:pt x="10007" y="6392"/>
                    <a:pt x="9512" y="4566"/>
                    <a:pt x="4490" y="1523"/>
                  </a:cubicBezTo>
                  <a:cubicBezTo>
                    <a:pt x="2626" y="381"/>
                    <a:pt x="1294" y="39"/>
                    <a:pt x="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6235896" y="3577035"/>
              <a:ext cx="76568" cy="37614"/>
            </a:xfrm>
            <a:custGeom>
              <a:avLst/>
              <a:gdLst/>
              <a:ahLst/>
              <a:cxnLst/>
              <a:rect l="l" t="t" r="r" b="b"/>
              <a:pathLst>
                <a:path w="2170" h="1066" extrusionOk="0">
                  <a:moveTo>
                    <a:pt x="723" y="1"/>
                  </a:moveTo>
                  <a:lnTo>
                    <a:pt x="1" y="419"/>
                  </a:lnTo>
                  <a:cubicBezTo>
                    <a:pt x="1" y="419"/>
                    <a:pt x="419" y="1066"/>
                    <a:pt x="1256" y="1066"/>
                  </a:cubicBezTo>
                  <a:cubicBezTo>
                    <a:pt x="1598" y="1066"/>
                    <a:pt x="2169" y="800"/>
                    <a:pt x="2169" y="800"/>
                  </a:cubicBezTo>
                  <a:cubicBezTo>
                    <a:pt x="2169" y="800"/>
                    <a:pt x="1370" y="685"/>
                    <a:pt x="1104" y="457"/>
                  </a:cubicBezTo>
                  <a:cubicBezTo>
                    <a:pt x="761" y="229"/>
                    <a:pt x="723" y="1"/>
                    <a:pt x="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6314331" y="3477713"/>
              <a:ext cx="128332" cy="120675"/>
            </a:xfrm>
            <a:custGeom>
              <a:avLst/>
              <a:gdLst/>
              <a:ahLst/>
              <a:cxnLst/>
              <a:rect l="l" t="t" r="r" b="b"/>
              <a:pathLst>
                <a:path w="3637" h="3420" extrusionOk="0">
                  <a:moveTo>
                    <a:pt x="3332" y="0"/>
                  </a:moveTo>
                  <a:lnTo>
                    <a:pt x="935" y="1370"/>
                  </a:lnTo>
                  <a:cubicBezTo>
                    <a:pt x="631" y="1560"/>
                    <a:pt x="365" y="1864"/>
                    <a:pt x="136" y="2511"/>
                  </a:cubicBezTo>
                  <a:cubicBezTo>
                    <a:pt x="1" y="2946"/>
                    <a:pt x="660" y="3419"/>
                    <a:pt x="1380" y="3419"/>
                  </a:cubicBezTo>
                  <a:cubicBezTo>
                    <a:pt x="1669" y="3419"/>
                    <a:pt x="1967" y="3343"/>
                    <a:pt x="2229" y="3158"/>
                  </a:cubicBezTo>
                  <a:cubicBezTo>
                    <a:pt x="3154" y="2529"/>
                    <a:pt x="2891" y="1863"/>
                    <a:pt x="2280" y="1863"/>
                  </a:cubicBezTo>
                  <a:cubicBezTo>
                    <a:pt x="2263" y="1863"/>
                    <a:pt x="2246" y="1863"/>
                    <a:pt x="2229" y="1864"/>
                  </a:cubicBezTo>
                  <a:cubicBezTo>
                    <a:pt x="1582" y="1864"/>
                    <a:pt x="1392" y="2397"/>
                    <a:pt x="1392" y="2397"/>
                  </a:cubicBezTo>
                  <a:cubicBezTo>
                    <a:pt x="1392" y="2397"/>
                    <a:pt x="441" y="2397"/>
                    <a:pt x="1087" y="1864"/>
                  </a:cubicBezTo>
                  <a:cubicBezTo>
                    <a:pt x="1734" y="1332"/>
                    <a:pt x="2039" y="1674"/>
                    <a:pt x="2837" y="951"/>
                  </a:cubicBezTo>
                  <a:cubicBezTo>
                    <a:pt x="3636" y="229"/>
                    <a:pt x="3332" y="0"/>
                    <a:pt x="3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994275" y="2727066"/>
              <a:ext cx="512832" cy="871540"/>
            </a:xfrm>
            <a:custGeom>
              <a:avLst/>
              <a:gdLst/>
              <a:ahLst/>
              <a:cxnLst/>
              <a:rect l="l" t="t" r="r" b="b"/>
              <a:pathLst>
                <a:path w="14534" h="24700" extrusionOk="0">
                  <a:moveTo>
                    <a:pt x="6474" y="0"/>
                  </a:moveTo>
                  <a:cubicBezTo>
                    <a:pt x="4493" y="0"/>
                    <a:pt x="2517" y="1460"/>
                    <a:pt x="1827" y="3014"/>
                  </a:cubicBezTo>
                  <a:cubicBezTo>
                    <a:pt x="876" y="5107"/>
                    <a:pt x="1256" y="6895"/>
                    <a:pt x="1256" y="6895"/>
                  </a:cubicBezTo>
                  <a:cubicBezTo>
                    <a:pt x="1256" y="6895"/>
                    <a:pt x="153" y="8074"/>
                    <a:pt x="77" y="10433"/>
                  </a:cubicBezTo>
                  <a:cubicBezTo>
                    <a:pt x="1" y="12830"/>
                    <a:pt x="3006" y="16444"/>
                    <a:pt x="3006" y="16444"/>
                  </a:cubicBezTo>
                  <a:cubicBezTo>
                    <a:pt x="3006" y="16444"/>
                    <a:pt x="1294" y="18194"/>
                    <a:pt x="2131" y="19944"/>
                  </a:cubicBezTo>
                  <a:cubicBezTo>
                    <a:pt x="2930" y="21656"/>
                    <a:pt x="3120" y="21770"/>
                    <a:pt x="3577" y="22341"/>
                  </a:cubicBezTo>
                  <a:cubicBezTo>
                    <a:pt x="4300" y="23254"/>
                    <a:pt x="4033" y="24699"/>
                    <a:pt x="4033" y="24699"/>
                  </a:cubicBezTo>
                  <a:lnTo>
                    <a:pt x="12745" y="19792"/>
                  </a:lnTo>
                  <a:cubicBezTo>
                    <a:pt x="12745" y="19792"/>
                    <a:pt x="13925" y="16520"/>
                    <a:pt x="14191" y="14732"/>
                  </a:cubicBezTo>
                  <a:cubicBezTo>
                    <a:pt x="14457" y="12944"/>
                    <a:pt x="14534" y="12031"/>
                    <a:pt x="13887" y="11270"/>
                  </a:cubicBezTo>
                  <a:cubicBezTo>
                    <a:pt x="13677" y="11007"/>
                    <a:pt x="13381" y="10921"/>
                    <a:pt x="13083" y="10921"/>
                  </a:cubicBezTo>
                  <a:cubicBezTo>
                    <a:pt x="12518" y="10921"/>
                    <a:pt x="11946" y="11232"/>
                    <a:pt x="11946" y="11232"/>
                  </a:cubicBezTo>
                  <a:cubicBezTo>
                    <a:pt x="11946" y="11232"/>
                    <a:pt x="12745" y="7732"/>
                    <a:pt x="12213" y="4764"/>
                  </a:cubicBezTo>
                  <a:cubicBezTo>
                    <a:pt x="11680" y="1797"/>
                    <a:pt x="9854" y="1530"/>
                    <a:pt x="9854" y="1530"/>
                  </a:cubicBezTo>
                  <a:cubicBezTo>
                    <a:pt x="9854" y="1530"/>
                    <a:pt x="9131" y="389"/>
                    <a:pt x="7077" y="47"/>
                  </a:cubicBezTo>
                  <a:cubicBezTo>
                    <a:pt x="6877" y="15"/>
                    <a:pt x="6676" y="0"/>
                    <a:pt x="64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6018444" y="2727066"/>
              <a:ext cx="494025" cy="850051"/>
            </a:xfrm>
            <a:custGeom>
              <a:avLst/>
              <a:gdLst/>
              <a:ahLst/>
              <a:cxnLst/>
              <a:rect l="l" t="t" r="r" b="b"/>
              <a:pathLst>
                <a:path w="14001" h="24091" extrusionOk="0">
                  <a:moveTo>
                    <a:pt x="6437" y="0"/>
                  </a:moveTo>
                  <a:cubicBezTo>
                    <a:pt x="4462" y="0"/>
                    <a:pt x="2514" y="1460"/>
                    <a:pt x="1788" y="3014"/>
                  </a:cubicBezTo>
                  <a:cubicBezTo>
                    <a:pt x="837" y="5107"/>
                    <a:pt x="1218" y="6895"/>
                    <a:pt x="1218" y="6895"/>
                  </a:cubicBezTo>
                  <a:cubicBezTo>
                    <a:pt x="1218" y="6895"/>
                    <a:pt x="115" y="8074"/>
                    <a:pt x="38" y="10433"/>
                  </a:cubicBezTo>
                  <a:cubicBezTo>
                    <a:pt x="0" y="12830"/>
                    <a:pt x="2968" y="16444"/>
                    <a:pt x="2968" y="16444"/>
                  </a:cubicBezTo>
                  <a:cubicBezTo>
                    <a:pt x="2968" y="16444"/>
                    <a:pt x="1598" y="18080"/>
                    <a:pt x="2093" y="19944"/>
                  </a:cubicBezTo>
                  <a:cubicBezTo>
                    <a:pt x="2321" y="20857"/>
                    <a:pt x="2854" y="21237"/>
                    <a:pt x="3310" y="21808"/>
                  </a:cubicBezTo>
                  <a:cubicBezTo>
                    <a:pt x="3995" y="22721"/>
                    <a:pt x="4033" y="24091"/>
                    <a:pt x="4033" y="24091"/>
                  </a:cubicBezTo>
                  <a:lnTo>
                    <a:pt x="12251" y="19297"/>
                  </a:lnTo>
                  <a:cubicBezTo>
                    <a:pt x="12251" y="19297"/>
                    <a:pt x="13430" y="16824"/>
                    <a:pt x="13696" y="15036"/>
                  </a:cubicBezTo>
                  <a:cubicBezTo>
                    <a:pt x="13963" y="13248"/>
                    <a:pt x="14001" y="12145"/>
                    <a:pt x="13354" y="11384"/>
                  </a:cubicBezTo>
                  <a:cubicBezTo>
                    <a:pt x="13120" y="11091"/>
                    <a:pt x="12858" y="11001"/>
                    <a:pt x="12623" y="11001"/>
                  </a:cubicBezTo>
                  <a:cubicBezTo>
                    <a:pt x="12249" y="11001"/>
                    <a:pt x="11946" y="11232"/>
                    <a:pt x="11946" y="11232"/>
                  </a:cubicBezTo>
                  <a:cubicBezTo>
                    <a:pt x="11946" y="11232"/>
                    <a:pt x="12707" y="7732"/>
                    <a:pt x="12175" y="4764"/>
                  </a:cubicBezTo>
                  <a:cubicBezTo>
                    <a:pt x="11642" y="1797"/>
                    <a:pt x="9816" y="1530"/>
                    <a:pt x="9816" y="1530"/>
                  </a:cubicBezTo>
                  <a:cubicBezTo>
                    <a:pt x="9816" y="1530"/>
                    <a:pt x="9131" y="389"/>
                    <a:pt x="7039" y="47"/>
                  </a:cubicBezTo>
                  <a:cubicBezTo>
                    <a:pt x="6839" y="15"/>
                    <a:pt x="6638" y="0"/>
                    <a:pt x="6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6152662" y="3120543"/>
              <a:ext cx="323563" cy="403378"/>
            </a:xfrm>
            <a:custGeom>
              <a:avLst/>
              <a:gdLst/>
              <a:ahLst/>
              <a:cxnLst/>
              <a:rect l="l" t="t" r="r" b="b"/>
              <a:pathLst>
                <a:path w="9170" h="11432" extrusionOk="0">
                  <a:moveTo>
                    <a:pt x="2341" y="1"/>
                  </a:moveTo>
                  <a:cubicBezTo>
                    <a:pt x="2322" y="1"/>
                    <a:pt x="2303" y="2"/>
                    <a:pt x="2283" y="4"/>
                  </a:cubicBezTo>
                  <a:cubicBezTo>
                    <a:pt x="1865" y="4"/>
                    <a:pt x="1408" y="308"/>
                    <a:pt x="1066" y="764"/>
                  </a:cubicBezTo>
                  <a:cubicBezTo>
                    <a:pt x="724" y="1221"/>
                    <a:pt x="495" y="1906"/>
                    <a:pt x="457" y="2476"/>
                  </a:cubicBezTo>
                  <a:cubicBezTo>
                    <a:pt x="457" y="2933"/>
                    <a:pt x="610" y="3504"/>
                    <a:pt x="914" y="3580"/>
                  </a:cubicBezTo>
                  <a:cubicBezTo>
                    <a:pt x="927" y="3582"/>
                    <a:pt x="941" y="3583"/>
                    <a:pt x="955" y="3583"/>
                  </a:cubicBezTo>
                  <a:cubicBezTo>
                    <a:pt x="1215" y="3583"/>
                    <a:pt x="1532" y="3254"/>
                    <a:pt x="1713" y="2857"/>
                  </a:cubicBezTo>
                  <a:cubicBezTo>
                    <a:pt x="1941" y="2286"/>
                    <a:pt x="1827" y="1830"/>
                    <a:pt x="1599" y="1525"/>
                  </a:cubicBezTo>
                  <a:cubicBezTo>
                    <a:pt x="1751" y="1183"/>
                    <a:pt x="1979" y="993"/>
                    <a:pt x="2245" y="955"/>
                  </a:cubicBezTo>
                  <a:cubicBezTo>
                    <a:pt x="2588" y="993"/>
                    <a:pt x="2702" y="1297"/>
                    <a:pt x="2626" y="1830"/>
                  </a:cubicBezTo>
                  <a:cubicBezTo>
                    <a:pt x="2550" y="2210"/>
                    <a:pt x="2398" y="2591"/>
                    <a:pt x="2283" y="2971"/>
                  </a:cubicBezTo>
                  <a:cubicBezTo>
                    <a:pt x="2131" y="3428"/>
                    <a:pt x="2055" y="3846"/>
                    <a:pt x="2017" y="4265"/>
                  </a:cubicBezTo>
                  <a:cubicBezTo>
                    <a:pt x="1979" y="4417"/>
                    <a:pt x="1979" y="4607"/>
                    <a:pt x="1979" y="4797"/>
                  </a:cubicBezTo>
                  <a:cubicBezTo>
                    <a:pt x="1913" y="4778"/>
                    <a:pt x="1844" y="4769"/>
                    <a:pt x="1772" y="4769"/>
                  </a:cubicBezTo>
                  <a:cubicBezTo>
                    <a:pt x="1558" y="4769"/>
                    <a:pt x="1323" y="4854"/>
                    <a:pt x="1066" y="5025"/>
                  </a:cubicBezTo>
                  <a:cubicBezTo>
                    <a:pt x="1485" y="5140"/>
                    <a:pt x="1637" y="5748"/>
                    <a:pt x="1713" y="6205"/>
                  </a:cubicBezTo>
                  <a:cubicBezTo>
                    <a:pt x="1703" y="6204"/>
                    <a:pt x="1693" y="6204"/>
                    <a:pt x="1683" y="6204"/>
                  </a:cubicBezTo>
                  <a:cubicBezTo>
                    <a:pt x="1152" y="6204"/>
                    <a:pt x="411" y="7172"/>
                    <a:pt x="1" y="7993"/>
                  </a:cubicBezTo>
                  <a:cubicBezTo>
                    <a:pt x="407" y="7739"/>
                    <a:pt x="708" y="7631"/>
                    <a:pt x="927" y="7631"/>
                  </a:cubicBezTo>
                  <a:cubicBezTo>
                    <a:pt x="1527" y="7631"/>
                    <a:pt x="1510" y="8440"/>
                    <a:pt x="1370" y="9248"/>
                  </a:cubicBezTo>
                  <a:cubicBezTo>
                    <a:pt x="1332" y="9324"/>
                    <a:pt x="1370" y="9477"/>
                    <a:pt x="1370" y="9553"/>
                  </a:cubicBezTo>
                  <a:cubicBezTo>
                    <a:pt x="533" y="9895"/>
                    <a:pt x="381" y="10542"/>
                    <a:pt x="229" y="11151"/>
                  </a:cubicBezTo>
                  <a:cubicBezTo>
                    <a:pt x="531" y="10796"/>
                    <a:pt x="745" y="10670"/>
                    <a:pt x="906" y="10670"/>
                  </a:cubicBezTo>
                  <a:cubicBezTo>
                    <a:pt x="1303" y="10670"/>
                    <a:pt x="1381" y="11431"/>
                    <a:pt x="1677" y="11431"/>
                  </a:cubicBezTo>
                  <a:cubicBezTo>
                    <a:pt x="1700" y="11431"/>
                    <a:pt x="1725" y="11427"/>
                    <a:pt x="1751" y="11417"/>
                  </a:cubicBezTo>
                  <a:cubicBezTo>
                    <a:pt x="2055" y="11303"/>
                    <a:pt x="2360" y="11036"/>
                    <a:pt x="2588" y="10694"/>
                  </a:cubicBezTo>
                  <a:cubicBezTo>
                    <a:pt x="2645" y="10717"/>
                    <a:pt x="2706" y="10728"/>
                    <a:pt x="2772" y="10728"/>
                  </a:cubicBezTo>
                  <a:cubicBezTo>
                    <a:pt x="3147" y="10728"/>
                    <a:pt x="3645" y="10375"/>
                    <a:pt x="4034" y="9857"/>
                  </a:cubicBezTo>
                  <a:cubicBezTo>
                    <a:pt x="4528" y="9286"/>
                    <a:pt x="4870" y="8525"/>
                    <a:pt x="5251" y="7841"/>
                  </a:cubicBezTo>
                  <a:cubicBezTo>
                    <a:pt x="5662" y="7114"/>
                    <a:pt x="6388" y="6151"/>
                    <a:pt x="6927" y="6151"/>
                  </a:cubicBezTo>
                  <a:cubicBezTo>
                    <a:pt x="7037" y="6151"/>
                    <a:pt x="7139" y="6191"/>
                    <a:pt x="7229" y="6281"/>
                  </a:cubicBezTo>
                  <a:cubicBezTo>
                    <a:pt x="6697" y="6737"/>
                    <a:pt x="6392" y="7612"/>
                    <a:pt x="6544" y="8259"/>
                  </a:cubicBezTo>
                  <a:cubicBezTo>
                    <a:pt x="6849" y="7042"/>
                    <a:pt x="7648" y="6395"/>
                    <a:pt x="8409" y="6129"/>
                  </a:cubicBezTo>
                  <a:cubicBezTo>
                    <a:pt x="8827" y="5977"/>
                    <a:pt x="9169" y="5178"/>
                    <a:pt x="9055" y="4911"/>
                  </a:cubicBezTo>
                  <a:cubicBezTo>
                    <a:pt x="8965" y="4699"/>
                    <a:pt x="8850" y="4584"/>
                    <a:pt x="8672" y="4584"/>
                  </a:cubicBezTo>
                  <a:cubicBezTo>
                    <a:pt x="8627" y="4584"/>
                    <a:pt x="8577" y="4591"/>
                    <a:pt x="8523" y="4607"/>
                  </a:cubicBezTo>
                  <a:cubicBezTo>
                    <a:pt x="8294" y="4645"/>
                    <a:pt x="8066" y="4911"/>
                    <a:pt x="7838" y="4911"/>
                  </a:cubicBezTo>
                  <a:cubicBezTo>
                    <a:pt x="7821" y="4913"/>
                    <a:pt x="7805" y="4914"/>
                    <a:pt x="7789" y="4914"/>
                  </a:cubicBezTo>
                  <a:cubicBezTo>
                    <a:pt x="7529" y="4914"/>
                    <a:pt x="7493" y="4611"/>
                    <a:pt x="7457" y="4036"/>
                  </a:cubicBezTo>
                  <a:cubicBezTo>
                    <a:pt x="7305" y="4417"/>
                    <a:pt x="7229" y="4759"/>
                    <a:pt x="7229" y="5101"/>
                  </a:cubicBezTo>
                  <a:cubicBezTo>
                    <a:pt x="5593" y="5292"/>
                    <a:pt x="4566" y="7498"/>
                    <a:pt x="4338" y="8031"/>
                  </a:cubicBezTo>
                  <a:cubicBezTo>
                    <a:pt x="4210" y="8287"/>
                    <a:pt x="4013" y="8410"/>
                    <a:pt x="3814" y="8410"/>
                  </a:cubicBezTo>
                  <a:cubicBezTo>
                    <a:pt x="3481" y="8410"/>
                    <a:pt x="3144" y="8065"/>
                    <a:pt x="3120" y="7422"/>
                  </a:cubicBezTo>
                  <a:cubicBezTo>
                    <a:pt x="2816" y="7917"/>
                    <a:pt x="2664" y="8411"/>
                    <a:pt x="2702" y="8830"/>
                  </a:cubicBezTo>
                  <a:cubicBezTo>
                    <a:pt x="2245" y="8069"/>
                    <a:pt x="2968" y="6015"/>
                    <a:pt x="3729" y="4949"/>
                  </a:cubicBezTo>
                  <a:lnTo>
                    <a:pt x="3729" y="4949"/>
                  </a:lnTo>
                  <a:cubicBezTo>
                    <a:pt x="3645" y="5592"/>
                    <a:pt x="3931" y="6132"/>
                    <a:pt x="4375" y="6132"/>
                  </a:cubicBezTo>
                  <a:cubicBezTo>
                    <a:pt x="4536" y="6132"/>
                    <a:pt x="4717" y="6062"/>
                    <a:pt x="4909" y="5900"/>
                  </a:cubicBezTo>
                  <a:cubicBezTo>
                    <a:pt x="5517" y="5406"/>
                    <a:pt x="5822" y="4265"/>
                    <a:pt x="5593" y="3656"/>
                  </a:cubicBezTo>
                  <a:cubicBezTo>
                    <a:pt x="5467" y="3259"/>
                    <a:pt x="5187" y="3093"/>
                    <a:pt x="4846" y="3093"/>
                  </a:cubicBezTo>
                  <a:cubicBezTo>
                    <a:pt x="4468" y="3093"/>
                    <a:pt x="4015" y="3298"/>
                    <a:pt x="3615" y="3618"/>
                  </a:cubicBezTo>
                  <a:cubicBezTo>
                    <a:pt x="3539" y="3732"/>
                    <a:pt x="3425" y="3808"/>
                    <a:pt x="3311" y="3922"/>
                  </a:cubicBezTo>
                  <a:cubicBezTo>
                    <a:pt x="3387" y="3390"/>
                    <a:pt x="3463" y="3009"/>
                    <a:pt x="3919" y="2096"/>
                  </a:cubicBezTo>
                  <a:lnTo>
                    <a:pt x="3919" y="2096"/>
                  </a:lnTo>
                  <a:cubicBezTo>
                    <a:pt x="3653" y="2248"/>
                    <a:pt x="3463" y="2438"/>
                    <a:pt x="3235" y="2705"/>
                  </a:cubicBezTo>
                  <a:cubicBezTo>
                    <a:pt x="3273" y="2553"/>
                    <a:pt x="3311" y="2438"/>
                    <a:pt x="3349" y="2286"/>
                  </a:cubicBezTo>
                  <a:cubicBezTo>
                    <a:pt x="3425" y="1678"/>
                    <a:pt x="3387" y="1145"/>
                    <a:pt x="3197" y="726"/>
                  </a:cubicBezTo>
                  <a:cubicBezTo>
                    <a:pt x="3016" y="329"/>
                    <a:pt x="2698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6423816" y="3231931"/>
              <a:ext cx="81932" cy="182741"/>
            </a:xfrm>
            <a:custGeom>
              <a:avLst/>
              <a:gdLst/>
              <a:ahLst/>
              <a:cxnLst/>
              <a:rect l="l" t="t" r="r" b="b"/>
              <a:pathLst>
                <a:path w="2322" h="5179" extrusionOk="0">
                  <a:moveTo>
                    <a:pt x="2015" y="0"/>
                  </a:moveTo>
                  <a:cubicBezTo>
                    <a:pt x="1702" y="0"/>
                    <a:pt x="1206" y="120"/>
                    <a:pt x="800" y="765"/>
                  </a:cubicBezTo>
                  <a:cubicBezTo>
                    <a:pt x="343" y="1488"/>
                    <a:pt x="876" y="2553"/>
                    <a:pt x="876" y="2553"/>
                  </a:cubicBezTo>
                  <a:cubicBezTo>
                    <a:pt x="876" y="2553"/>
                    <a:pt x="381" y="2820"/>
                    <a:pt x="191" y="3542"/>
                  </a:cubicBezTo>
                  <a:cubicBezTo>
                    <a:pt x="1" y="4265"/>
                    <a:pt x="191" y="5178"/>
                    <a:pt x="191" y="5178"/>
                  </a:cubicBezTo>
                  <a:lnTo>
                    <a:pt x="762" y="4988"/>
                  </a:lnTo>
                  <a:cubicBezTo>
                    <a:pt x="762" y="4988"/>
                    <a:pt x="1332" y="3733"/>
                    <a:pt x="1713" y="2629"/>
                  </a:cubicBezTo>
                  <a:cubicBezTo>
                    <a:pt x="2169" y="1412"/>
                    <a:pt x="2321" y="42"/>
                    <a:pt x="2321" y="42"/>
                  </a:cubicBezTo>
                  <a:cubicBezTo>
                    <a:pt x="2321" y="42"/>
                    <a:pt x="2200" y="0"/>
                    <a:pt x="20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6276155" y="3009330"/>
              <a:ext cx="229599" cy="205323"/>
            </a:xfrm>
            <a:custGeom>
              <a:avLst/>
              <a:gdLst/>
              <a:ahLst/>
              <a:cxnLst/>
              <a:rect l="l" t="t" r="r" b="b"/>
              <a:pathLst>
                <a:path w="6507" h="5819" extrusionOk="0">
                  <a:moveTo>
                    <a:pt x="2123" y="1"/>
                  </a:moveTo>
                  <a:cubicBezTo>
                    <a:pt x="1908" y="1"/>
                    <a:pt x="1686" y="39"/>
                    <a:pt x="1485" y="112"/>
                  </a:cubicBezTo>
                  <a:cubicBezTo>
                    <a:pt x="648" y="416"/>
                    <a:pt x="1" y="1596"/>
                    <a:pt x="648" y="2775"/>
                  </a:cubicBezTo>
                  <a:cubicBezTo>
                    <a:pt x="1219" y="3883"/>
                    <a:pt x="2261" y="3917"/>
                    <a:pt x="2385" y="3917"/>
                  </a:cubicBezTo>
                  <a:cubicBezTo>
                    <a:pt x="2393" y="3917"/>
                    <a:pt x="2398" y="3916"/>
                    <a:pt x="2398" y="3916"/>
                  </a:cubicBezTo>
                  <a:lnTo>
                    <a:pt x="2398" y="3916"/>
                  </a:lnTo>
                  <a:cubicBezTo>
                    <a:pt x="2398" y="3916"/>
                    <a:pt x="1751" y="4525"/>
                    <a:pt x="1751" y="4944"/>
                  </a:cubicBezTo>
                  <a:cubicBezTo>
                    <a:pt x="1713" y="5476"/>
                    <a:pt x="2169" y="5819"/>
                    <a:pt x="2169" y="5819"/>
                  </a:cubicBezTo>
                  <a:cubicBezTo>
                    <a:pt x="2169" y="5819"/>
                    <a:pt x="1941" y="5058"/>
                    <a:pt x="2512" y="4639"/>
                  </a:cubicBezTo>
                  <a:cubicBezTo>
                    <a:pt x="2638" y="4538"/>
                    <a:pt x="2755" y="4497"/>
                    <a:pt x="2871" y="4497"/>
                  </a:cubicBezTo>
                  <a:cubicBezTo>
                    <a:pt x="3280" y="4497"/>
                    <a:pt x="3682" y="5011"/>
                    <a:pt x="4452" y="5248"/>
                  </a:cubicBezTo>
                  <a:cubicBezTo>
                    <a:pt x="4606" y="5289"/>
                    <a:pt x="4762" y="5307"/>
                    <a:pt x="4915" y="5307"/>
                  </a:cubicBezTo>
                  <a:cubicBezTo>
                    <a:pt x="5747" y="5307"/>
                    <a:pt x="6506" y="4791"/>
                    <a:pt x="6506" y="4791"/>
                  </a:cubicBezTo>
                  <a:lnTo>
                    <a:pt x="6430" y="4031"/>
                  </a:lnTo>
                  <a:cubicBezTo>
                    <a:pt x="6430" y="4031"/>
                    <a:pt x="6012" y="4449"/>
                    <a:pt x="5403" y="4525"/>
                  </a:cubicBezTo>
                  <a:cubicBezTo>
                    <a:pt x="5354" y="4531"/>
                    <a:pt x="5302" y="4534"/>
                    <a:pt x="5247" y="4534"/>
                  </a:cubicBezTo>
                  <a:cubicBezTo>
                    <a:pt x="4623" y="4534"/>
                    <a:pt x="3676" y="4152"/>
                    <a:pt x="3501" y="3802"/>
                  </a:cubicBezTo>
                  <a:cubicBezTo>
                    <a:pt x="3082" y="2927"/>
                    <a:pt x="4300" y="2243"/>
                    <a:pt x="4300" y="2243"/>
                  </a:cubicBezTo>
                  <a:cubicBezTo>
                    <a:pt x="4300" y="2243"/>
                    <a:pt x="4103" y="2002"/>
                    <a:pt x="3775" y="2002"/>
                  </a:cubicBezTo>
                  <a:cubicBezTo>
                    <a:pt x="3671" y="2002"/>
                    <a:pt x="3553" y="2026"/>
                    <a:pt x="3425" y="2090"/>
                  </a:cubicBezTo>
                  <a:cubicBezTo>
                    <a:pt x="2930" y="2357"/>
                    <a:pt x="2854" y="3270"/>
                    <a:pt x="2854" y="3270"/>
                  </a:cubicBezTo>
                  <a:cubicBezTo>
                    <a:pt x="2854" y="3270"/>
                    <a:pt x="2831" y="3271"/>
                    <a:pt x="2790" y="3271"/>
                  </a:cubicBezTo>
                  <a:cubicBezTo>
                    <a:pt x="2506" y="3271"/>
                    <a:pt x="1366" y="3184"/>
                    <a:pt x="1332" y="1786"/>
                  </a:cubicBezTo>
                  <a:lnTo>
                    <a:pt x="1332" y="1786"/>
                  </a:lnTo>
                  <a:cubicBezTo>
                    <a:pt x="1333" y="1786"/>
                    <a:pt x="1744" y="2002"/>
                    <a:pt x="2185" y="2002"/>
                  </a:cubicBezTo>
                  <a:cubicBezTo>
                    <a:pt x="2572" y="2002"/>
                    <a:pt x="2981" y="1837"/>
                    <a:pt x="3159" y="1215"/>
                  </a:cubicBezTo>
                  <a:cubicBezTo>
                    <a:pt x="3418" y="378"/>
                    <a:pt x="2802" y="1"/>
                    <a:pt x="2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6085553" y="3345649"/>
              <a:ext cx="76568" cy="102573"/>
            </a:xfrm>
            <a:custGeom>
              <a:avLst/>
              <a:gdLst/>
              <a:ahLst/>
              <a:cxnLst/>
              <a:rect l="l" t="t" r="r" b="b"/>
              <a:pathLst>
                <a:path w="2170" h="2907" extrusionOk="0">
                  <a:moveTo>
                    <a:pt x="2010" y="1"/>
                  </a:moveTo>
                  <a:cubicBezTo>
                    <a:pt x="1823" y="1"/>
                    <a:pt x="1484" y="49"/>
                    <a:pt x="1066" y="319"/>
                  </a:cubicBezTo>
                  <a:cubicBezTo>
                    <a:pt x="571" y="624"/>
                    <a:pt x="77" y="1537"/>
                    <a:pt x="77" y="1537"/>
                  </a:cubicBezTo>
                  <a:cubicBezTo>
                    <a:pt x="1" y="2222"/>
                    <a:pt x="419" y="2906"/>
                    <a:pt x="419" y="2906"/>
                  </a:cubicBezTo>
                  <a:cubicBezTo>
                    <a:pt x="419" y="2906"/>
                    <a:pt x="685" y="1993"/>
                    <a:pt x="1104" y="1156"/>
                  </a:cubicBezTo>
                  <a:cubicBezTo>
                    <a:pt x="1522" y="319"/>
                    <a:pt x="2169" y="15"/>
                    <a:pt x="2169" y="15"/>
                  </a:cubicBezTo>
                  <a:cubicBezTo>
                    <a:pt x="2169" y="15"/>
                    <a:pt x="2112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6104359" y="2728689"/>
              <a:ext cx="354403" cy="278222"/>
            </a:xfrm>
            <a:custGeom>
              <a:avLst/>
              <a:gdLst/>
              <a:ahLst/>
              <a:cxnLst/>
              <a:rect l="l" t="t" r="r" b="b"/>
              <a:pathLst>
                <a:path w="10044" h="7885" extrusionOk="0">
                  <a:moveTo>
                    <a:pt x="3555" y="0"/>
                  </a:moveTo>
                  <a:cubicBezTo>
                    <a:pt x="3537" y="0"/>
                    <a:pt x="3519" y="0"/>
                    <a:pt x="3500" y="1"/>
                  </a:cubicBezTo>
                  <a:cubicBezTo>
                    <a:pt x="1902" y="39"/>
                    <a:pt x="571" y="1370"/>
                    <a:pt x="571" y="1370"/>
                  </a:cubicBezTo>
                  <a:cubicBezTo>
                    <a:pt x="571" y="1370"/>
                    <a:pt x="0" y="1979"/>
                    <a:pt x="305" y="3311"/>
                  </a:cubicBezTo>
                  <a:cubicBezTo>
                    <a:pt x="464" y="3990"/>
                    <a:pt x="1159" y="4302"/>
                    <a:pt x="1811" y="4302"/>
                  </a:cubicBezTo>
                  <a:cubicBezTo>
                    <a:pt x="2400" y="4302"/>
                    <a:pt x="2953" y="4047"/>
                    <a:pt x="3044" y="3577"/>
                  </a:cubicBezTo>
                  <a:cubicBezTo>
                    <a:pt x="3234" y="2550"/>
                    <a:pt x="2169" y="2207"/>
                    <a:pt x="2169" y="2207"/>
                  </a:cubicBezTo>
                  <a:cubicBezTo>
                    <a:pt x="2169" y="2207"/>
                    <a:pt x="2717" y="1549"/>
                    <a:pt x="3348" y="1549"/>
                  </a:cubicBezTo>
                  <a:cubicBezTo>
                    <a:pt x="3548" y="1549"/>
                    <a:pt x="3756" y="1615"/>
                    <a:pt x="3957" y="1789"/>
                  </a:cubicBezTo>
                  <a:cubicBezTo>
                    <a:pt x="4794" y="2550"/>
                    <a:pt x="4109" y="3082"/>
                    <a:pt x="4984" y="4376"/>
                  </a:cubicBezTo>
                  <a:cubicBezTo>
                    <a:pt x="5276" y="4807"/>
                    <a:pt x="5580" y="4951"/>
                    <a:pt x="5856" y="4951"/>
                  </a:cubicBezTo>
                  <a:cubicBezTo>
                    <a:pt x="6409" y="4951"/>
                    <a:pt x="6848" y="4376"/>
                    <a:pt x="6848" y="4376"/>
                  </a:cubicBezTo>
                  <a:lnTo>
                    <a:pt x="6848" y="4376"/>
                  </a:lnTo>
                  <a:cubicBezTo>
                    <a:pt x="6848" y="4376"/>
                    <a:pt x="7191" y="4832"/>
                    <a:pt x="6810" y="5745"/>
                  </a:cubicBezTo>
                  <a:cubicBezTo>
                    <a:pt x="6567" y="6253"/>
                    <a:pt x="5991" y="6466"/>
                    <a:pt x="5520" y="6466"/>
                  </a:cubicBezTo>
                  <a:cubicBezTo>
                    <a:pt x="5180" y="6466"/>
                    <a:pt x="4896" y="6355"/>
                    <a:pt x="4832" y="6164"/>
                  </a:cubicBezTo>
                  <a:cubicBezTo>
                    <a:pt x="4642" y="5707"/>
                    <a:pt x="4832" y="4985"/>
                    <a:pt x="4832" y="4984"/>
                  </a:cubicBezTo>
                  <a:lnTo>
                    <a:pt x="4832" y="4984"/>
                  </a:lnTo>
                  <a:cubicBezTo>
                    <a:pt x="4832" y="4985"/>
                    <a:pt x="4375" y="5365"/>
                    <a:pt x="4375" y="6164"/>
                  </a:cubicBezTo>
                  <a:cubicBezTo>
                    <a:pt x="4375" y="6863"/>
                    <a:pt x="4841" y="7416"/>
                    <a:pt x="5773" y="7416"/>
                  </a:cubicBezTo>
                  <a:cubicBezTo>
                    <a:pt x="5907" y="7416"/>
                    <a:pt x="6049" y="7405"/>
                    <a:pt x="6201" y="7381"/>
                  </a:cubicBezTo>
                  <a:cubicBezTo>
                    <a:pt x="7381" y="7153"/>
                    <a:pt x="8217" y="5442"/>
                    <a:pt x="8218" y="5441"/>
                  </a:cubicBezTo>
                  <a:lnTo>
                    <a:pt x="8218" y="5441"/>
                  </a:lnTo>
                  <a:cubicBezTo>
                    <a:pt x="8218" y="5442"/>
                    <a:pt x="7761" y="6583"/>
                    <a:pt x="8560" y="7495"/>
                  </a:cubicBezTo>
                  <a:cubicBezTo>
                    <a:pt x="8826" y="7787"/>
                    <a:pt x="9067" y="7884"/>
                    <a:pt x="9270" y="7884"/>
                  </a:cubicBezTo>
                  <a:cubicBezTo>
                    <a:pt x="9676" y="7884"/>
                    <a:pt x="9930" y="7495"/>
                    <a:pt x="9930" y="7495"/>
                  </a:cubicBezTo>
                  <a:cubicBezTo>
                    <a:pt x="10044" y="5859"/>
                    <a:pt x="9587" y="3995"/>
                    <a:pt x="9587" y="3995"/>
                  </a:cubicBezTo>
                  <a:cubicBezTo>
                    <a:pt x="9587" y="3995"/>
                    <a:pt x="9322" y="4227"/>
                    <a:pt x="8854" y="4227"/>
                  </a:cubicBezTo>
                  <a:cubicBezTo>
                    <a:pt x="8820" y="4227"/>
                    <a:pt x="8786" y="4226"/>
                    <a:pt x="8750" y="4224"/>
                  </a:cubicBezTo>
                  <a:cubicBezTo>
                    <a:pt x="8180" y="4224"/>
                    <a:pt x="7913" y="3501"/>
                    <a:pt x="7913" y="3501"/>
                  </a:cubicBezTo>
                  <a:cubicBezTo>
                    <a:pt x="7913" y="3501"/>
                    <a:pt x="7837" y="2474"/>
                    <a:pt x="7495" y="2207"/>
                  </a:cubicBezTo>
                  <a:cubicBezTo>
                    <a:pt x="7369" y="2109"/>
                    <a:pt x="7217" y="2078"/>
                    <a:pt x="7075" y="2078"/>
                  </a:cubicBezTo>
                  <a:cubicBezTo>
                    <a:pt x="6832" y="2078"/>
                    <a:pt x="6620" y="2169"/>
                    <a:pt x="6620" y="2169"/>
                  </a:cubicBezTo>
                  <a:cubicBezTo>
                    <a:pt x="6620" y="2169"/>
                    <a:pt x="7495" y="2854"/>
                    <a:pt x="7076" y="3387"/>
                  </a:cubicBezTo>
                  <a:cubicBezTo>
                    <a:pt x="6909" y="3582"/>
                    <a:pt x="6686" y="3685"/>
                    <a:pt x="6468" y="3685"/>
                  </a:cubicBezTo>
                  <a:cubicBezTo>
                    <a:pt x="6091" y="3685"/>
                    <a:pt x="5731" y="3377"/>
                    <a:pt x="5707" y="2702"/>
                  </a:cubicBezTo>
                  <a:cubicBezTo>
                    <a:pt x="5632" y="1648"/>
                    <a:pt x="5147" y="0"/>
                    <a:pt x="3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6058702" y="2899141"/>
              <a:ext cx="98022" cy="58961"/>
            </a:xfrm>
            <a:custGeom>
              <a:avLst/>
              <a:gdLst/>
              <a:ahLst/>
              <a:cxnLst/>
              <a:rect l="l" t="t" r="r" b="b"/>
              <a:pathLst>
                <a:path w="2778" h="1671" extrusionOk="0">
                  <a:moveTo>
                    <a:pt x="79" y="0"/>
                  </a:moveTo>
                  <a:cubicBezTo>
                    <a:pt x="78" y="0"/>
                    <a:pt x="78" y="1"/>
                    <a:pt x="77" y="1"/>
                  </a:cubicBezTo>
                  <a:cubicBezTo>
                    <a:pt x="39" y="382"/>
                    <a:pt x="1" y="1333"/>
                    <a:pt x="1" y="1333"/>
                  </a:cubicBezTo>
                  <a:cubicBezTo>
                    <a:pt x="1" y="1333"/>
                    <a:pt x="473" y="1670"/>
                    <a:pt x="1142" y="1670"/>
                  </a:cubicBezTo>
                  <a:cubicBezTo>
                    <a:pt x="1342" y="1670"/>
                    <a:pt x="1561" y="1640"/>
                    <a:pt x="1789" y="1561"/>
                  </a:cubicBezTo>
                  <a:cubicBezTo>
                    <a:pt x="2778" y="1181"/>
                    <a:pt x="2664" y="2"/>
                    <a:pt x="2664" y="1"/>
                  </a:cubicBezTo>
                  <a:lnTo>
                    <a:pt x="2664" y="1"/>
                  </a:lnTo>
                  <a:cubicBezTo>
                    <a:pt x="2664" y="1"/>
                    <a:pt x="2473" y="610"/>
                    <a:pt x="1523" y="800"/>
                  </a:cubicBezTo>
                  <a:cubicBezTo>
                    <a:pt x="1439" y="816"/>
                    <a:pt x="1359" y="824"/>
                    <a:pt x="1283" y="824"/>
                  </a:cubicBezTo>
                  <a:cubicBezTo>
                    <a:pt x="481" y="824"/>
                    <a:pt x="126" y="0"/>
                    <a:pt x="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994275" y="2928603"/>
              <a:ext cx="252394" cy="259945"/>
            </a:xfrm>
            <a:custGeom>
              <a:avLst/>
              <a:gdLst/>
              <a:ahLst/>
              <a:cxnLst/>
              <a:rect l="l" t="t" r="r" b="b"/>
              <a:pathLst>
                <a:path w="7153" h="7367" extrusionOk="0">
                  <a:moveTo>
                    <a:pt x="5953" y="0"/>
                  </a:moveTo>
                  <a:cubicBezTo>
                    <a:pt x="5481" y="0"/>
                    <a:pt x="5099" y="688"/>
                    <a:pt x="5099" y="688"/>
                  </a:cubicBezTo>
                  <a:cubicBezTo>
                    <a:pt x="5099" y="688"/>
                    <a:pt x="6468" y="1030"/>
                    <a:pt x="5897" y="1791"/>
                  </a:cubicBezTo>
                  <a:cubicBezTo>
                    <a:pt x="5641" y="2133"/>
                    <a:pt x="5308" y="2252"/>
                    <a:pt x="4909" y="2252"/>
                  </a:cubicBezTo>
                  <a:cubicBezTo>
                    <a:pt x="4419" y="2252"/>
                    <a:pt x="3829" y="2073"/>
                    <a:pt x="3158" y="1905"/>
                  </a:cubicBezTo>
                  <a:cubicBezTo>
                    <a:pt x="3034" y="1873"/>
                    <a:pt x="2913" y="1859"/>
                    <a:pt x="2794" y="1859"/>
                  </a:cubicBezTo>
                  <a:cubicBezTo>
                    <a:pt x="1789" y="1859"/>
                    <a:pt x="1028" y="2895"/>
                    <a:pt x="1028" y="2895"/>
                  </a:cubicBezTo>
                  <a:cubicBezTo>
                    <a:pt x="1" y="5177"/>
                    <a:pt x="1370" y="7118"/>
                    <a:pt x="1370" y="7118"/>
                  </a:cubicBezTo>
                  <a:cubicBezTo>
                    <a:pt x="1370" y="7118"/>
                    <a:pt x="1916" y="7367"/>
                    <a:pt x="2528" y="7367"/>
                  </a:cubicBezTo>
                  <a:cubicBezTo>
                    <a:pt x="2872" y="7367"/>
                    <a:pt x="3237" y="7288"/>
                    <a:pt x="3539" y="7041"/>
                  </a:cubicBezTo>
                  <a:cubicBezTo>
                    <a:pt x="4414" y="6357"/>
                    <a:pt x="3729" y="5444"/>
                    <a:pt x="3729" y="5444"/>
                  </a:cubicBezTo>
                  <a:lnTo>
                    <a:pt x="3729" y="5444"/>
                  </a:lnTo>
                  <a:cubicBezTo>
                    <a:pt x="3729" y="5444"/>
                    <a:pt x="3050" y="5958"/>
                    <a:pt x="2540" y="5958"/>
                  </a:cubicBezTo>
                  <a:cubicBezTo>
                    <a:pt x="2356" y="5958"/>
                    <a:pt x="2194" y="5891"/>
                    <a:pt x="2093" y="5710"/>
                  </a:cubicBezTo>
                  <a:cubicBezTo>
                    <a:pt x="1713" y="5025"/>
                    <a:pt x="2207" y="3655"/>
                    <a:pt x="2664" y="3427"/>
                  </a:cubicBezTo>
                  <a:cubicBezTo>
                    <a:pt x="2791" y="3363"/>
                    <a:pt x="2945" y="3335"/>
                    <a:pt x="3116" y="3335"/>
                  </a:cubicBezTo>
                  <a:cubicBezTo>
                    <a:pt x="3558" y="3335"/>
                    <a:pt x="4110" y="3523"/>
                    <a:pt x="4604" y="3770"/>
                  </a:cubicBezTo>
                  <a:cubicBezTo>
                    <a:pt x="5251" y="4112"/>
                    <a:pt x="5403" y="5444"/>
                    <a:pt x="5403" y="5444"/>
                  </a:cubicBezTo>
                  <a:cubicBezTo>
                    <a:pt x="5403" y="5444"/>
                    <a:pt x="5859" y="4454"/>
                    <a:pt x="5365" y="3694"/>
                  </a:cubicBezTo>
                  <a:cubicBezTo>
                    <a:pt x="4870" y="2971"/>
                    <a:pt x="4300" y="2704"/>
                    <a:pt x="4300" y="2704"/>
                  </a:cubicBezTo>
                  <a:lnTo>
                    <a:pt x="4300" y="2704"/>
                  </a:lnTo>
                  <a:cubicBezTo>
                    <a:pt x="4300" y="2704"/>
                    <a:pt x="4781" y="2881"/>
                    <a:pt x="5320" y="2881"/>
                  </a:cubicBezTo>
                  <a:cubicBezTo>
                    <a:pt x="5751" y="2881"/>
                    <a:pt x="6219" y="2768"/>
                    <a:pt x="6506" y="2362"/>
                  </a:cubicBezTo>
                  <a:cubicBezTo>
                    <a:pt x="7153" y="1411"/>
                    <a:pt x="7077" y="726"/>
                    <a:pt x="6278" y="117"/>
                  </a:cubicBezTo>
                  <a:cubicBezTo>
                    <a:pt x="6167" y="34"/>
                    <a:pt x="6058" y="0"/>
                    <a:pt x="5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35"/>
          <p:cNvGrpSpPr/>
          <p:nvPr/>
        </p:nvGrpSpPr>
        <p:grpSpPr>
          <a:xfrm rot="-1000073">
            <a:off x="7257699" y="250240"/>
            <a:ext cx="1021045" cy="2166547"/>
            <a:chOff x="2183708" y="2521952"/>
            <a:chExt cx="1241457" cy="2634238"/>
          </a:xfrm>
        </p:grpSpPr>
        <p:sp>
          <p:nvSpPr>
            <p:cNvPr id="1248" name="Google Shape;1248;p35"/>
            <p:cNvSpPr/>
            <p:nvPr/>
          </p:nvSpPr>
          <p:spPr>
            <a:xfrm flipH="1">
              <a:off x="3043974" y="4090923"/>
              <a:ext cx="15921" cy="364062"/>
            </a:xfrm>
            <a:custGeom>
              <a:avLst/>
              <a:gdLst/>
              <a:ahLst/>
              <a:cxnLst/>
              <a:rect l="l" t="t" r="r" b="b"/>
              <a:pathLst>
                <a:path w="868" h="19848" extrusionOk="0">
                  <a:moveTo>
                    <a:pt x="801" y="0"/>
                  </a:moveTo>
                  <a:cubicBezTo>
                    <a:pt x="501" y="1635"/>
                    <a:pt x="334" y="3303"/>
                    <a:pt x="201" y="4937"/>
                  </a:cubicBezTo>
                  <a:cubicBezTo>
                    <a:pt x="67" y="6605"/>
                    <a:pt x="34" y="8273"/>
                    <a:pt x="0" y="9941"/>
                  </a:cubicBezTo>
                  <a:cubicBezTo>
                    <a:pt x="0" y="11575"/>
                    <a:pt x="34" y="13243"/>
                    <a:pt x="167" y="14911"/>
                  </a:cubicBezTo>
                  <a:cubicBezTo>
                    <a:pt x="267" y="16579"/>
                    <a:pt x="434" y="18213"/>
                    <a:pt x="701" y="19848"/>
                  </a:cubicBezTo>
                  <a:cubicBezTo>
                    <a:pt x="768" y="18180"/>
                    <a:pt x="801" y="16545"/>
                    <a:pt x="801" y="14878"/>
                  </a:cubicBezTo>
                  <a:lnTo>
                    <a:pt x="834" y="9941"/>
                  </a:lnTo>
                  <a:lnTo>
                    <a:pt x="868" y="4970"/>
                  </a:lnTo>
                  <a:cubicBezTo>
                    <a:pt x="868" y="3336"/>
                    <a:pt x="868" y="1668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 flipH="1">
              <a:off x="3133907" y="4536349"/>
              <a:ext cx="15940" cy="85054"/>
            </a:xfrm>
            <a:custGeom>
              <a:avLst/>
              <a:gdLst/>
              <a:ahLst/>
              <a:cxnLst/>
              <a:rect l="l" t="t" r="r" b="b"/>
              <a:pathLst>
                <a:path w="869" h="4637" extrusionOk="0">
                  <a:moveTo>
                    <a:pt x="301" y="0"/>
                  </a:moveTo>
                  <a:cubicBezTo>
                    <a:pt x="134" y="401"/>
                    <a:pt x="101" y="801"/>
                    <a:pt x="34" y="1201"/>
                  </a:cubicBezTo>
                  <a:cubicBezTo>
                    <a:pt x="1" y="1568"/>
                    <a:pt x="1" y="1968"/>
                    <a:pt x="34" y="2335"/>
                  </a:cubicBezTo>
                  <a:cubicBezTo>
                    <a:pt x="34" y="2736"/>
                    <a:pt x="101" y="3103"/>
                    <a:pt x="168" y="3503"/>
                  </a:cubicBezTo>
                  <a:cubicBezTo>
                    <a:pt x="268" y="3870"/>
                    <a:pt x="368" y="4237"/>
                    <a:pt x="568" y="4637"/>
                  </a:cubicBezTo>
                  <a:cubicBezTo>
                    <a:pt x="735" y="4237"/>
                    <a:pt x="801" y="3836"/>
                    <a:pt x="835" y="3436"/>
                  </a:cubicBezTo>
                  <a:cubicBezTo>
                    <a:pt x="868" y="3069"/>
                    <a:pt x="868" y="2669"/>
                    <a:pt x="835" y="2302"/>
                  </a:cubicBezTo>
                  <a:cubicBezTo>
                    <a:pt x="835" y="1902"/>
                    <a:pt x="768" y="1535"/>
                    <a:pt x="701" y="1134"/>
                  </a:cubicBezTo>
                  <a:cubicBezTo>
                    <a:pt x="601" y="768"/>
                    <a:pt x="501" y="4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 flipH="1">
              <a:off x="3130862" y="4399900"/>
              <a:ext cx="15298" cy="75278"/>
            </a:xfrm>
            <a:custGeom>
              <a:avLst/>
              <a:gdLst/>
              <a:ahLst/>
              <a:cxnLst/>
              <a:rect l="l" t="t" r="r" b="b"/>
              <a:pathLst>
                <a:path w="834" h="4104" extrusionOk="0">
                  <a:moveTo>
                    <a:pt x="400" y="1"/>
                  </a:moveTo>
                  <a:cubicBezTo>
                    <a:pt x="234" y="334"/>
                    <a:pt x="167" y="668"/>
                    <a:pt x="100" y="1035"/>
                  </a:cubicBezTo>
                  <a:cubicBezTo>
                    <a:pt x="33" y="1368"/>
                    <a:pt x="0" y="1702"/>
                    <a:pt x="0" y="2069"/>
                  </a:cubicBezTo>
                  <a:cubicBezTo>
                    <a:pt x="0" y="2402"/>
                    <a:pt x="33" y="2736"/>
                    <a:pt x="100" y="3103"/>
                  </a:cubicBezTo>
                  <a:cubicBezTo>
                    <a:pt x="167" y="3436"/>
                    <a:pt x="234" y="3770"/>
                    <a:pt x="400" y="4104"/>
                  </a:cubicBezTo>
                  <a:cubicBezTo>
                    <a:pt x="600" y="3770"/>
                    <a:pt x="667" y="3436"/>
                    <a:pt x="734" y="3103"/>
                  </a:cubicBezTo>
                  <a:cubicBezTo>
                    <a:pt x="801" y="2736"/>
                    <a:pt x="834" y="2402"/>
                    <a:pt x="834" y="2069"/>
                  </a:cubicBezTo>
                  <a:cubicBezTo>
                    <a:pt x="834" y="1702"/>
                    <a:pt x="801" y="1368"/>
                    <a:pt x="734" y="1035"/>
                  </a:cubicBezTo>
                  <a:cubicBezTo>
                    <a:pt x="667" y="668"/>
                    <a:pt x="600" y="3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 flipH="1">
              <a:off x="2965652" y="3374433"/>
              <a:ext cx="15921" cy="192156"/>
            </a:xfrm>
            <a:custGeom>
              <a:avLst/>
              <a:gdLst/>
              <a:ahLst/>
              <a:cxnLst/>
              <a:rect l="l" t="t" r="r" b="b"/>
              <a:pathLst>
                <a:path w="868" h="10476" extrusionOk="0">
                  <a:moveTo>
                    <a:pt x="300" y="1"/>
                  </a:moveTo>
                  <a:cubicBezTo>
                    <a:pt x="200" y="902"/>
                    <a:pt x="134" y="1769"/>
                    <a:pt x="100" y="2636"/>
                  </a:cubicBezTo>
                  <a:cubicBezTo>
                    <a:pt x="67" y="3503"/>
                    <a:pt x="33" y="4371"/>
                    <a:pt x="33" y="5238"/>
                  </a:cubicBezTo>
                  <a:cubicBezTo>
                    <a:pt x="0" y="6105"/>
                    <a:pt x="0" y="6973"/>
                    <a:pt x="0" y="7840"/>
                  </a:cubicBezTo>
                  <a:cubicBezTo>
                    <a:pt x="33" y="8741"/>
                    <a:pt x="67" y="9608"/>
                    <a:pt x="134" y="10475"/>
                  </a:cubicBezTo>
                  <a:cubicBezTo>
                    <a:pt x="400" y="9641"/>
                    <a:pt x="567" y="8774"/>
                    <a:pt x="667" y="7907"/>
                  </a:cubicBezTo>
                  <a:cubicBezTo>
                    <a:pt x="767" y="7006"/>
                    <a:pt x="834" y="6139"/>
                    <a:pt x="867" y="5271"/>
                  </a:cubicBezTo>
                  <a:cubicBezTo>
                    <a:pt x="867" y="4371"/>
                    <a:pt x="834" y="3503"/>
                    <a:pt x="767" y="2636"/>
                  </a:cubicBezTo>
                  <a:cubicBezTo>
                    <a:pt x="667" y="1736"/>
                    <a:pt x="534" y="868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 flipH="1">
              <a:off x="2183708" y="2521952"/>
              <a:ext cx="1241457" cy="2202879"/>
            </a:xfrm>
            <a:custGeom>
              <a:avLst/>
              <a:gdLst/>
              <a:ahLst/>
              <a:cxnLst/>
              <a:rect l="l" t="t" r="r" b="b"/>
              <a:pathLst>
                <a:path w="67682" h="120097" extrusionOk="0">
                  <a:moveTo>
                    <a:pt x="56063" y="0"/>
                  </a:moveTo>
                  <a:cubicBezTo>
                    <a:pt x="52112" y="0"/>
                    <a:pt x="48344" y="2332"/>
                    <a:pt x="45466" y="5014"/>
                  </a:cubicBezTo>
                  <a:cubicBezTo>
                    <a:pt x="45199" y="5281"/>
                    <a:pt x="44932" y="5548"/>
                    <a:pt x="44665" y="5781"/>
                  </a:cubicBezTo>
                  <a:cubicBezTo>
                    <a:pt x="44332" y="9617"/>
                    <a:pt x="44232" y="13453"/>
                    <a:pt x="44399" y="17323"/>
                  </a:cubicBezTo>
                  <a:cubicBezTo>
                    <a:pt x="43865" y="13987"/>
                    <a:pt x="43465" y="10651"/>
                    <a:pt x="43164" y="7316"/>
                  </a:cubicBezTo>
                  <a:cubicBezTo>
                    <a:pt x="42831" y="7716"/>
                    <a:pt x="42464" y="8116"/>
                    <a:pt x="42130" y="8483"/>
                  </a:cubicBezTo>
                  <a:cubicBezTo>
                    <a:pt x="41930" y="12286"/>
                    <a:pt x="41830" y="16089"/>
                    <a:pt x="41797" y="19925"/>
                  </a:cubicBezTo>
                  <a:cubicBezTo>
                    <a:pt x="40863" y="17156"/>
                    <a:pt x="40196" y="14321"/>
                    <a:pt x="39762" y="11485"/>
                  </a:cubicBezTo>
                  <a:cubicBezTo>
                    <a:pt x="35959" y="16556"/>
                    <a:pt x="32957" y="22226"/>
                    <a:pt x="29621" y="27664"/>
                  </a:cubicBezTo>
                  <a:cubicBezTo>
                    <a:pt x="27320" y="31466"/>
                    <a:pt x="24818" y="35202"/>
                    <a:pt x="22383" y="38972"/>
                  </a:cubicBezTo>
                  <a:cubicBezTo>
                    <a:pt x="21182" y="44943"/>
                    <a:pt x="20582" y="51047"/>
                    <a:pt x="20548" y="57151"/>
                  </a:cubicBezTo>
                  <a:cubicBezTo>
                    <a:pt x="19814" y="52781"/>
                    <a:pt x="19381" y="48378"/>
                    <a:pt x="19214" y="44009"/>
                  </a:cubicBezTo>
                  <a:cubicBezTo>
                    <a:pt x="18947" y="44476"/>
                    <a:pt x="18647" y="44976"/>
                    <a:pt x="18347" y="45443"/>
                  </a:cubicBezTo>
                  <a:cubicBezTo>
                    <a:pt x="17980" y="50847"/>
                    <a:pt x="17713" y="56217"/>
                    <a:pt x="17579" y="61621"/>
                  </a:cubicBezTo>
                  <a:cubicBezTo>
                    <a:pt x="16579" y="57985"/>
                    <a:pt x="15878" y="54283"/>
                    <a:pt x="15511" y="50547"/>
                  </a:cubicBezTo>
                  <a:cubicBezTo>
                    <a:pt x="14077" y="53349"/>
                    <a:pt x="11575" y="63122"/>
                    <a:pt x="11141" y="66258"/>
                  </a:cubicBezTo>
                  <a:cubicBezTo>
                    <a:pt x="9207" y="80535"/>
                    <a:pt x="7739" y="81135"/>
                    <a:pt x="8773" y="92343"/>
                  </a:cubicBezTo>
                  <a:cubicBezTo>
                    <a:pt x="7439" y="87506"/>
                    <a:pt x="6105" y="82636"/>
                    <a:pt x="4770" y="77799"/>
                  </a:cubicBezTo>
                  <a:lnTo>
                    <a:pt x="4770" y="77799"/>
                  </a:lnTo>
                  <a:cubicBezTo>
                    <a:pt x="4203" y="87673"/>
                    <a:pt x="4537" y="98247"/>
                    <a:pt x="10074" y="106787"/>
                  </a:cubicBezTo>
                  <a:cubicBezTo>
                    <a:pt x="5437" y="101116"/>
                    <a:pt x="2635" y="94078"/>
                    <a:pt x="2135" y="86973"/>
                  </a:cubicBezTo>
                  <a:lnTo>
                    <a:pt x="2135" y="86973"/>
                  </a:lnTo>
                  <a:cubicBezTo>
                    <a:pt x="0" y="94645"/>
                    <a:pt x="1902" y="103418"/>
                    <a:pt x="7139" y="109856"/>
                  </a:cubicBezTo>
                  <a:cubicBezTo>
                    <a:pt x="8640" y="111724"/>
                    <a:pt x="10374" y="113392"/>
                    <a:pt x="11842" y="115260"/>
                  </a:cubicBezTo>
                  <a:cubicBezTo>
                    <a:pt x="12943" y="116661"/>
                    <a:pt x="15611" y="120096"/>
                    <a:pt x="15611" y="120096"/>
                  </a:cubicBezTo>
                  <a:cubicBezTo>
                    <a:pt x="15611" y="120096"/>
                    <a:pt x="23617" y="116060"/>
                    <a:pt x="25885" y="114125"/>
                  </a:cubicBezTo>
                  <a:cubicBezTo>
                    <a:pt x="32623" y="108355"/>
                    <a:pt x="37727" y="100816"/>
                    <a:pt x="40529" y="92477"/>
                  </a:cubicBezTo>
                  <a:lnTo>
                    <a:pt x="40529" y="92477"/>
                  </a:lnTo>
                  <a:cubicBezTo>
                    <a:pt x="37360" y="95946"/>
                    <a:pt x="33724" y="98981"/>
                    <a:pt x="29688" y="101483"/>
                  </a:cubicBezTo>
                  <a:cubicBezTo>
                    <a:pt x="34992" y="95679"/>
                    <a:pt x="39028" y="88807"/>
                    <a:pt x="41496" y="81402"/>
                  </a:cubicBezTo>
                  <a:lnTo>
                    <a:pt x="41496" y="81402"/>
                  </a:lnTo>
                  <a:lnTo>
                    <a:pt x="32657" y="91643"/>
                  </a:lnTo>
                  <a:cubicBezTo>
                    <a:pt x="36293" y="79834"/>
                    <a:pt x="41163" y="68393"/>
                    <a:pt x="47201" y="57618"/>
                  </a:cubicBezTo>
                  <a:cubicBezTo>
                    <a:pt x="47901" y="56384"/>
                    <a:pt x="48602" y="55183"/>
                    <a:pt x="49302" y="53949"/>
                  </a:cubicBezTo>
                  <a:lnTo>
                    <a:pt x="49302" y="53949"/>
                  </a:lnTo>
                  <a:cubicBezTo>
                    <a:pt x="45666" y="56017"/>
                    <a:pt x="41830" y="57852"/>
                    <a:pt x="38027" y="59653"/>
                  </a:cubicBezTo>
                  <a:cubicBezTo>
                    <a:pt x="43031" y="56084"/>
                    <a:pt x="47901" y="52314"/>
                    <a:pt x="52638" y="48378"/>
                  </a:cubicBezTo>
                  <a:cubicBezTo>
                    <a:pt x="53038" y="47678"/>
                    <a:pt x="53472" y="47011"/>
                    <a:pt x="53872" y="46310"/>
                  </a:cubicBezTo>
                  <a:lnTo>
                    <a:pt x="53872" y="46310"/>
                  </a:lnTo>
                  <a:cubicBezTo>
                    <a:pt x="50203" y="48278"/>
                    <a:pt x="46400" y="50113"/>
                    <a:pt x="42497" y="51714"/>
                  </a:cubicBezTo>
                  <a:cubicBezTo>
                    <a:pt x="47768" y="47811"/>
                    <a:pt x="52871" y="43742"/>
                    <a:pt x="57842" y="39505"/>
                  </a:cubicBezTo>
                  <a:cubicBezTo>
                    <a:pt x="61044" y="33768"/>
                    <a:pt x="63913" y="27864"/>
                    <a:pt x="65781" y="21526"/>
                  </a:cubicBezTo>
                  <a:cubicBezTo>
                    <a:pt x="66948" y="17590"/>
                    <a:pt x="67682" y="13353"/>
                    <a:pt x="66681" y="9284"/>
                  </a:cubicBezTo>
                  <a:cubicBezTo>
                    <a:pt x="65680" y="5181"/>
                    <a:pt x="62578" y="1278"/>
                    <a:pt x="58375" y="277"/>
                  </a:cubicBezTo>
                  <a:cubicBezTo>
                    <a:pt x="57601" y="88"/>
                    <a:pt x="56828" y="0"/>
                    <a:pt x="56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 flipH="1">
              <a:off x="2378892" y="2603502"/>
              <a:ext cx="865784" cy="2069933"/>
            </a:xfrm>
            <a:custGeom>
              <a:avLst/>
              <a:gdLst/>
              <a:ahLst/>
              <a:cxnLst/>
              <a:rect l="l" t="t" r="r" b="b"/>
              <a:pathLst>
                <a:path w="47201" h="112849" extrusionOk="0">
                  <a:moveTo>
                    <a:pt x="47201" y="1"/>
                  </a:moveTo>
                  <a:lnTo>
                    <a:pt x="47201" y="1"/>
                  </a:lnTo>
                  <a:cubicBezTo>
                    <a:pt x="43799" y="5071"/>
                    <a:pt x="40730" y="10375"/>
                    <a:pt x="37994" y="15846"/>
                  </a:cubicBezTo>
                  <a:cubicBezTo>
                    <a:pt x="38395" y="14678"/>
                    <a:pt x="38762" y="13511"/>
                    <a:pt x="39162" y="12343"/>
                  </a:cubicBezTo>
                  <a:lnTo>
                    <a:pt x="39162" y="12343"/>
                  </a:lnTo>
                  <a:cubicBezTo>
                    <a:pt x="32724" y="19848"/>
                    <a:pt x="27587" y="28488"/>
                    <a:pt x="24018" y="37728"/>
                  </a:cubicBezTo>
                  <a:cubicBezTo>
                    <a:pt x="23918" y="33258"/>
                    <a:pt x="24885" y="28788"/>
                    <a:pt x="26853" y="24785"/>
                  </a:cubicBezTo>
                  <a:lnTo>
                    <a:pt x="26853" y="24785"/>
                  </a:lnTo>
                  <a:cubicBezTo>
                    <a:pt x="17747" y="37528"/>
                    <a:pt x="12810" y="52972"/>
                    <a:pt x="11409" y="68583"/>
                  </a:cubicBezTo>
                  <a:cubicBezTo>
                    <a:pt x="11709" y="64747"/>
                    <a:pt x="11142" y="60844"/>
                    <a:pt x="9808" y="57209"/>
                  </a:cubicBezTo>
                  <a:cubicBezTo>
                    <a:pt x="9007" y="64314"/>
                    <a:pt x="8206" y="71452"/>
                    <a:pt x="7406" y="78557"/>
                  </a:cubicBezTo>
                  <a:cubicBezTo>
                    <a:pt x="7573" y="74087"/>
                    <a:pt x="6905" y="69617"/>
                    <a:pt x="5471" y="65381"/>
                  </a:cubicBezTo>
                  <a:cubicBezTo>
                    <a:pt x="4804" y="73620"/>
                    <a:pt x="4537" y="81893"/>
                    <a:pt x="4637" y="90165"/>
                  </a:cubicBezTo>
                  <a:cubicBezTo>
                    <a:pt x="3270" y="85495"/>
                    <a:pt x="2369" y="80625"/>
                    <a:pt x="2069" y="75755"/>
                  </a:cubicBezTo>
                  <a:lnTo>
                    <a:pt x="2069" y="75755"/>
                  </a:lnTo>
                  <a:cubicBezTo>
                    <a:pt x="1" y="85529"/>
                    <a:pt x="1035" y="95903"/>
                    <a:pt x="4937" y="105109"/>
                  </a:cubicBezTo>
                  <a:cubicBezTo>
                    <a:pt x="3503" y="103508"/>
                    <a:pt x="2202" y="101774"/>
                    <a:pt x="1068" y="99939"/>
                  </a:cubicBezTo>
                  <a:lnTo>
                    <a:pt x="1068" y="99939"/>
                  </a:lnTo>
                  <a:cubicBezTo>
                    <a:pt x="1835" y="103442"/>
                    <a:pt x="3236" y="106811"/>
                    <a:pt x="5238" y="109779"/>
                  </a:cubicBezTo>
                  <a:lnTo>
                    <a:pt x="6205" y="112848"/>
                  </a:lnTo>
                  <a:cubicBezTo>
                    <a:pt x="11375" y="109246"/>
                    <a:pt x="15512" y="104142"/>
                    <a:pt x="17913" y="98305"/>
                  </a:cubicBezTo>
                  <a:lnTo>
                    <a:pt x="17913" y="98305"/>
                  </a:lnTo>
                  <a:cubicBezTo>
                    <a:pt x="15845" y="99606"/>
                    <a:pt x="13777" y="100906"/>
                    <a:pt x="11709" y="102207"/>
                  </a:cubicBezTo>
                  <a:cubicBezTo>
                    <a:pt x="14311" y="98672"/>
                    <a:pt x="16479" y="94835"/>
                    <a:pt x="18113" y="90799"/>
                  </a:cubicBezTo>
                  <a:lnTo>
                    <a:pt x="18113" y="90799"/>
                  </a:lnTo>
                  <a:cubicBezTo>
                    <a:pt x="16045" y="92267"/>
                    <a:pt x="14144" y="93935"/>
                    <a:pt x="12476" y="95803"/>
                  </a:cubicBezTo>
                  <a:cubicBezTo>
                    <a:pt x="16412" y="89632"/>
                    <a:pt x="19314" y="82760"/>
                    <a:pt x="20982" y="75622"/>
                  </a:cubicBezTo>
                  <a:lnTo>
                    <a:pt x="20982" y="75622"/>
                  </a:lnTo>
                  <a:cubicBezTo>
                    <a:pt x="19414" y="77857"/>
                    <a:pt x="17513" y="79858"/>
                    <a:pt x="15378" y="81526"/>
                  </a:cubicBezTo>
                  <a:cubicBezTo>
                    <a:pt x="19214" y="73687"/>
                    <a:pt x="23050" y="65881"/>
                    <a:pt x="26886" y="58042"/>
                  </a:cubicBezTo>
                  <a:lnTo>
                    <a:pt x="26886" y="58042"/>
                  </a:lnTo>
                  <a:cubicBezTo>
                    <a:pt x="25185" y="59610"/>
                    <a:pt x="23284" y="60911"/>
                    <a:pt x="21216" y="61979"/>
                  </a:cubicBezTo>
                  <a:cubicBezTo>
                    <a:pt x="24184" y="57375"/>
                    <a:pt x="27487" y="52972"/>
                    <a:pt x="31023" y="48802"/>
                  </a:cubicBezTo>
                  <a:lnTo>
                    <a:pt x="31023" y="48802"/>
                  </a:lnTo>
                  <a:cubicBezTo>
                    <a:pt x="29855" y="49436"/>
                    <a:pt x="28688" y="50070"/>
                    <a:pt x="27520" y="50737"/>
                  </a:cubicBezTo>
                  <a:cubicBezTo>
                    <a:pt x="34458" y="42365"/>
                    <a:pt x="40363" y="33091"/>
                    <a:pt x="44999" y="23251"/>
                  </a:cubicBezTo>
                  <a:lnTo>
                    <a:pt x="44999" y="23251"/>
                  </a:lnTo>
                  <a:cubicBezTo>
                    <a:pt x="41997" y="26020"/>
                    <a:pt x="38995" y="28788"/>
                    <a:pt x="35993" y="31590"/>
                  </a:cubicBezTo>
                  <a:cubicBezTo>
                    <a:pt x="42598" y="22450"/>
                    <a:pt x="44999" y="11042"/>
                    <a:pt x="47201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 flipH="1">
              <a:off x="2479225" y="2848868"/>
              <a:ext cx="772788" cy="2307321"/>
            </a:xfrm>
            <a:custGeom>
              <a:avLst/>
              <a:gdLst/>
              <a:ahLst/>
              <a:cxnLst/>
              <a:rect l="l" t="t" r="r" b="b"/>
              <a:pathLst>
                <a:path w="42131" h="125791" extrusionOk="0">
                  <a:moveTo>
                    <a:pt x="42130" y="0"/>
                  </a:moveTo>
                  <a:cubicBezTo>
                    <a:pt x="36293" y="8273"/>
                    <a:pt x="31189" y="17079"/>
                    <a:pt x="26753" y="26219"/>
                  </a:cubicBezTo>
                  <a:cubicBezTo>
                    <a:pt x="22350" y="35359"/>
                    <a:pt x="18647" y="44832"/>
                    <a:pt x="15478" y="54472"/>
                  </a:cubicBezTo>
                  <a:cubicBezTo>
                    <a:pt x="12309" y="64113"/>
                    <a:pt x="9674" y="73953"/>
                    <a:pt x="7472" y="83860"/>
                  </a:cubicBezTo>
                  <a:cubicBezTo>
                    <a:pt x="5237" y="93767"/>
                    <a:pt x="1535" y="115750"/>
                    <a:pt x="0" y="125790"/>
                  </a:cubicBezTo>
                  <a:lnTo>
                    <a:pt x="3036" y="119919"/>
                  </a:lnTo>
                  <a:cubicBezTo>
                    <a:pt x="4403" y="109912"/>
                    <a:pt x="6805" y="94067"/>
                    <a:pt x="8873" y="84160"/>
                  </a:cubicBezTo>
                  <a:cubicBezTo>
                    <a:pt x="10908" y="74253"/>
                    <a:pt x="13376" y="64413"/>
                    <a:pt x="16379" y="54773"/>
                  </a:cubicBezTo>
                  <a:cubicBezTo>
                    <a:pt x="19381" y="45099"/>
                    <a:pt x="22950" y="35626"/>
                    <a:pt x="27220" y="26419"/>
                  </a:cubicBezTo>
                  <a:cubicBezTo>
                    <a:pt x="31456" y="17246"/>
                    <a:pt x="36393" y="8373"/>
                    <a:pt x="42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 flipH="1">
              <a:off x="2898959" y="3145006"/>
              <a:ext cx="39785" cy="464414"/>
            </a:xfrm>
            <a:custGeom>
              <a:avLst/>
              <a:gdLst/>
              <a:ahLst/>
              <a:cxnLst/>
              <a:rect l="l" t="t" r="r" b="b"/>
              <a:pathLst>
                <a:path w="2169" h="25319" extrusionOk="0">
                  <a:moveTo>
                    <a:pt x="2168" y="0"/>
                  </a:moveTo>
                  <a:lnTo>
                    <a:pt x="1701" y="1534"/>
                  </a:lnTo>
                  <a:lnTo>
                    <a:pt x="1334" y="3069"/>
                  </a:lnTo>
                  <a:lnTo>
                    <a:pt x="1001" y="4637"/>
                  </a:lnTo>
                  <a:lnTo>
                    <a:pt x="701" y="6238"/>
                  </a:lnTo>
                  <a:cubicBezTo>
                    <a:pt x="367" y="8339"/>
                    <a:pt x="167" y="10474"/>
                    <a:pt x="67" y="12609"/>
                  </a:cubicBezTo>
                  <a:cubicBezTo>
                    <a:pt x="0" y="14744"/>
                    <a:pt x="67" y="16879"/>
                    <a:pt x="267" y="19014"/>
                  </a:cubicBezTo>
                  <a:lnTo>
                    <a:pt x="467" y="20581"/>
                  </a:lnTo>
                  <a:lnTo>
                    <a:pt x="701" y="22183"/>
                  </a:lnTo>
                  <a:lnTo>
                    <a:pt x="1001" y="23750"/>
                  </a:lnTo>
                  <a:lnTo>
                    <a:pt x="1334" y="25318"/>
                  </a:lnTo>
                  <a:lnTo>
                    <a:pt x="1068" y="23750"/>
                  </a:lnTo>
                  <a:lnTo>
                    <a:pt x="834" y="22149"/>
                  </a:lnTo>
                  <a:lnTo>
                    <a:pt x="634" y="20581"/>
                  </a:lnTo>
                  <a:lnTo>
                    <a:pt x="500" y="18980"/>
                  </a:lnTo>
                  <a:cubicBezTo>
                    <a:pt x="334" y="16845"/>
                    <a:pt x="267" y="14744"/>
                    <a:pt x="334" y="12609"/>
                  </a:cubicBezTo>
                  <a:cubicBezTo>
                    <a:pt x="400" y="10474"/>
                    <a:pt x="601" y="8373"/>
                    <a:pt x="901" y="6271"/>
                  </a:cubicBezTo>
                  <a:lnTo>
                    <a:pt x="1168" y="4670"/>
                  </a:lnTo>
                  <a:lnTo>
                    <a:pt x="1468" y="3102"/>
                  </a:lnTo>
                  <a:lnTo>
                    <a:pt x="1768" y="1534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 flipH="1">
              <a:off x="2828598" y="3007328"/>
              <a:ext cx="54477" cy="452785"/>
            </a:xfrm>
            <a:custGeom>
              <a:avLst/>
              <a:gdLst/>
              <a:ahLst/>
              <a:cxnLst/>
              <a:rect l="l" t="t" r="r" b="b"/>
              <a:pathLst>
                <a:path w="2970" h="24685" extrusionOk="0">
                  <a:moveTo>
                    <a:pt x="2969" y="1"/>
                  </a:moveTo>
                  <a:lnTo>
                    <a:pt x="2469" y="1502"/>
                  </a:lnTo>
                  <a:lnTo>
                    <a:pt x="2002" y="3003"/>
                  </a:lnTo>
                  <a:lnTo>
                    <a:pt x="1602" y="4504"/>
                  </a:lnTo>
                  <a:lnTo>
                    <a:pt x="1235" y="6005"/>
                  </a:lnTo>
                  <a:cubicBezTo>
                    <a:pt x="768" y="8073"/>
                    <a:pt x="468" y="10141"/>
                    <a:pt x="267" y="12209"/>
                  </a:cubicBezTo>
                  <a:cubicBezTo>
                    <a:pt x="101" y="14278"/>
                    <a:pt x="1" y="16379"/>
                    <a:pt x="67" y="18481"/>
                  </a:cubicBezTo>
                  <a:lnTo>
                    <a:pt x="167" y="20015"/>
                  </a:lnTo>
                  <a:lnTo>
                    <a:pt x="267" y="21583"/>
                  </a:lnTo>
                  <a:lnTo>
                    <a:pt x="468" y="23151"/>
                  </a:lnTo>
                  <a:lnTo>
                    <a:pt x="701" y="24685"/>
                  </a:lnTo>
                  <a:lnTo>
                    <a:pt x="534" y="23151"/>
                  </a:lnTo>
                  <a:lnTo>
                    <a:pt x="401" y="21583"/>
                  </a:lnTo>
                  <a:lnTo>
                    <a:pt x="334" y="20015"/>
                  </a:lnTo>
                  <a:lnTo>
                    <a:pt x="301" y="18447"/>
                  </a:lnTo>
                  <a:cubicBezTo>
                    <a:pt x="267" y="16379"/>
                    <a:pt x="334" y="14311"/>
                    <a:pt x="534" y="12243"/>
                  </a:cubicBezTo>
                  <a:cubicBezTo>
                    <a:pt x="734" y="10175"/>
                    <a:pt x="1035" y="8106"/>
                    <a:pt x="1435" y="6072"/>
                  </a:cubicBezTo>
                  <a:lnTo>
                    <a:pt x="1769" y="4537"/>
                  </a:lnTo>
                  <a:lnTo>
                    <a:pt x="2135" y="3036"/>
                  </a:lnTo>
                  <a:lnTo>
                    <a:pt x="2536" y="1502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 flipH="1">
              <a:off x="2739876" y="2952870"/>
              <a:ext cx="14105" cy="272918"/>
            </a:xfrm>
            <a:custGeom>
              <a:avLst/>
              <a:gdLst/>
              <a:ahLst/>
              <a:cxnLst/>
              <a:rect l="l" t="t" r="r" b="b"/>
              <a:pathLst>
                <a:path w="769" h="14879" extrusionOk="0">
                  <a:moveTo>
                    <a:pt x="768" y="1"/>
                  </a:moveTo>
                  <a:lnTo>
                    <a:pt x="768" y="1"/>
                  </a:lnTo>
                  <a:cubicBezTo>
                    <a:pt x="535" y="1235"/>
                    <a:pt x="368" y="2469"/>
                    <a:pt x="234" y="3704"/>
                  </a:cubicBezTo>
                  <a:cubicBezTo>
                    <a:pt x="101" y="4938"/>
                    <a:pt x="34" y="6172"/>
                    <a:pt x="1" y="7406"/>
                  </a:cubicBezTo>
                  <a:cubicBezTo>
                    <a:pt x="1" y="8674"/>
                    <a:pt x="1" y="9908"/>
                    <a:pt x="68" y="11142"/>
                  </a:cubicBezTo>
                  <a:cubicBezTo>
                    <a:pt x="101" y="12410"/>
                    <a:pt x="234" y="13644"/>
                    <a:pt x="401" y="14878"/>
                  </a:cubicBezTo>
                  <a:cubicBezTo>
                    <a:pt x="335" y="13611"/>
                    <a:pt x="268" y="12376"/>
                    <a:pt x="268" y="11142"/>
                  </a:cubicBezTo>
                  <a:cubicBezTo>
                    <a:pt x="234" y="9908"/>
                    <a:pt x="234" y="8674"/>
                    <a:pt x="268" y="7440"/>
                  </a:cubicBezTo>
                  <a:cubicBezTo>
                    <a:pt x="301" y="6205"/>
                    <a:pt x="368" y="4938"/>
                    <a:pt x="435" y="3704"/>
                  </a:cubicBezTo>
                  <a:cubicBezTo>
                    <a:pt x="535" y="2469"/>
                    <a:pt x="635" y="1235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 flipH="1">
              <a:off x="2692773" y="2951035"/>
              <a:ext cx="15316" cy="219688"/>
            </a:xfrm>
            <a:custGeom>
              <a:avLst/>
              <a:gdLst/>
              <a:ahLst/>
              <a:cxnLst/>
              <a:rect l="l" t="t" r="r" b="b"/>
              <a:pathLst>
                <a:path w="835" h="11977" extrusionOk="0">
                  <a:moveTo>
                    <a:pt x="835" y="1"/>
                  </a:moveTo>
                  <a:cubicBezTo>
                    <a:pt x="635" y="968"/>
                    <a:pt x="468" y="1969"/>
                    <a:pt x="334" y="2970"/>
                  </a:cubicBezTo>
                  <a:cubicBezTo>
                    <a:pt x="234" y="3937"/>
                    <a:pt x="134" y="4938"/>
                    <a:pt x="67" y="5938"/>
                  </a:cubicBezTo>
                  <a:cubicBezTo>
                    <a:pt x="34" y="6939"/>
                    <a:pt x="1" y="7973"/>
                    <a:pt x="1" y="8974"/>
                  </a:cubicBezTo>
                  <a:cubicBezTo>
                    <a:pt x="1" y="9975"/>
                    <a:pt x="34" y="10975"/>
                    <a:pt x="134" y="11976"/>
                  </a:cubicBezTo>
                  <a:cubicBezTo>
                    <a:pt x="168" y="10975"/>
                    <a:pt x="168" y="9975"/>
                    <a:pt x="201" y="8974"/>
                  </a:cubicBezTo>
                  <a:cubicBezTo>
                    <a:pt x="234" y="7973"/>
                    <a:pt x="268" y="6972"/>
                    <a:pt x="334" y="5972"/>
                  </a:cubicBezTo>
                  <a:cubicBezTo>
                    <a:pt x="401" y="4971"/>
                    <a:pt x="468" y="3970"/>
                    <a:pt x="568" y="2970"/>
                  </a:cubicBezTo>
                  <a:cubicBezTo>
                    <a:pt x="635" y="1969"/>
                    <a:pt x="735" y="1002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 flipH="1">
              <a:off x="2487797" y="2626760"/>
              <a:ext cx="77736" cy="329193"/>
            </a:xfrm>
            <a:custGeom>
              <a:avLst/>
              <a:gdLst/>
              <a:ahLst/>
              <a:cxnLst/>
              <a:rect l="l" t="t" r="r" b="b"/>
              <a:pathLst>
                <a:path w="4238" h="17947" extrusionOk="0">
                  <a:moveTo>
                    <a:pt x="4237" y="0"/>
                  </a:moveTo>
                  <a:lnTo>
                    <a:pt x="4237" y="0"/>
                  </a:lnTo>
                  <a:cubicBezTo>
                    <a:pt x="3737" y="1468"/>
                    <a:pt x="3303" y="2936"/>
                    <a:pt x="2903" y="4404"/>
                  </a:cubicBezTo>
                  <a:cubicBezTo>
                    <a:pt x="2469" y="5905"/>
                    <a:pt x="2102" y="7372"/>
                    <a:pt x="1736" y="8873"/>
                  </a:cubicBezTo>
                  <a:cubicBezTo>
                    <a:pt x="1369" y="10375"/>
                    <a:pt x="1035" y="11876"/>
                    <a:pt x="768" y="13410"/>
                  </a:cubicBezTo>
                  <a:cubicBezTo>
                    <a:pt x="468" y="14911"/>
                    <a:pt x="201" y="16412"/>
                    <a:pt x="1" y="17947"/>
                  </a:cubicBezTo>
                  <a:lnTo>
                    <a:pt x="968" y="13443"/>
                  </a:lnTo>
                  <a:cubicBezTo>
                    <a:pt x="1302" y="11942"/>
                    <a:pt x="1635" y="10441"/>
                    <a:pt x="2002" y="8940"/>
                  </a:cubicBezTo>
                  <a:cubicBezTo>
                    <a:pt x="2336" y="7439"/>
                    <a:pt x="2703" y="5971"/>
                    <a:pt x="3103" y="4470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 flipH="1">
              <a:off x="2345845" y="2655521"/>
              <a:ext cx="111376" cy="185406"/>
            </a:xfrm>
            <a:custGeom>
              <a:avLst/>
              <a:gdLst/>
              <a:ahLst/>
              <a:cxnLst/>
              <a:rect l="l" t="t" r="r" b="b"/>
              <a:pathLst>
                <a:path w="6072" h="10108" extrusionOk="0">
                  <a:moveTo>
                    <a:pt x="6071" y="0"/>
                  </a:moveTo>
                  <a:cubicBezTo>
                    <a:pt x="5538" y="834"/>
                    <a:pt x="5004" y="1668"/>
                    <a:pt x="4470" y="2469"/>
                  </a:cubicBezTo>
                  <a:cubicBezTo>
                    <a:pt x="3936" y="3303"/>
                    <a:pt x="3436" y="4170"/>
                    <a:pt x="2936" y="5004"/>
                  </a:cubicBezTo>
                  <a:cubicBezTo>
                    <a:pt x="2435" y="5838"/>
                    <a:pt x="1902" y="6672"/>
                    <a:pt x="1435" y="7539"/>
                  </a:cubicBezTo>
                  <a:cubicBezTo>
                    <a:pt x="934" y="8373"/>
                    <a:pt x="467" y="9240"/>
                    <a:pt x="0" y="10107"/>
                  </a:cubicBezTo>
                  <a:cubicBezTo>
                    <a:pt x="534" y="9307"/>
                    <a:pt x="1068" y="8473"/>
                    <a:pt x="1601" y="7639"/>
                  </a:cubicBezTo>
                  <a:cubicBezTo>
                    <a:pt x="2135" y="6805"/>
                    <a:pt x="2635" y="5971"/>
                    <a:pt x="3169" y="5137"/>
                  </a:cubicBezTo>
                  <a:cubicBezTo>
                    <a:pt x="3670" y="4303"/>
                    <a:pt x="4170" y="3436"/>
                    <a:pt x="4670" y="2602"/>
                  </a:cubicBezTo>
                  <a:cubicBezTo>
                    <a:pt x="5137" y="1735"/>
                    <a:pt x="5638" y="901"/>
                    <a:pt x="6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 flipH="1">
              <a:off x="2270586" y="2746078"/>
              <a:ext cx="187864" cy="192138"/>
            </a:xfrm>
            <a:custGeom>
              <a:avLst/>
              <a:gdLst/>
              <a:ahLst/>
              <a:cxnLst/>
              <a:rect l="l" t="t" r="r" b="b"/>
              <a:pathLst>
                <a:path w="10242" h="10475" extrusionOk="0">
                  <a:moveTo>
                    <a:pt x="10241" y="0"/>
                  </a:moveTo>
                  <a:lnTo>
                    <a:pt x="10241" y="0"/>
                  </a:lnTo>
                  <a:cubicBezTo>
                    <a:pt x="9407" y="901"/>
                    <a:pt x="8607" y="1801"/>
                    <a:pt x="7773" y="2669"/>
                  </a:cubicBezTo>
                  <a:cubicBezTo>
                    <a:pt x="6939" y="3569"/>
                    <a:pt x="6072" y="4470"/>
                    <a:pt x="5238" y="5337"/>
                  </a:cubicBezTo>
                  <a:cubicBezTo>
                    <a:pt x="4370" y="6205"/>
                    <a:pt x="3503" y="7072"/>
                    <a:pt x="2636" y="7939"/>
                  </a:cubicBezTo>
                  <a:cubicBezTo>
                    <a:pt x="1768" y="8773"/>
                    <a:pt x="901" y="9640"/>
                    <a:pt x="1" y="10474"/>
                  </a:cubicBezTo>
                  <a:cubicBezTo>
                    <a:pt x="968" y="9707"/>
                    <a:pt x="1869" y="8906"/>
                    <a:pt x="2803" y="8073"/>
                  </a:cubicBezTo>
                  <a:cubicBezTo>
                    <a:pt x="3703" y="7239"/>
                    <a:pt x="4570" y="6405"/>
                    <a:pt x="5438" y="5537"/>
                  </a:cubicBezTo>
                  <a:cubicBezTo>
                    <a:pt x="6272" y="4637"/>
                    <a:pt x="7106" y="3736"/>
                    <a:pt x="7906" y="2835"/>
                  </a:cubicBezTo>
                  <a:cubicBezTo>
                    <a:pt x="8707" y="1901"/>
                    <a:pt x="9507" y="967"/>
                    <a:pt x="10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 flipH="1">
              <a:off x="2303014" y="2875171"/>
              <a:ext cx="244762" cy="168274"/>
            </a:xfrm>
            <a:custGeom>
              <a:avLst/>
              <a:gdLst/>
              <a:ahLst/>
              <a:cxnLst/>
              <a:rect l="l" t="t" r="r" b="b"/>
              <a:pathLst>
                <a:path w="13344" h="9174" extrusionOk="0">
                  <a:moveTo>
                    <a:pt x="13343" y="0"/>
                  </a:moveTo>
                  <a:cubicBezTo>
                    <a:pt x="12409" y="968"/>
                    <a:pt x="11409" y="1902"/>
                    <a:pt x="10374" y="2802"/>
                  </a:cubicBezTo>
                  <a:cubicBezTo>
                    <a:pt x="9340" y="3670"/>
                    <a:pt x="8240" y="4504"/>
                    <a:pt x="7139" y="5271"/>
                  </a:cubicBezTo>
                  <a:cubicBezTo>
                    <a:pt x="6005" y="6038"/>
                    <a:pt x="4837" y="6739"/>
                    <a:pt x="3670" y="7406"/>
                  </a:cubicBezTo>
                  <a:cubicBezTo>
                    <a:pt x="2469" y="8040"/>
                    <a:pt x="1235" y="8640"/>
                    <a:pt x="0" y="9174"/>
                  </a:cubicBezTo>
                  <a:cubicBezTo>
                    <a:pt x="1268" y="8740"/>
                    <a:pt x="2535" y="8206"/>
                    <a:pt x="3770" y="7573"/>
                  </a:cubicBezTo>
                  <a:cubicBezTo>
                    <a:pt x="4971" y="6972"/>
                    <a:pt x="6138" y="6238"/>
                    <a:pt x="7272" y="5504"/>
                  </a:cubicBezTo>
                  <a:cubicBezTo>
                    <a:pt x="8406" y="4704"/>
                    <a:pt x="9474" y="3870"/>
                    <a:pt x="10508" y="2936"/>
                  </a:cubicBezTo>
                  <a:cubicBezTo>
                    <a:pt x="11509" y="2035"/>
                    <a:pt x="12476" y="1068"/>
                    <a:pt x="13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 flipH="1">
              <a:off x="2312203" y="3006099"/>
              <a:ext cx="321232" cy="233152"/>
            </a:xfrm>
            <a:custGeom>
              <a:avLst/>
              <a:gdLst/>
              <a:ahLst/>
              <a:cxnLst/>
              <a:rect l="l" t="t" r="r" b="b"/>
              <a:pathLst>
                <a:path w="17513" h="12711" extrusionOk="0">
                  <a:moveTo>
                    <a:pt x="17513" y="1"/>
                  </a:moveTo>
                  <a:cubicBezTo>
                    <a:pt x="16846" y="601"/>
                    <a:pt x="16145" y="1202"/>
                    <a:pt x="15478" y="1769"/>
                  </a:cubicBezTo>
                  <a:cubicBezTo>
                    <a:pt x="14778" y="2336"/>
                    <a:pt x="14077" y="2936"/>
                    <a:pt x="13377" y="3503"/>
                  </a:cubicBezTo>
                  <a:cubicBezTo>
                    <a:pt x="11976" y="4638"/>
                    <a:pt x="10541" y="5738"/>
                    <a:pt x="9074" y="6772"/>
                  </a:cubicBezTo>
                  <a:cubicBezTo>
                    <a:pt x="7606" y="7840"/>
                    <a:pt x="6105" y="8874"/>
                    <a:pt x="4604" y="9841"/>
                  </a:cubicBezTo>
                  <a:cubicBezTo>
                    <a:pt x="3836" y="10342"/>
                    <a:pt x="3069" y="10809"/>
                    <a:pt x="2302" y="11276"/>
                  </a:cubicBezTo>
                  <a:cubicBezTo>
                    <a:pt x="1535" y="11776"/>
                    <a:pt x="768" y="12243"/>
                    <a:pt x="0" y="12710"/>
                  </a:cubicBezTo>
                  <a:cubicBezTo>
                    <a:pt x="801" y="12276"/>
                    <a:pt x="1601" y="11843"/>
                    <a:pt x="2369" y="11409"/>
                  </a:cubicBezTo>
                  <a:cubicBezTo>
                    <a:pt x="3169" y="10942"/>
                    <a:pt x="3936" y="10508"/>
                    <a:pt x="4704" y="10008"/>
                  </a:cubicBezTo>
                  <a:cubicBezTo>
                    <a:pt x="6271" y="9074"/>
                    <a:pt x="7739" y="8040"/>
                    <a:pt x="9240" y="7006"/>
                  </a:cubicBezTo>
                  <a:cubicBezTo>
                    <a:pt x="10675" y="5939"/>
                    <a:pt x="12109" y="4838"/>
                    <a:pt x="13510" y="3670"/>
                  </a:cubicBezTo>
                  <a:cubicBezTo>
                    <a:pt x="14211" y="3070"/>
                    <a:pt x="14878" y="2469"/>
                    <a:pt x="15545" y="1869"/>
                  </a:cubicBezTo>
                  <a:cubicBezTo>
                    <a:pt x="16212" y="1269"/>
                    <a:pt x="16879" y="635"/>
                    <a:pt x="17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 flipH="1">
              <a:off x="2377667" y="3161514"/>
              <a:ext cx="332861" cy="201933"/>
            </a:xfrm>
            <a:custGeom>
              <a:avLst/>
              <a:gdLst/>
              <a:ahLst/>
              <a:cxnLst/>
              <a:rect l="l" t="t" r="r" b="b"/>
              <a:pathLst>
                <a:path w="18147" h="11009" extrusionOk="0">
                  <a:moveTo>
                    <a:pt x="18147" y="1"/>
                  </a:moveTo>
                  <a:lnTo>
                    <a:pt x="18147" y="1"/>
                  </a:lnTo>
                  <a:cubicBezTo>
                    <a:pt x="17413" y="501"/>
                    <a:pt x="16679" y="1001"/>
                    <a:pt x="15945" y="1502"/>
                  </a:cubicBezTo>
                  <a:cubicBezTo>
                    <a:pt x="15245" y="2002"/>
                    <a:pt x="14511" y="2502"/>
                    <a:pt x="13744" y="3003"/>
                  </a:cubicBezTo>
                  <a:cubicBezTo>
                    <a:pt x="12276" y="3970"/>
                    <a:pt x="10808" y="4938"/>
                    <a:pt x="9274" y="5838"/>
                  </a:cubicBezTo>
                  <a:cubicBezTo>
                    <a:pt x="7773" y="6772"/>
                    <a:pt x="6238" y="7639"/>
                    <a:pt x="4704" y="8507"/>
                  </a:cubicBezTo>
                  <a:cubicBezTo>
                    <a:pt x="3903" y="8940"/>
                    <a:pt x="3136" y="9341"/>
                    <a:pt x="2369" y="9774"/>
                  </a:cubicBezTo>
                  <a:cubicBezTo>
                    <a:pt x="1568" y="10175"/>
                    <a:pt x="801" y="10608"/>
                    <a:pt x="0" y="11009"/>
                  </a:cubicBezTo>
                  <a:cubicBezTo>
                    <a:pt x="801" y="10642"/>
                    <a:pt x="1635" y="10275"/>
                    <a:pt x="2435" y="9874"/>
                  </a:cubicBezTo>
                  <a:cubicBezTo>
                    <a:pt x="3203" y="9507"/>
                    <a:pt x="4003" y="9107"/>
                    <a:pt x="4804" y="8674"/>
                  </a:cubicBezTo>
                  <a:cubicBezTo>
                    <a:pt x="6372" y="7873"/>
                    <a:pt x="7906" y="6972"/>
                    <a:pt x="9407" y="6072"/>
                  </a:cubicBezTo>
                  <a:cubicBezTo>
                    <a:pt x="10941" y="5138"/>
                    <a:pt x="12409" y="4170"/>
                    <a:pt x="13877" y="3170"/>
                  </a:cubicBezTo>
                  <a:cubicBezTo>
                    <a:pt x="14611" y="2669"/>
                    <a:pt x="15311" y="2136"/>
                    <a:pt x="16045" y="1635"/>
                  </a:cubicBezTo>
                  <a:cubicBezTo>
                    <a:pt x="16746" y="1101"/>
                    <a:pt x="17446" y="534"/>
                    <a:pt x="18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 flipH="1">
              <a:off x="2574078" y="3342627"/>
              <a:ext cx="151748" cy="94244"/>
            </a:xfrm>
            <a:custGeom>
              <a:avLst/>
              <a:gdLst/>
              <a:ahLst/>
              <a:cxnLst/>
              <a:rect l="l" t="t" r="r" b="b"/>
              <a:pathLst>
                <a:path w="8273" h="5138" extrusionOk="0">
                  <a:moveTo>
                    <a:pt x="8273" y="0"/>
                  </a:moveTo>
                  <a:lnTo>
                    <a:pt x="6238" y="1335"/>
                  </a:lnTo>
                  <a:cubicBezTo>
                    <a:pt x="5571" y="1802"/>
                    <a:pt x="4871" y="2235"/>
                    <a:pt x="4170" y="2669"/>
                  </a:cubicBezTo>
                  <a:cubicBezTo>
                    <a:pt x="3503" y="3103"/>
                    <a:pt x="2802" y="3503"/>
                    <a:pt x="2102" y="3937"/>
                  </a:cubicBezTo>
                  <a:lnTo>
                    <a:pt x="0" y="5137"/>
                  </a:lnTo>
                  <a:cubicBezTo>
                    <a:pt x="734" y="4837"/>
                    <a:pt x="1468" y="4504"/>
                    <a:pt x="2202" y="4103"/>
                  </a:cubicBezTo>
                  <a:cubicBezTo>
                    <a:pt x="2936" y="3736"/>
                    <a:pt x="3636" y="3303"/>
                    <a:pt x="4337" y="2902"/>
                  </a:cubicBezTo>
                  <a:cubicBezTo>
                    <a:pt x="5004" y="2469"/>
                    <a:pt x="5704" y="2002"/>
                    <a:pt x="6372" y="1535"/>
                  </a:cubicBezTo>
                  <a:cubicBezTo>
                    <a:pt x="7005" y="1034"/>
                    <a:pt x="7639" y="534"/>
                    <a:pt x="8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 flipH="1">
              <a:off x="2686645" y="3662628"/>
              <a:ext cx="176840" cy="121152"/>
            </a:xfrm>
            <a:custGeom>
              <a:avLst/>
              <a:gdLst/>
              <a:ahLst/>
              <a:cxnLst/>
              <a:rect l="l" t="t" r="r" b="b"/>
              <a:pathLst>
                <a:path w="9641" h="6605" extrusionOk="0">
                  <a:moveTo>
                    <a:pt x="9640" y="0"/>
                  </a:moveTo>
                  <a:cubicBezTo>
                    <a:pt x="8840" y="534"/>
                    <a:pt x="8039" y="1101"/>
                    <a:pt x="7239" y="1635"/>
                  </a:cubicBezTo>
                  <a:lnTo>
                    <a:pt x="4803" y="3269"/>
                  </a:lnTo>
                  <a:lnTo>
                    <a:pt x="2402" y="4937"/>
                  </a:lnTo>
                  <a:cubicBezTo>
                    <a:pt x="1601" y="5504"/>
                    <a:pt x="801" y="6038"/>
                    <a:pt x="0" y="6605"/>
                  </a:cubicBezTo>
                  <a:cubicBezTo>
                    <a:pt x="834" y="6138"/>
                    <a:pt x="1701" y="5638"/>
                    <a:pt x="2502" y="5104"/>
                  </a:cubicBezTo>
                  <a:cubicBezTo>
                    <a:pt x="3336" y="4604"/>
                    <a:pt x="4136" y="4036"/>
                    <a:pt x="4970" y="3503"/>
                  </a:cubicBezTo>
                  <a:cubicBezTo>
                    <a:pt x="5771" y="2936"/>
                    <a:pt x="6571" y="2402"/>
                    <a:pt x="7339" y="1802"/>
                  </a:cubicBezTo>
                  <a:cubicBezTo>
                    <a:pt x="8139" y="1234"/>
                    <a:pt x="8906" y="634"/>
                    <a:pt x="9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 flipH="1">
              <a:off x="2731933" y="3761127"/>
              <a:ext cx="179280" cy="135863"/>
            </a:xfrm>
            <a:custGeom>
              <a:avLst/>
              <a:gdLst/>
              <a:ahLst/>
              <a:cxnLst/>
              <a:rect l="l" t="t" r="r" b="b"/>
              <a:pathLst>
                <a:path w="9774" h="7407" extrusionOk="0">
                  <a:moveTo>
                    <a:pt x="9774" y="1"/>
                  </a:moveTo>
                  <a:lnTo>
                    <a:pt x="7339" y="1869"/>
                  </a:lnTo>
                  <a:cubicBezTo>
                    <a:pt x="6538" y="2469"/>
                    <a:pt x="5738" y="3103"/>
                    <a:pt x="4904" y="3703"/>
                  </a:cubicBezTo>
                  <a:cubicBezTo>
                    <a:pt x="4103" y="4337"/>
                    <a:pt x="3269" y="4938"/>
                    <a:pt x="2469" y="5571"/>
                  </a:cubicBezTo>
                  <a:lnTo>
                    <a:pt x="0" y="7406"/>
                  </a:lnTo>
                  <a:cubicBezTo>
                    <a:pt x="867" y="6872"/>
                    <a:pt x="1735" y="6305"/>
                    <a:pt x="2569" y="5738"/>
                  </a:cubicBezTo>
                  <a:cubicBezTo>
                    <a:pt x="3436" y="5171"/>
                    <a:pt x="4270" y="4537"/>
                    <a:pt x="5070" y="3937"/>
                  </a:cubicBezTo>
                  <a:cubicBezTo>
                    <a:pt x="5904" y="3303"/>
                    <a:pt x="6705" y="2669"/>
                    <a:pt x="7472" y="2036"/>
                  </a:cubicBezTo>
                  <a:cubicBezTo>
                    <a:pt x="8273" y="1368"/>
                    <a:pt x="9040" y="701"/>
                    <a:pt x="9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 flipH="1">
              <a:off x="2761904" y="3846180"/>
              <a:ext cx="192138" cy="160937"/>
            </a:xfrm>
            <a:custGeom>
              <a:avLst/>
              <a:gdLst/>
              <a:ahLst/>
              <a:cxnLst/>
              <a:rect l="l" t="t" r="r" b="b"/>
              <a:pathLst>
                <a:path w="10475" h="8774" extrusionOk="0">
                  <a:moveTo>
                    <a:pt x="10474" y="0"/>
                  </a:moveTo>
                  <a:cubicBezTo>
                    <a:pt x="9540" y="701"/>
                    <a:pt x="8673" y="1401"/>
                    <a:pt x="7772" y="2102"/>
                  </a:cubicBezTo>
                  <a:cubicBezTo>
                    <a:pt x="6872" y="2836"/>
                    <a:pt x="6004" y="3570"/>
                    <a:pt x="5137" y="4270"/>
                  </a:cubicBezTo>
                  <a:cubicBezTo>
                    <a:pt x="4270" y="5004"/>
                    <a:pt x="3403" y="5738"/>
                    <a:pt x="2535" y="6505"/>
                  </a:cubicBezTo>
                  <a:cubicBezTo>
                    <a:pt x="1668" y="7239"/>
                    <a:pt x="834" y="7973"/>
                    <a:pt x="0" y="8773"/>
                  </a:cubicBezTo>
                  <a:cubicBezTo>
                    <a:pt x="901" y="8073"/>
                    <a:pt x="1801" y="7372"/>
                    <a:pt x="2669" y="6638"/>
                  </a:cubicBezTo>
                  <a:cubicBezTo>
                    <a:pt x="3569" y="5938"/>
                    <a:pt x="4437" y="5204"/>
                    <a:pt x="5304" y="4504"/>
                  </a:cubicBezTo>
                  <a:cubicBezTo>
                    <a:pt x="6171" y="3736"/>
                    <a:pt x="7039" y="3036"/>
                    <a:pt x="7906" y="2269"/>
                  </a:cubicBezTo>
                  <a:cubicBezTo>
                    <a:pt x="8773" y="1535"/>
                    <a:pt x="9607" y="768"/>
                    <a:pt x="10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 flipH="1">
              <a:off x="2845729" y="4067664"/>
              <a:ext cx="135845" cy="130342"/>
            </a:xfrm>
            <a:custGeom>
              <a:avLst/>
              <a:gdLst/>
              <a:ahLst/>
              <a:cxnLst/>
              <a:rect l="l" t="t" r="r" b="b"/>
              <a:pathLst>
                <a:path w="7406" h="7106" extrusionOk="0">
                  <a:moveTo>
                    <a:pt x="7405" y="1"/>
                  </a:moveTo>
                  <a:cubicBezTo>
                    <a:pt x="6738" y="568"/>
                    <a:pt x="6104" y="1135"/>
                    <a:pt x="5471" y="1702"/>
                  </a:cubicBezTo>
                  <a:cubicBezTo>
                    <a:pt x="4837" y="2269"/>
                    <a:pt x="4236" y="2869"/>
                    <a:pt x="3603" y="3470"/>
                  </a:cubicBezTo>
                  <a:cubicBezTo>
                    <a:pt x="3002" y="4070"/>
                    <a:pt x="2368" y="4637"/>
                    <a:pt x="1768" y="5271"/>
                  </a:cubicBezTo>
                  <a:cubicBezTo>
                    <a:pt x="1168" y="5872"/>
                    <a:pt x="567" y="6472"/>
                    <a:pt x="0" y="7106"/>
                  </a:cubicBezTo>
                  <a:cubicBezTo>
                    <a:pt x="667" y="6572"/>
                    <a:pt x="1301" y="5972"/>
                    <a:pt x="1935" y="5405"/>
                  </a:cubicBezTo>
                  <a:cubicBezTo>
                    <a:pt x="2569" y="4837"/>
                    <a:pt x="3169" y="4237"/>
                    <a:pt x="3803" y="3670"/>
                  </a:cubicBezTo>
                  <a:cubicBezTo>
                    <a:pt x="4403" y="3070"/>
                    <a:pt x="5037" y="2469"/>
                    <a:pt x="5637" y="1869"/>
                  </a:cubicBezTo>
                  <a:cubicBezTo>
                    <a:pt x="6238" y="1268"/>
                    <a:pt x="6838" y="634"/>
                    <a:pt x="7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 flipH="1">
              <a:off x="2909359" y="4188816"/>
              <a:ext cx="80175" cy="82615"/>
            </a:xfrm>
            <a:custGeom>
              <a:avLst/>
              <a:gdLst/>
              <a:ahLst/>
              <a:cxnLst/>
              <a:rect l="l" t="t" r="r" b="b"/>
              <a:pathLst>
                <a:path w="4371" h="4504" extrusionOk="0">
                  <a:moveTo>
                    <a:pt x="4370" y="0"/>
                  </a:moveTo>
                  <a:lnTo>
                    <a:pt x="4370" y="0"/>
                  </a:lnTo>
                  <a:cubicBezTo>
                    <a:pt x="3970" y="334"/>
                    <a:pt x="3603" y="701"/>
                    <a:pt x="3203" y="1068"/>
                  </a:cubicBezTo>
                  <a:cubicBezTo>
                    <a:pt x="2836" y="1401"/>
                    <a:pt x="2469" y="1802"/>
                    <a:pt x="2102" y="2169"/>
                  </a:cubicBezTo>
                  <a:cubicBezTo>
                    <a:pt x="1735" y="2536"/>
                    <a:pt x="1368" y="2903"/>
                    <a:pt x="1001" y="3303"/>
                  </a:cubicBezTo>
                  <a:cubicBezTo>
                    <a:pt x="668" y="3703"/>
                    <a:pt x="301" y="4070"/>
                    <a:pt x="0" y="4504"/>
                  </a:cubicBezTo>
                  <a:cubicBezTo>
                    <a:pt x="401" y="4170"/>
                    <a:pt x="768" y="3803"/>
                    <a:pt x="1168" y="3436"/>
                  </a:cubicBezTo>
                  <a:cubicBezTo>
                    <a:pt x="1535" y="3103"/>
                    <a:pt x="1902" y="2702"/>
                    <a:pt x="2269" y="2335"/>
                  </a:cubicBezTo>
                  <a:cubicBezTo>
                    <a:pt x="2636" y="1969"/>
                    <a:pt x="3003" y="1602"/>
                    <a:pt x="3370" y="1201"/>
                  </a:cubicBezTo>
                  <a:cubicBezTo>
                    <a:pt x="3703" y="801"/>
                    <a:pt x="4070" y="434"/>
                    <a:pt x="4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 flipH="1">
              <a:off x="2798625" y="4199216"/>
              <a:ext cx="223944" cy="206206"/>
            </a:xfrm>
            <a:custGeom>
              <a:avLst/>
              <a:gdLst/>
              <a:ahLst/>
              <a:cxnLst/>
              <a:rect l="l" t="t" r="r" b="b"/>
              <a:pathLst>
                <a:path w="12209" h="11242" extrusionOk="0">
                  <a:moveTo>
                    <a:pt x="12209" y="1"/>
                  </a:moveTo>
                  <a:cubicBezTo>
                    <a:pt x="11141" y="901"/>
                    <a:pt x="10107" y="1802"/>
                    <a:pt x="9073" y="2736"/>
                  </a:cubicBezTo>
                  <a:lnTo>
                    <a:pt x="6004" y="5504"/>
                  </a:lnTo>
                  <a:lnTo>
                    <a:pt x="2969" y="8340"/>
                  </a:lnTo>
                  <a:cubicBezTo>
                    <a:pt x="1968" y="9307"/>
                    <a:pt x="968" y="10275"/>
                    <a:pt x="0" y="11242"/>
                  </a:cubicBezTo>
                  <a:cubicBezTo>
                    <a:pt x="1068" y="10341"/>
                    <a:pt x="2102" y="9441"/>
                    <a:pt x="3136" y="8507"/>
                  </a:cubicBezTo>
                  <a:lnTo>
                    <a:pt x="6205" y="5705"/>
                  </a:lnTo>
                  <a:lnTo>
                    <a:pt x="9240" y="2869"/>
                  </a:lnTo>
                  <a:cubicBezTo>
                    <a:pt x="10241" y="1935"/>
                    <a:pt x="11242" y="968"/>
                    <a:pt x="12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 flipH="1">
              <a:off x="2957086" y="4467822"/>
              <a:ext cx="105873" cy="90575"/>
            </a:xfrm>
            <a:custGeom>
              <a:avLst/>
              <a:gdLst/>
              <a:ahLst/>
              <a:cxnLst/>
              <a:rect l="l" t="t" r="r" b="b"/>
              <a:pathLst>
                <a:path w="5772" h="4938" extrusionOk="0">
                  <a:moveTo>
                    <a:pt x="5771" y="0"/>
                  </a:moveTo>
                  <a:lnTo>
                    <a:pt x="5771" y="0"/>
                  </a:lnTo>
                  <a:cubicBezTo>
                    <a:pt x="5271" y="401"/>
                    <a:pt x="4804" y="801"/>
                    <a:pt x="4304" y="1235"/>
                  </a:cubicBezTo>
                  <a:lnTo>
                    <a:pt x="2869" y="2435"/>
                  </a:lnTo>
                  <a:cubicBezTo>
                    <a:pt x="2402" y="2869"/>
                    <a:pt x="1902" y="3269"/>
                    <a:pt x="1435" y="3670"/>
                  </a:cubicBezTo>
                  <a:cubicBezTo>
                    <a:pt x="935" y="4103"/>
                    <a:pt x="468" y="4504"/>
                    <a:pt x="1" y="4937"/>
                  </a:cubicBezTo>
                  <a:cubicBezTo>
                    <a:pt x="534" y="4604"/>
                    <a:pt x="1068" y="4237"/>
                    <a:pt x="1568" y="3836"/>
                  </a:cubicBezTo>
                  <a:cubicBezTo>
                    <a:pt x="2069" y="3469"/>
                    <a:pt x="2569" y="3069"/>
                    <a:pt x="3036" y="2669"/>
                  </a:cubicBezTo>
                  <a:cubicBezTo>
                    <a:pt x="3536" y="2235"/>
                    <a:pt x="4003" y="1835"/>
                    <a:pt x="4470" y="1368"/>
                  </a:cubicBezTo>
                  <a:cubicBezTo>
                    <a:pt x="4904" y="934"/>
                    <a:pt x="5371" y="467"/>
                    <a:pt x="5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 flipH="1">
              <a:off x="2834099" y="4432935"/>
              <a:ext cx="209893" cy="162771"/>
            </a:xfrm>
            <a:custGeom>
              <a:avLst/>
              <a:gdLst/>
              <a:ahLst/>
              <a:cxnLst/>
              <a:rect l="l" t="t" r="r" b="b"/>
              <a:pathLst>
                <a:path w="11443" h="8874" extrusionOk="0">
                  <a:moveTo>
                    <a:pt x="11442" y="1"/>
                  </a:moveTo>
                  <a:cubicBezTo>
                    <a:pt x="10508" y="768"/>
                    <a:pt x="9574" y="1535"/>
                    <a:pt x="8640" y="2303"/>
                  </a:cubicBezTo>
                  <a:cubicBezTo>
                    <a:pt x="7706" y="3070"/>
                    <a:pt x="6772" y="3837"/>
                    <a:pt x="5838" y="4571"/>
                  </a:cubicBezTo>
                  <a:cubicBezTo>
                    <a:pt x="4871" y="5338"/>
                    <a:pt x="3903" y="6039"/>
                    <a:pt x="2936" y="6772"/>
                  </a:cubicBezTo>
                  <a:cubicBezTo>
                    <a:pt x="1969" y="7473"/>
                    <a:pt x="1001" y="8173"/>
                    <a:pt x="1" y="8874"/>
                  </a:cubicBezTo>
                  <a:cubicBezTo>
                    <a:pt x="1068" y="8274"/>
                    <a:pt x="2069" y="7606"/>
                    <a:pt x="3070" y="6939"/>
                  </a:cubicBezTo>
                  <a:cubicBezTo>
                    <a:pt x="4070" y="6239"/>
                    <a:pt x="5038" y="5538"/>
                    <a:pt x="6005" y="4804"/>
                  </a:cubicBezTo>
                  <a:cubicBezTo>
                    <a:pt x="6939" y="4037"/>
                    <a:pt x="7873" y="3270"/>
                    <a:pt x="8774" y="2469"/>
                  </a:cubicBezTo>
                  <a:cubicBezTo>
                    <a:pt x="9708" y="1669"/>
                    <a:pt x="10575" y="868"/>
                    <a:pt x="11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 flipH="1">
              <a:off x="2967486" y="3542706"/>
              <a:ext cx="31843" cy="189074"/>
            </a:xfrm>
            <a:custGeom>
              <a:avLst/>
              <a:gdLst/>
              <a:ahLst/>
              <a:cxnLst/>
              <a:rect l="l" t="t" r="r" b="b"/>
              <a:pathLst>
                <a:path w="1736" h="10308" extrusionOk="0">
                  <a:moveTo>
                    <a:pt x="1" y="0"/>
                  </a:moveTo>
                  <a:cubicBezTo>
                    <a:pt x="1" y="867"/>
                    <a:pt x="34" y="1735"/>
                    <a:pt x="101" y="2602"/>
                  </a:cubicBezTo>
                  <a:cubicBezTo>
                    <a:pt x="201" y="3469"/>
                    <a:pt x="301" y="4370"/>
                    <a:pt x="434" y="5204"/>
                  </a:cubicBezTo>
                  <a:cubicBezTo>
                    <a:pt x="601" y="6071"/>
                    <a:pt x="768" y="6939"/>
                    <a:pt x="968" y="7806"/>
                  </a:cubicBezTo>
                  <a:cubicBezTo>
                    <a:pt x="1202" y="8640"/>
                    <a:pt x="1435" y="9507"/>
                    <a:pt x="1735" y="10308"/>
                  </a:cubicBezTo>
                  <a:cubicBezTo>
                    <a:pt x="1535" y="9474"/>
                    <a:pt x="1368" y="8606"/>
                    <a:pt x="1202" y="7739"/>
                  </a:cubicBezTo>
                  <a:cubicBezTo>
                    <a:pt x="1001" y="6905"/>
                    <a:pt x="835" y="6038"/>
                    <a:pt x="701" y="5171"/>
                  </a:cubicBezTo>
                  <a:cubicBezTo>
                    <a:pt x="568" y="4303"/>
                    <a:pt x="434" y="3436"/>
                    <a:pt x="334" y="2602"/>
                  </a:cubicBezTo>
                  <a:cubicBezTo>
                    <a:pt x="201" y="1735"/>
                    <a:pt x="101" y="86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 flipH="1">
              <a:off x="3050082" y="3710960"/>
              <a:ext cx="66712" cy="225173"/>
            </a:xfrm>
            <a:custGeom>
              <a:avLst/>
              <a:gdLst/>
              <a:ahLst/>
              <a:cxnLst/>
              <a:rect l="l" t="t" r="r" b="b"/>
              <a:pathLst>
                <a:path w="3637" h="12276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068"/>
                    <a:pt x="267" y="2135"/>
                    <a:pt x="467" y="3203"/>
                  </a:cubicBezTo>
                  <a:cubicBezTo>
                    <a:pt x="634" y="4270"/>
                    <a:pt x="867" y="5304"/>
                    <a:pt x="1134" y="6372"/>
                  </a:cubicBezTo>
                  <a:cubicBezTo>
                    <a:pt x="1435" y="7406"/>
                    <a:pt x="1735" y="8440"/>
                    <a:pt x="2168" y="9407"/>
                  </a:cubicBezTo>
                  <a:cubicBezTo>
                    <a:pt x="2569" y="10408"/>
                    <a:pt x="3036" y="11375"/>
                    <a:pt x="3636" y="12276"/>
                  </a:cubicBezTo>
                  <a:cubicBezTo>
                    <a:pt x="3136" y="11342"/>
                    <a:pt x="2735" y="10341"/>
                    <a:pt x="2369" y="9340"/>
                  </a:cubicBezTo>
                  <a:cubicBezTo>
                    <a:pt x="1968" y="8340"/>
                    <a:pt x="1668" y="7306"/>
                    <a:pt x="1401" y="6272"/>
                  </a:cubicBezTo>
                  <a:cubicBezTo>
                    <a:pt x="1101" y="5271"/>
                    <a:pt x="901" y="4203"/>
                    <a:pt x="667" y="3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 flipH="1">
              <a:off x="3127175" y="3682823"/>
              <a:ext cx="58769" cy="404452"/>
            </a:xfrm>
            <a:custGeom>
              <a:avLst/>
              <a:gdLst/>
              <a:ahLst/>
              <a:cxnLst/>
              <a:rect l="l" t="t" r="r" b="b"/>
              <a:pathLst>
                <a:path w="3204" h="22050" extrusionOk="0">
                  <a:moveTo>
                    <a:pt x="635" y="0"/>
                  </a:moveTo>
                  <a:lnTo>
                    <a:pt x="401" y="1401"/>
                  </a:lnTo>
                  <a:lnTo>
                    <a:pt x="234" y="2802"/>
                  </a:lnTo>
                  <a:lnTo>
                    <a:pt x="134" y="4203"/>
                  </a:lnTo>
                  <a:lnTo>
                    <a:pt x="68" y="5604"/>
                  </a:lnTo>
                  <a:cubicBezTo>
                    <a:pt x="1" y="7472"/>
                    <a:pt x="101" y="9340"/>
                    <a:pt x="301" y="11208"/>
                  </a:cubicBezTo>
                  <a:cubicBezTo>
                    <a:pt x="535" y="13076"/>
                    <a:pt x="901" y="14944"/>
                    <a:pt x="1368" y="16745"/>
                  </a:cubicBezTo>
                  <a:lnTo>
                    <a:pt x="1769" y="18080"/>
                  </a:lnTo>
                  <a:lnTo>
                    <a:pt x="2169" y="19447"/>
                  </a:lnTo>
                  <a:lnTo>
                    <a:pt x="2669" y="20748"/>
                  </a:lnTo>
                  <a:lnTo>
                    <a:pt x="3203" y="22049"/>
                  </a:lnTo>
                  <a:lnTo>
                    <a:pt x="2736" y="20715"/>
                  </a:lnTo>
                  <a:lnTo>
                    <a:pt x="2302" y="19381"/>
                  </a:lnTo>
                  <a:lnTo>
                    <a:pt x="1936" y="18046"/>
                  </a:lnTo>
                  <a:lnTo>
                    <a:pt x="1569" y="16679"/>
                  </a:lnTo>
                  <a:cubicBezTo>
                    <a:pt x="1135" y="14877"/>
                    <a:pt x="801" y="13043"/>
                    <a:pt x="601" y="11175"/>
                  </a:cubicBezTo>
                  <a:cubicBezTo>
                    <a:pt x="368" y="9340"/>
                    <a:pt x="268" y="7472"/>
                    <a:pt x="268" y="5604"/>
                  </a:cubicBezTo>
                  <a:lnTo>
                    <a:pt x="301" y="4203"/>
                  </a:lnTo>
                  <a:lnTo>
                    <a:pt x="368" y="2802"/>
                  </a:lnTo>
                  <a:lnTo>
                    <a:pt x="468" y="140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 flipH="1">
              <a:off x="3158393" y="4147821"/>
              <a:ext cx="53248" cy="138908"/>
            </a:xfrm>
            <a:custGeom>
              <a:avLst/>
              <a:gdLst/>
              <a:ahLst/>
              <a:cxnLst/>
              <a:rect l="l" t="t" r="r" b="b"/>
              <a:pathLst>
                <a:path w="2903" h="7573" extrusionOk="0">
                  <a:moveTo>
                    <a:pt x="1" y="0"/>
                  </a:moveTo>
                  <a:cubicBezTo>
                    <a:pt x="101" y="701"/>
                    <a:pt x="268" y="1335"/>
                    <a:pt x="434" y="2002"/>
                  </a:cubicBezTo>
                  <a:cubicBezTo>
                    <a:pt x="601" y="2669"/>
                    <a:pt x="835" y="3303"/>
                    <a:pt x="1068" y="3937"/>
                  </a:cubicBezTo>
                  <a:cubicBezTo>
                    <a:pt x="1335" y="4570"/>
                    <a:pt x="1602" y="5204"/>
                    <a:pt x="1902" y="5805"/>
                  </a:cubicBezTo>
                  <a:cubicBezTo>
                    <a:pt x="2202" y="6405"/>
                    <a:pt x="2536" y="7006"/>
                    <a:pt x="2903" y="7573"/>
                  </a:cubicBezTo>
                  <a:cubicBezTo>
                    <a:pt x="2636" y="6939"/>
                    <a:pt x="2369" y="6338"/>
                    <a:pt x="2102" y="5705"/>
                  </a:cubicBezTo>
                  <a:cubicBezTo>
                    <a:pt x="1835" y="5104"/>
                    <a:pt x="1569" y="4470"/>
                    <a:pt x="1335" y="3837"/>
                  </a:cubicBezTo>
                  <a:cubicBezTo>
                    <a:pt x="1068" y="3203"/>
                    <a:pt x="868" y="2569"/>
                    <a:pt x="635" y="1935"/>
                  </a:cubicBezTo>
                  <a:cubicBezTo>
                    <a:pt x="401" y="1301"/>
                    <a:pt x="201" y="66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 flipH="1">
              <a:off x="3160227" y="4182689"/>
              <a:ext cx="140118" cy="252118"/>
            </a:xfrm>
            <a:custGeom>
              <a:avLst/>
              <a:gdLst/>
              <a:ahLst/>
              <a:cxnLst/>
              <a:rect l="l" t="t" r="r" b="b"/>
              <a:pathLst>
                <a:path w="7639" h="13745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1302"/>
                    <a:pt x="567" y="2603"/>
                    <a:pt x="1001" y="3870"/>
                  </a:cubicBezTo>
                  <a:cubicBezTo>
                    <a:pt x="1468" y="5105"/>
                    <a:pt x="2001" y="6339"/>
                    <a:pt x="2669" y="7506"/>
                  </a:cubicBezTo>
                  <a:cubicBezTo>
                    <a:pt x="3302" y="8674"/>
                    <a:pt x="4036" y="9775"/>
                    <a:pt x="4870" y="10842"/>
                  </a:cubicBezTo>
                  <a:cubicBezTo>
                    <a:pt x="5704" y="11876"/>
                    <a:pt x="6638" y="12843"/>
                    <a:pt x="7639" y="13744"/>
                  </a:cubicBezTo>
                  <a:cubicBezTo>
                    <a:pt x="6705" y="12777"/>
                    <a:pt x="5838" y="11776"/>
                    <a:pt x="5037" y="10709"/>
                  </a:cubicBezTo>
                  <a:cubicBezTo>
                    <a:pt x="4270" y="9641"/>
                    <a:pt x="3536" y="8540"/>
                    <a:pt x="2902" y="7373"/>
                  </a:cubicBezTo>
                  <a:cubicBezTo>
                    <a:pt x="2235" y="6239"/>
                    <a:pt x="1701" y="5004"/>
                    <a:pt x="1201" y="3770"/>
                  </a:cubicBezTo>
                  <a:cubicBezTo>
                    <a:pt x="701" y="2569"/>
                    <a:pt x="300" y="130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 flipH="1">
              <a:off x="3207330" y="4423763"/>
              <a:ext cx="111999" cy="147474"/>
            </a:xfrm>
            <a:custGeom>
              <a:avLst/>
              <a:gdLst/>
              <a:ahLst/>
              <a:cxnLst/>
              <a:rect l="l" t="t" r="r" b="b"/>
              <a:pathLst>
                <a:path w="6106" h="8040" extrusionOk="0">
                  <a:moveTo>
                    <a:pt x="1" y="1"/>
                  </a:moveTo>
                  <a:cubicBezTo>
                    <a:pt x="301" y="801"/>
                    <a:pt x="701" y="1568"/>
                    <a:pt x="1102" y="2302"/>
                  </a:cubicBezTo>
                  <a:cubicBezTo>
                    <a:pt x="1535" y="3036"/>
                    <a:pt x="2002" y="3737"/>
                    <a:pt x="2536" y="4437"/>
                  </a:cubicBezTo>
                  <a:cubicBezTo>
                    <a:pt x="3036" y="5104"/>
                    <a:pt x="3604" y="5738"/>
                    <a:pt x="4171" y="6372"/>
                  </a:cubicBezTo>
                  <a:cubicBezTo>
                    <a:pt x="4771" y="6972"/>
                    <a:pt x="5405" y="7539"/>
                    <a:pt x="6105" y="8040"/>
                  </a:cubicBezTo>
                  <a:cubicBezTo>
                    <a:pt x="5505" y="7439"/>
                    <a:pt x="4904" y="6839"/>
                    <a:pt x="4337" y="6205"/>
                  </a:cubicBezTo>
                  <a:cubicBezTo>
                    <a:pt x="3770" y="5571"/>
                    <a:pt x="3237" y="4937"/>
                    <a:pt x="2736" y="4270"/>
                  </a:cubicBezTo>
                  <a:cubicBezTo>
                    <a:pt x="2236" y="3603"/>
                    <a:pt x="1736" y="2903"/>
                    <a:pt x="1302" y="2202"/>
                  </a:cubicBezTo>
                  <a:cubicBezTo>
                    <a:pt x="835" y="1468"/>
                    <a:pt x="401" y="7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2" y="564433"/>
            <a:ext cx="4301579" cy="39485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7515" y="1647770"/>
            <a:ext cx="2076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등급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거래현황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마일리지 충전 이동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9" y="918159"/>
            <a:ext cx="3694020" cy="1052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309" y="918159"/>
            <a:ext cx="3678769" cy="105271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330126" y="1386348"/>
            <a:ext cx="33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409" y="2102498"/>
            <a:ext cx="6129800" cy="24096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1680" y="1303757"/>
            <a:ext cx="476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 요청 완료 시 인수 인계 버튼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6902" y="736960"/>
            <a:ext cx="4766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아쉬운 점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4699" y="2235855"/>
            <a:ext cx="51147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Admin(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계정 설정을 못함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계정 등록 시 판매 가격 한글로 입력 시 에러 설정을 못함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물품 목록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가 조금 아쉽다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69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8"/>
          <p:cNvSpPr txBox="1">
            <a:spLocks noGrp="1"/>
          </p:cNvSpPr>
          <p:nvPr>
            <p:ph type="title"/>
          </p:nvPr>
        </p:nvSpPr>
        <p:spPr>
          <a:xfrm>
            <a:off x="1964121" y="1494562"/>
            <a:ext cx="51825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12" name="Google Shape;1312;p38"/>
          <p:cNvGrpSpPr/>
          <p:nvPr/>
        </p:nvGrpSpPr>
        <p:grpSpPr>
          <a:xfrm>
            <a:off x="599325" y="2461287"/>
            <a:ext cx="1572432" cy="1897319"/>
            <a:chOff x="599325" y="2461287"/>
            <a:chExt cx="1572432" cy="1897319"/>
          </a:xfrm>
        </p:grpSpPr>
        <p:sp>
          <p:nvSpPr>
            <p:cNvPr id="1313" name="Google Shape;1313;p38"/>
            <p:cNvSpPr/>
            <p:nvPr/>
          </p:nvSpPr>
          <p:spPr>
            <a:xfrm>
              <a:off x="933139" y="2461287"/>
              <a:ext cx="997958" cy="1146348"/>
            </a:xfrm>
            <a:custGeom>
              <a:avLst/>
              <a:gdLst/>
              <a:ahLst/>
              <a:cxnLst/>
              <a:rect l="l" t="t" r="r" b="b"/>
              <a:pathLst>
                <a:path w="32187" h="36973" extrusionOk="0">
                  <a:moveTo>
                    <a:pt x="19175" y="7610"/>
                  </a:moveTo>
                  <a:cubicBezTo>
                    <a:pt x="22599" y="9588"/>
                    <a:pt x="24083" y="13507"/>
                    <a:pt x="22866" y="16474"/>
                  </a:cubicBezTo>
                  <a:cubicBezTo>
                    <a:pt x="22599" y="13278"/>
                    <a:pt x="20469" y="10159"/>
                    <a:pt x="19175" y="7610"/>
                  </a:cubicBezTo>
                  <a:close/>
                  <a:moveTo>
                    <a:pt x="15941" y="1"/>
                  </a:moveTo>
                  <a:lnTo>
                    <a:pt x="15941" y="1"/>
                  </a:lnTo>
                  <a:cubicBezTo>
                    <a:pt x="15447" y="1256"/>
                    <a:pt x="15181" y="2512"/>
                    <a:pt x="16512" y="5403"/>
                  </a:cubicBezTo>
                  <a:cubicBezTo>
                    <a:pt x="15243" y="4194"/>
                    <a:pt x="14117" y="2817"/>
                    <a:pt x="12354" y="2817"/>
                  </a:cubicBezTo>
                  <a:cubicBezTo>
                    <a:pt x="11898" y="2817"/>
                    <a:pt x="11399" y="2909"/>
                    <a:pt x="10844" y="3121"/>
                  </a:cubicBezTo>
                  <a:cubicBezTo>
                    <a:pt x="9922" y="2027"/>
                    <a:pt x="8649" y="1320"/>
                    <a:pt x="7142" y="1320"/>
                  </a:cubicBezTo>
                  <a:cubicBezTo>
                    <a:pt x="5975" y="1320"/>
                    <a:pt x="4667" y="1744"/>
                    <a:pt x="3273" y="2740"/>
                  </a:cubicBezTo>
                  <a:cubicBezTo>
                    <a:pt x="3426" y="2727"/>
                    <a:pt x="3568" y="2721"/>
                    <a:pt x="3703" y="2721"/>
                  </a:cubicBezTo>
                  <a:cubicBezTo>
                    <a:pt x="4773" y="2721"/>
                    <a:pt x="5306" y="3108"/>
                    <a:pt x="6050" y="3615"/>
                  </a:cubicBezTo>
                  <a:cubicBezTo>
                    <a:pt x="5927" y="3599"/>
                    <a:pt x="5798" y="3591"/>
                    <a:pt x="5664" y="3591"/>
                  </a:cubicBezTo>
                  <a:cubicBezTo>
                    <a:pt x="4557" y="3591"/>
                    <a:pt x="3140" y="4140"/>
                    <a:pt x="2360" y="5023"/>
                  </a:cubicBezTo>
                  <a:cubicBezTo>
                    <a:pt x="914" y="6659"/>
                    <a:pt x="1" y="9816"/>
                    <a:pt x="1180" y="11680"/>
                  </a:cubicBezTo>
                  <a:cubicBezTo>
                    <a:pt x="1834" y="9038"/>
                    <a:pt x="3483" y="8171"/>
                    <a:pt x="5205" y="8171"/>
                  </a:cubicBezTo>
                  <a:cubicBezTo>
                    <a:pt x="5887" y="8171"/>
                    <a:pt x="6581" y="8307"/>
                    <a:pt x="7229" y="8523"/>
                  </a:cubicBezTo>
                  <a:cubicBezTo>
                    <a:pt x="6545" y="8789"/>
                    <a:pt x="4566" y="9322"/>
                    <a:pt x="4490" y="10882"/>
                  </a:cubicBezTo>
                  <a:cubicBezTo>
                    <a:pt x="5279" y="10524"/>
                    <a:pt x="6129" y="10354"/>
                    <a:pt x="6950" y="10354"/>
                  </a:cubicBezTo>
                  <a:cubicBezTo>
                    <a:pt x="8662" y="10354"/>
                    <a:pt x="10251" y="11092"/>
                    <a:pt x="10920" y="12403"/>
                  </a:cubicBezTo>
                  <a:cubicBezTo>
                    <a:pt x="11110" y="12784"/>
                    <a:pt x="11757" y="14229"/>
                    <a:pt x="11909" y="14648"/>
                  </a:cubicBezTo>
                  <a:cubicBezTo>
                    <a:pt x="11833" y="14534"/>
                    <a:pt x="10653" y="14077"/>
                    <a:pt x="9550" y="14039"/>
                  </a:cubicBezTo>
                  <a:lnTo>
                    <a:pt x="9550" y="14039"/>
                  </a:lnTo>
                  <a:cubicBezTo>
                    <a:pt x="10083" y="18034"/>
                    <a:pt x="11985" y="19936"/>
                    <a:pt x="14115" y="21724"/>
                  </a:cubicBezTo>
                  <a:cubicBezTo>
                    <a:pt x="15066" y="22523"/>
                    <a:pt x="16094" y="22751"/>
                    <a:pt x="17311" y="23360"/>
                  </a:cubicBezTo>
                  <a:cubicBezTo>
                    <a:pt x="17501" y="23741"/>
                    <a:pt x="17692" y="24121"/>
                    <a:pt x="17958" y="24463"/>
                  </a:cubicBezTo>
                  <a:cubicBezTo>
                    <a:pt x="18833" y="25643"/>
                    <a:pt x="20050" y="26442"/>
                    <a:pt x="21001" y="27507"/>
                  </a:cubicBezTo>
                  <a:cubicBezTo>
                    <a:pt x="21534" y="28116"/>
                    <a:pt x="21192" y="30474"/>
                    <a:pt x="21001" y="31197"/>
                  </a:cubicBezTo>
                  <a:cubicBezTo>
                    <a:pt x="20773" y="31996"/>
                    <a:pt x="21382" y="36790"/>
                    <a:pt x="21762" y="36904"/>
                  </a:cubicBezTo>
                  <a:cubicBezTo>
                    <a:pt x="21994" y="36950"/>
                    <a:pt x="22237" y="36972"/>
                    <a:pt x="22486" y="36972"/>
                  </a:cubicBezTo>
                  <a:cubicBezTo>
                    <a:pt x="24080" y="36972"/>
                    <a:pt x="25939" y="36077"/>
                    <a:pt x="26860" y="34925"/>
                  </a:cubicBezTo>
                  <a:cubicBezTo>
                    <a:pt x="27241" y="34431"/>
                    <a:pt x="27507" y="33822"/>
                    <a:pt x="27507" y="33214"/>
                  </a:cubicBezTo>
                  <a:cubicBezTo>
                    <a:pt x="29067" y="32110"/>
                    <a:pt x="30398" y="30436"/>
                    <a:pt x="30969" y="29029"/>
                  </a:cubicBezTo>
                  <a:cubicBezTo>
                    <a:pt x="32186" y="26099"/>
                    <a:pt x="30855" y="23398"/>
                    <a:pt x="28686" y="21496"/>
                  </a:cubicBezTo>
                  <a:cubicBezTo>
                    <a:pt x="28877" y="20849"/>
                    <a:pt x="29029" y="20202"/>
                    <a:pt x="29067" y="19594"/>
                  </a:cubicBezTo>
                  <a:cubicBezTo>
                    <a:pt x="29523" y="14952"/>
                    <a:pt x="24806" y="12594"/>
                    <a:pt x="25453" y="8218"/>
                  </a:cubicBezTo>
                  <a:lnTo>
                    <a:pt x="25453" y="8218"/>
                  </a:lnTo>
                  <a:cubicBezTo>
                    <a:pt x="23931" y="8257"/>
                    <a:pt x="23284" y="9017"/>
                    <a:pt x="22942" y="10007"/>
                  </a:cubicBezTo>
                  <a:cubicBezTo>
                    <a:pt x="21534" y="8333"/>
                    <a:pt x="19670" y="7115"/>
                    <a:pt x="18034" y="5708"/>
                  </a:cubicBezTo>
                  <a:cubicBezTo>
                    <a:pt x="17083" y="3958"/>
                    <a:pt x="15980" y="2055"/>
                    <a:pt x="15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276409" y="2720062"/>
              <a:ext cx="559144" cy="857009"/>
            </a:xfrm>
            <a:custGeom>
              <a:avLst/>
              <a:gdLst/>
              <a:ahLst/>
              <a:cxnLst/>
              <a:rect l="l" t="t" r="r" b="b"/>
              <a:pathLst>
                <a:path w="18034" h="27641" extrusionOk="0">
                  <a:moveTo>
                    <a:pt x="994" y="0"/>
                  </a:moveTo>
                  <a:cubicBezTo>
                    <a:pt x="678" y="0"/>
                    <a:pt x="358" y="33"/>
                    <a:pt x="39" y="101"/>
                  </a:cubicBezTo>
                  <a:cubicBezTo>
                    <a:pt x="1" y="139"/>
                    <a:pt x="1" y="177"/>
                    <a:pt x="39" y="177"/>
                  </a:cubicBezTo>
                  <a:cubicBezTo>
                    <a:pt x="3729" y="900"/>
                    <a:pt x="4148" y="3487"/>
                    <a:pt x="4224" y="4742"/>
                  </a:cubicBezTo>
                  <a:cubicBezTo>
                    <a:pt x="4224" y="5275"/>
                    <a:pt x="4148" y="5769"/>
                    <a:pt x="4072" y="6264"/>
                  </a:cubicBezTo>
                  <a:cubicBezTo>
                    <a:pt x="3615" y="5731"/>
                    <a:pt x="2664" y="3373"/>
                    <a:pt x="952" y="3258"/>
                  </a:cubicBezTo>
                  <a:lnTo>
                    <a:pt x="952" y="3258"/>
                  </a:lnTo>
                  <a:cubicBezTo>
                    <a:pt x="1408" y="5046"/>
                    <a:pt x="2093" y="7329"/>
                    <a:pt x="1979" y="8585"/>
                  </a:cubicBezTo>
                  <a:cubicBezTo>
                    <a:pt x="1865" y="9650"/>
                    <a:pt x="1713" y="10791"/>
                    <a:pt x="2169" y="11818"/>
                  </a:cubicBezTo>
                  <a:cubicBezTo>
                    <a:pt x="2398" y="12351"/>
                    <a:pt x="2854" y="12884"/>
                    <a:pt x="3387" y="13226"/>
                  </a:cubicBezTo>
                  <a:cubicBezTo>
                    <a:pt x="3273" y="14063"/>
                    <a:pt x="3463" y="14976"/>
                    <a:pt x="3881" y="15813"/>
                  </a:cubicBezTo>
                  <a:cubicBezTo>
                    <a:pt x="5517" y="19199"/>
                    <a:pt x="10729" y="22623"/>
                    <a:pt x="9322" y="26884"/>
                  </a:cubicBezTo>
                  <a:cubicBezTo>
                    <a:pt x="9175" y="27372"/>
                    <a:pt x="9529" y="27640"/>
                    <a:pt x="9902" y="27640"/>
                  </a:cubicBezTo>
                  <a:cubicBezTo>
                    <a:pt x="10111" y="27640"/>
                    <a:pt x="10326" y="27556"/>
                    <a:pt x="10463" y="27378"/>
                  </a:cubicBezTo>
                  <a:cubicBezTo>
                    <a:pt x="10729" y="27036"/>
                    <a:pt x="10881" y="26656"/>
                    <a:pt x="10996" y="26313"/>
                  </a:cubicBezTo>
                  <a:cubicBezTo>
                    <a:pt x="11111" y="26326"/>
                    <a:pt x="11225" y="26333"/>
                    <a:pt x="11339" y="26333"/>
                  </a:cubicBezTo>
                  <a:cubicBezTo>
                    <a:pt x="13178" y="26333"/>
                    <a:pt x="14786" y="24645"/>
                    <a:pt x="15180" y="22889"/>
                  </a:cubicBezTo>
                  <a:cubicBezTo>
                    <a:pt x="17311" y="22204"/>
                    <a:pt x="18034" y="19884"/>
                    <a:pt x="17844" y="17601"/>
                  </a:cubicBezTo>
                  <a:cubicBezTo>
                    <a:pt x="17539" y="14215"/>
                    <a:pt x="14610" y="11780"/>
                    <a:pt x="13773" y="8204"/>
                  </a:cubicBezTo>
                  <a:lnTo>
                    <a:pt x="13773" y="8204"/>
                  </a:lnTo>
                  <a:cubicBezTo>
                    <a:pt x="12670" y="9802"/>
                    <a:pt x="13849" y="10829"/>
                    <a:pt x="14039" y="12503"/>
                  </a:cubicBezTo>
                  <a:cubicBezTo>
                    <a:pt x="14077" y="12884"/>
                    <a:pt x="14039" y="13226"/>
                    <a:pt x="14001" y="13568"/>
                  </a:cubicBezTo>
                  <a:cubicBezTo>
                    <a:pt x="11947" y="10867"/>
                    <a:pt x="5822" y="9041"/>
                    <a:pt x="9131" y="5085"/>
                  </a:cubicBezTo>
                  <a:lnTo>
                    <a:pt x="9131" y="5085"/>
                  </a:lnTo>
                  <a:cubicBezTo>
                    <a:pt x="7686" y="5123"/>
                    <a:pt x="6164" y="6720"/>
                    <a:pt x="5936" y="8356"/>
                  </a:cubicBezTo>
                  <a:cubicBezTo>
                    <a:pt x="5784" y="7672"/>
                    <a:pt x="5707" y="6949"/>
                    <a:pt x="5669" y="6112"/>
                  </a:cubicBezTo>
                  <a:cubicBezTo>
                    <a:pt x="5631" y="4856"/>
                    <a:pt x="5631" y="3563"/>
                    <a:pt x="5023" y="2421"/>
                  </a:cubicBezTo>
                  <a:cubicBezTo>
                    <a:pt x="4193" y="890"/>
                    <a:pt x="2641" y="0"/>
                    <a:pt x="994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038715" y="3461319"/>
              <a:ext cx="925406" cy="404739"/>
            </a:xfrm>
            <a:custGeom>
              <a:avLst/>
              <a:gdLst/>
              <a:ahLst/>
              <a:cxnLst/>
              <a:rect l="l" t="t" r="r" b="b"/>
              <a:pathLst>
                <a:path w="29847" h="13054" extrusionOk="0">
                  <a:moveTo>
                    <a:pt x="22418" y="1"/>
                  </a:moveTo>
                  <a:cubicBezTo>
                    <a:pt x="19160" y="1"/>
                    <a:pt x="15238" y="694"/>
                    <a:pt x="15238" y="694"/>
                  </a:cubicBezTo>
                  <a:lnTo>
                    <a:pt x="10748" y="1189"/>
                  </a:lnTo>
                  <a:cubicBezTo>
                    <a:pt x="10748" y="1189"/>
                    <a:pt x="0" y="13054"/>
                    <a:pt x="12628" y="13054"/>
                  </a:cubicBezTo>
                  <a:cubicBezTo>
                    <a:pt x="13185" y="13054"/>
                    <a:pt x="13788" y="13031"/>
                    <a:pt x="14439" y="12982"/>
                  </a:cubicBezTo>
                  <a:cubicBezTo>
                    <a:pt x="29847" y="11803"/>
                    <a:pt x="28439" y="2292"/>
                    <a:pt x="26232" y="694"/>
                  </a:cubicBezTo>
                  <a:cubicBezTo>
                    <a:pt x="25510" y="174"/>
                    <a:pt x="24047" y="1"/>
                    <a:pt x="22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255201" y="3461195"/>
              <a:ext cx="708929" cy="404646"/>
            </a:xfrm>
            <a:custGeom>
              <a:avLst/>
              <a:gdLst/>
              <a:ahLst/>
              <a:cxnLst/>
              <a:rect l="l" t="t" r="r" b="b"/>
              <a:pathLst>
                <a:path w="22865" h="13051" extrusionOk="0">
                  <a:moveTo>
                    <a:pt x="15485" y="1"/>
                  </a:moveTo>
                  <a:cubicBezTo>
                    <a:pt x="13120" y="1"/>
                    <a:pt x="10392" y="380"/>
                    <a:pt x="9055" y="584"/>
                  </a:cubicBezTo>
                  <a:cubicBezTo>
                    <a:pt x="10424" y="926"/>
                    <a:pt x="12136" y="1269"/>
                    <a:pt x="12364" y="1307"/>
                  </a:cubicBezTo>
                  <a:cubicBezTo>
                    <a:pt x="13924" y="1459"/>
                    <a:pt x="15712" y="1193"/>
                    <a:pt x="17006" y="2220"/>
                  </a:cubicBezTo>
                  <a:cubicBezTo>
                    <a:pt x="19326" y="4122"/>
                    <a:pt x="17462" y="6975"/>
                    <a:pt x="15484" y="8193"/>
                  </a:cubicBezTo>
                  <a:cubicBezTo>
                    <a:pt x="12479" y="10019"/>
                    <a:pt x="8598" y="10780"/>
                    <a:pt x="5136" y="11046"/>
                  </a:cubicBezTo>
                  <a:cubicBezTo>
                    <a:pt x="4145" y="11138"/>
                    <a:pt x="3113" y="11189"/>
                    <a:pt x="2064" y="11189"/>
                  </a:cubicBezTo>
                  <a:cubicBezTo>
                    <a:pt x="1381" y="11189"/>
                    <a:pt x="690" y="11167"/>
                    <a:pt x="0" y="11122"/>
                  </a:cubicBezTo>
                  <a:lnTo>
                    <a:pt x="0" y="11122"/>
                  </a:lnTo>
                  <a:cubicBezTo>
                    <a:pt x="750" y="12296"/>
                    <a:pt x="2450" y="13051"/>
                    <a:pt x="5700" y="13051"/>
                  </a:cubicBezTo>
                  <a:cubicBezTo>
                    <a:pt x="6242" y="13051"/>
                    <a:pt x="6826" y="13030"/>
                    <a:pt x="7457" y="12986"/>
                  </a:cubicBezTo>
                  <a:cubicBezTo>
                    <a:pt x="22865" y="11807"/>
                    <a:pt x="21457" y="2296"/>
                    <a:pt x="19250" y="698"/>
                  </a:cubicBezTo>
                  <a:cubicBezTo>
                    <a:pt x="18528" y="175"/>
                    <a:pt x="17090" y="1"/>
                    <a:pt x="15485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992361" y="3119449"/>
              <a:ext cx="691039" cy="573903"/>
            </a:xfrm>
            <a:custGeom>
              <a:avLst/>
              <a:gdLst/>
              <a:ahLst/>
              <a:cxnLst/>
              <a:rect l="l" t="t" r="r" b="b"/>
              <a:pathLst>
                <a:path w="22288" h="18510" extrusionOk="0">
                  <a:moveTo>
                    <a:pt x="10865" y="1"/>
                  </a:moveTo>
                  <a:cubicBezTo>
                    <a:pt x="5028" y="1"/>
                    <a:pt x="0" y="6848"/>
                    <a:pt x="450" y="11073"/>
                  </a:cubicBezTo>
                  <a:cubicBezTo>
                    <a:pt x="866" y="14720"/>
                    <a:pt x="7757" y="18510"/>
                    <a:pt x="13954" y="18510"/>
                  </a:cubicBezTo>
                  <a:cubicBezTo>
                    <a:pt x="16808" y="18510"/>
                    <a:pt x="19515" y="17706"/>
                    <a:pt x="21374" y="15715"/>
                  </a:cubicBezTo>
                  <a:cubicBezTo>
                    <a:pt x="21374" y="15715"/>
                    <a:pt x="22287" y="6584"/>
                    <a:pt x="15667" y="1677"/>
                  </a:cubicBezTo>
                  <a:cubicBezTo>
                    <a:pt x="14069" y="498"/>
                    <a:pt x="12438" y="1"/>
                    <a:pt x="10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995678" y="3158454"/>
              <a:ext cx="662949" cy="534867"/>
            </a:xfrm>
            <a:custGeom>
              <a:avLst/>
              <a:gdLst/>
              <a:ahLst/>
              <a:cxnLst/>
              <a:rect l="l" t="t" r="r" b="b"/>
              <a:pathLst>
                <a:path w="21382" h="17251" extrusionOk="0">
                  <a:moveTo>
                    <a:pt x="6392" y="0"/>
                  </a:moveTo>
                  <a:lnTo>
                    <a:pt x="6392" y="0"/>
                  </a:lnTo>
                  <a:cubicBezTo>
                    <a:pt x="2663" y="2169"/>
                    <a:pt x="0" y="6696"/>
                    <a:pt x="343" y="9777"/>
                  </a:cubicBezTo>
                  <a:cubicBezTo>
                    <a:pt x="760" y="13452"/>
                    <a:pt x="7655" y="17251"/>
                    <a:pt x="13854" y="17251"/>
                  </a:cubicBezTo>
                  <a:cubicBezTo>
                    <a:pt x="16705" y="17251"/>
                    <a:pt x="19409" y="16447"/>
                    <a:pt x="21267" y="14457"/>
                  </a:cubicBezTo>
                  <a:cubicBezTo>
                    <a:pt x="21267" y="14457"/>
                    <a:pt x="21381" y="12973"/>
                    <a:pt x="21153" y="10919"/>
                  </a:cubicBezTo>
                  <a:cubicBezTo>
                    <a:pt x="20582" y="11223"/>
                    <a:pt x="20012" y="11527"/>
                    <a:pt x="19365" y="11756"/>
                  </a:cubicBezTo>
                  <a:cubicBezTo>
                    <a:pt x="17833" y="12351"/>
                    <a:pt x="16233" y="12658"/>
                    <a:pt x="14639" y="12658"/>
                  </a:cubicBezTo>
                  <a:cubicBezTo>
                    <a:pt x="12670" y="12658"/>
                    <a:pt x="10711" y="12190"/>
                    <a:pt x="8903" y="11223"/>
                  </a:cubicBezTo>
                  <a:cubicBezTo>
                    <a:pt x="5973" y="9663"/>
                    <a:pt x="4718" y="6734"/>
                    <a:pt x="5174" y="3500"/>
                  </a:cubicBezTo>
                  <a:cubicBezTo>
                    <a:pt x="5327" y="2321"/>
                    <a:pt x="5745" y="1103"/>
                    <a:pt x="6392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599325" y="2799561"/>
              <a:ext cx="982610" cy="505164"/>
            </a:xfrm>
            <a:custGeom>
              <a:avLst/>
              <a:gdLst/>
              <a:ahLst/>
              <a:cxnLst/>
              <a:rect l="l" t="t" r="r" b="b"/>
              <a:pathLst>
                <a:path w="31692" h="16293" extrusionOk="0">
                  <a:moveTo>
                    <a:pt x="13710" y="0"/>
                  </a:moveTo>
                  <a:cubicBezTo>
                    <a:pt x="13392" y="0"/>
                    <a:pt x="13058" y="30"/>
                    <a:pt x="12707" y="86"/>
                  </a:cubicBezTo>
                  <a:cubicBezTo>
                    <a:pt x="9778" y="542"/>
                    <a:pt x="6925" y="885"/>
                    <a:pt x="6925" y="885"/>
                  </a:cubicBezTo>
                  <a:cubicBezTo>
                    <a:pt x="6925" y="885"/>
                    <a:pt x="7381" y="2521"/>
                    <a:pt x="9245" y="3319"/>
                  </a:cubicBezTo>
                  <a:cubicBezTo>
                    <a:pt x="9175" y="3788"/>
                    <a:pt x="8513" y="4040"/>
                    <a:pt x="7721" y="4040"/>
                  </a:cubicBezTo>
                  <a:cubicBezTo>
                    <a:pt x="7227" y="4040"/>
                    <a:pt x="6684" y="3942"/>
                    <a:pt x="6202" y="3738"/>
                  </a:cubicBezTo>
                  <a:cubicBezTo>
                    <a:pt x="4528" y="3053"/>
                    <a:pt x="3957" y="352"/>
                    <a:pt x="3957" y="352"/>
                  </a:cubicBezTo>
                  <a:cubicBezTo>
                    <a:pt x="3957" y="352"/>
                    <a:pt x="3348" y="2026"/>
                    <a:pt x="3691" y="3966"/>
                  </a:cubicBezTo>
                  <a:cubicBezTo>
                    <a:pt x="4071" y="5906"/>
                    <a:pt x="5213" y="6439"/>
                    <a:pt x="5213" y="6439"/>
                  </a:cubicBezTo>
                  <a:cubicBezTo>
                    <a:pt x="5213" y="6439"/>
                    <a:pt x="3539" y="6477"/>
                    <a:pt x="1750" y="7885"/>
                  </a:cubicBezTo>
                  <a:cubicBezTo>
                    <a:pt x="0" y="9292"/>
                    <a:pt x="609" y="12146"/>
                    <a:pt x="609" y="12146"/>
                  </a:cubicBezTo>
                  <a:cubicBezTo>
                    <a:pt x="723" y="10510"/>
                    <a:pt x="3310" y="9178"/>
                    <a:pt x="5555" y="9026"/>
                  </a:cubicBezTo>
                  <a:cubicBezTo>
                    <a:pt x="7837" y="8874"/>
                    <a:pt x="10843" y="8608"/>
                    <a:pt x="10843" y="8608"/>
                  </a:cubicBezTo>
                  <a:lnTo>
                    <a:pt x="10843" y="8608"/>
                  </a:lnTo>
                  <a:cubicBezTo>
                    <a:pt x="10843" y="8608"/>
                    <a:pt x="9321" y="9178"/>
                    <a:pt x="8560" y="11195"/>
                  </a:cubicBezTo>
                  <a:cubicBezTo>
                    <a:pt x="7838" y="13135"/>
                    <a:pt x="9588" y="15798"/>
                    <a:pt x="9588" y="15798"/>
                  </a:cubicBezTo>
                  <a:cubicBezTo>
                    <a:pt x="9588" y="15798"/>
                    <a:pt x="9930" y="13287"/>
                    <a:pt x="11033" y="11689"/>
                  </a:cubicBezTo>
                  <a:cubicBezTo>
                    <a:pt x="12086" y="10157"/>
                    <a:pt x="13900" y="9762"/>
                    <a:pt x="15489" y="9762"/>
                  </a:cubicBezTo>
                  <a:cubicBezTo>
                    <a:pt x="17173" y="9762"/>
                    <a:pt x="18604" y="10205"/>
                    <a:pt x="18604" y="10205"/>
                  </a:cubicBezTo>
                  <a:cubicBezTo>
                    <a:pt x="18604" y="10205"/>
                    <a:pt x="16283" y="10890"/>
                    <a:pt x="15180" y="12716"/>
                  </a:cubicBezTo>
                  <a:cubicBezTo>
                    <a:pt x="13811" y="14923"/>
                    <a:pt x="15294" y="16293"/>
                    <a:pt x="15294" y="16293"/>
                  </a:cubicBezTo>
                  <a:cubicBezTo>
                    <a:pt x="15294" y="16293"/>
                    <a:pt x="16436" y="12831"/>
                    <a:pt x="20278" y="11841"/>
                  </a:cubicBezTo>
                  <a:cubicBezTo>
                    <a:pt x="20945" y="11664"/>
                    <a:pt x="21615" y="11586"/>
                    <a:pt x="22278" y="11586"/>
                  </a:cubicBezTo>
                  <a:cubicBezTo>
                    <a:pt x="27176" y="11586"/>
                    <a:pt x="31691" y="15836"/>
                    <a:pt x="31691" y="15836"/>
                  </a:cubicBezTo>
                  <a:cubicBezTo>
                    <a:pt x="31691" y="15836"/>
                    <a:pt x="31501" y="12869"/>
                    <a:pt x="30398" y="10966"/>
                  </a:cubicBezTo>
                  <a:cubicBezTo>
                    <a:pt x="29256" y="9102"/>
                    <a:pt x="25718" y="6896"/>
                    <a:pt x="23207" y="5412"/>
                  </a:cubicBezTo>
                  <a:cubicBezTo>
                    <a:pt x="20697" y="3928"/>
                    <a:pt x="23055" y="1189"/>
                    <a:pt x="23055" y="1189"/>
                  </a:cubicBezTo>
                  <a:lnTo>
                    <a:pt x="23055" y="1189"/>
                  </a:lnTo>
                  <a:cubicBezTo>
                    <a:pt x="23055" y="1189"/>
                    <a:pt x="21533" y="1303"/>
                    <a:pt x="20430" y="2330"/>
                  </a:cubicBezTo>
                  <a:cubicBezTo>
                    <a:pt x="19365" y="3396"/>
                    <a:pt x="19707" y="5945"/>
                    <a:pt x="19707" y="5945"/>
                  </a:cubicBezTo>
                  <a:cubicBezTo>
                    <a:pt x="19707" y="5945"/>
                    <a:pt x="18718" y="4423"/>
                    <a:pt x="18338" y="3700"/>
                  </a:cubicBezTo>
                  <a:cubicBezTo>
                    <a:pt x="16909" y="1005"/>
                    <a:pt x="15564" y="0"/>
                    <a:pt x="1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980330" y="3059359"/>
              <a:ext cx="173442" cy="128609"/>
            </a:xfrm>
            <a:custGeom>
              <a:avLst/>
              <a:gdLst/>
              <a:ahLst/>
              <a:cxnLst/>
              <a:rect l="l" t="t" r="r" b="b"/>
              <a:pathLst>
                <a:path w="5594" h="4148" extrusionOk="0">
                  <a:moveTo>
                    <a:pt x="5568" y="0"/>
                  </a:moveTo>
                  <a:cubicBezTo>
                    <a:pt x="5375" y="0"/>
                    <a:pt x="4091" y="32"/>
                    <a:pt x="2131" y="837"/>
                  </a:cubicBezTo>
                  <a:cubicBezTo>
                    <a:pt x="1" y="1712"/>
                    <a:pt x="229" y="4147"/>
                    <a:pt x="229" y="4147"/>
                  </a:cubicBezTo>
                  <a:cubicBezTo>
                    <a:pt x="647" y="3272"/>
                    <a:pt x="1370" y="2511"/>
                    <a:pt x="2512" y="1788"/>
                  </a:cubicBezTo>
                  <a:cubicBezTo>
                    <a:pt x="3653" y="1104"/>
                    <a:pt x="5593" y="0"/>
                    <a:pt x="5593" y="0"/>
                  </a:cubicBezTo>
                  <a:cubicBezTo>
                    <a:pt x="5593" y="0"/>
                    <a:pt x="5585" y="0"/>
                    <a:pt x="5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668934" y="3033407"/>
              <a:ext cx="309058" cy="257155"/>
            </a:xfrm>
            <a:custGeom>
              <a:avLst/>
              <a:gdLst/>
              <a:ahLst/>
              <a:cxnLst/>
              <a:rect l="l" t="t" r="r" b="b"/>
              <a:pathLst>
                <a:path w="9968" h="8294" extrusionOk="0">
                  <a:moveTo>
                    <a:pt x="9968" y="0"/>
                  </a:moveTo>
                  <a:lnTo>
                    <a:pt x="9968" y="0"/>
                  </a:lnTo>
                  <a:cubicBezTo>
                    <a:pt x="9968" y="0"/>
                    <a:pt x="9967" y="1"/>
                    <a:pt x="9967" y="2"/>
                  </a:cubicBezTo>
                  <a:lnTo>
                    <a:pt x="9967" y="2"/>
                  </a:lnTo>
                  <a:cubicBezTo>
                    <a:pt x="9967" y="1"/>
                    <a:pt x="9967" y="1"/>
                    <a:pt x="9968" y="0"/>
                  </a:cubicBezTo>
                  <a:close/>
                  <a:moveTo>
                    <a:pt x="9967" y="2"/>
                  </a:moveTo>
                  <a:cubicBezTo>
                    <a:pt x="9829" y="152"/>
                    <a:pt x="4978" y="117"/>
                    <a:pt x="2473" y="1294"/>
                  </a:cubicBezTo>
                  <a:cubicBezTo>
                    <a:pt x="0" y="2511"/>
                    <a:pt x="533" y="8294"/>
                    <a:pt x="533" y="8294"/>
                  </a:cubicBezTo>
                  <a:cubicBezTo>
                    <a:pt x="533" y="8294"/>
                    <a:pt x="989" y="5250"/>
                    <a:pt x="3500" y="3919"/>
                  </a:cubicBezTo>
                  <a:cubicBezTo>
                    <a:pt x="5114" y="3038"/>
                    <a:pt x="6162" y="2881"/>
                    <a:pt x="6756" y="2881"/>
                  </a:cubicBezTo>
                  <a:cubicBezTo>
                    <a:pt x="7085" y="2881"/>
                    <a:pt x="7275" y="2930"/>
                    <a:pt x="7343" y="2930"/>
                  </a:cubicBezTo>
                  <a:cubicBezTo>
                    <a:pt x="7531" y="2930"/>
                    <a:pt x="9912" y="67"/>
                    <a:pt x="9967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771534" y="2929538"/>
              <a:ext cx="786101" cy="337489"/>
            </a:xfrm>
            <a:custGeom>
              <a:avLst/>
              <a:gdLst/>
              <a:ahLst/>
              <a:cxnLst/>
              <a:rect l="l" t="t" r="r" b="b"/>
              <a:pathLst>
                <a:path w="25354" h="10885" extrusionOk="0">
                  <a:moveTo>
                    <a:pt x="8024" y="0"/>
                  </a:moveTo>
                  <a:cubicBezTo>
                    <a:pt x="6630" y="0"/>
                    <a:pt x="5479" y="307"/>
                    <a:pt x="5479" y="307"/>
                  </a:cubicBezTo>
                  <a:cubicBezTo>
                    <a:pt x="5479" y="307"/>
                    <a:pt x="7115" y="954"/>
                    <a:pt x="7420" y="1372"/>
                  </a:cubicBezTo>
                  <a:cubicBezTo>
                    <a:pt x="7724" y="1791"/>
                    <a:pt x="8523" y="2628"/>
                    <a:pt x="8523" y="2628"/>
                  </a:cubicBezTo>
                  <a:cubicBezTo>
                    <a:pt x="8523" y="2628"/>
                    <a:pt x="6267" y="2136"/>
                    <a:pt x="4504" y="2136"/>
                  </a:cubicBezTo>
                  <a:cubicBezTo>
                    <a:pt x="4245" y="2136"/>
                    <a:pt x="3997" y="2147"/>
                    <a:pt x="3767" y="2171"/>
                  </a:cubicBezTo>
                  <a:cubicBezTo>
                    <a:pt x="1979" y="2399"/>
                    <a:pt x="1" y="4834"/>
                    <a:pt x="1" y="4834"/>
                  </a:cubicBezTo>
                  <a:cubicBezTo>
                    <a:pt x="1" y="4834"/>
                    <a:pt x="2127" y="3709"/>
                    <a:pt x="3986" y="3709"/>
                  </a:cubicBezTo>
                  <a:cubicBezTo>
                    <a:pt x="4419" y="3709"/>
                    <a:pt x="4839" y="3770"/>
                    <a:pt x="5213" y="3921"/>
                  </a:cubicBezTo>
                  <a:cubicBezTo>
                    <a:pt x="6423" y="4400"/>
                    <a:pt x="8098" y="4496"/>
                    <a:pt x="9245" y="4496"/>
                  </a:cubicBezTo>
                  <a:cubicBezTo>
                    <a:pt x="10010" y="4496"/>
                    <a:pt x="10539" y="4454"/>
                    <a:pt x="10539" y="4454"/>
                  </a:cubicBezTo>
                  <a:lnTo>
                    <a:pt x="10539" y="4454"/>
                  </a:lnTo>
                  <a:cubicBezTo>
                    <a:pt x="10539" y="4454"/>
                    <a:pt x="9322" y="5519"/>
                    <a:pt x="9170" y="6584"/>
                  </a:cubicBezTo>
                  <a:cubicBezTo>
                    <a:pt x="9017" y="7687"/>
                    <a:pt x="9246" y="8562"/>
                    <a:pt x="9246" y="8562"/>
                  </a:cubicBezTo>
                  <a:cubicBezTo>
                    <a:pt x="9246" y="8562"/>
                    <a:pt x="9626" y="6242"/>
                    <a:pt x="11148" y="5823"/>
                  </a:cubicBezTo>
                  <a:cubicBezTo>
                    <a:pt x="11489" y="5729"/>
                    <a:pt x="11827" y="5693"/>
                    <a:pt x="12146" y="5693"/>
                  </a:cubicBezTo>
                  <a:cubicBezTo>
                    <a:pt x="13246" y="5693"/>
                    <a:pt x="14115" y="6128"/>
                    <a:pt x="14115" y="6128"/>
                  </a:cubicBezTo>
                  <a:cubicBezTo>
                    <a:pt x="14115" y="6128"/>
                    <a:pt x="12860" y="7003"/>
                    <a:pt x="12632" y="7840"/>
                  </a:cubicBezTo>
                  <a:cubicBezTo>
                    <a:pt x="12403" y="8715"/>
                    <a:pt x="12898" y="10274"/>
                    <a:pt x="12898" y="10274"/>
                  </a:cubicBezTo>
                  <a:cubicBezTo>
                    <a:pt x="12898" y="10274"/>
                    <a:pt x="13995" y="8224"/>
                    <a:pt x="15686" y="8224"/>
                  </a:cubicBezTo>
                  <a:cubicBezTo>
                    <a:pt x="15936" y="8224"/>
                    <a:pt x="16200" y="8269"/>
                    <a:pt x="16474" y="8372"/>
                  </a:cubicBezTo>
                  <a:cubicBezTo>
                    <a:pt x="18566" y="9133"/>
                    <a:pt x="23132" y="9552"/>
                    <a:pt x="25262" y="10883"/>
                  </a:cubicBezTo>
                  <a:cubicBezTo>
                    <a:pt x="25263" y="10884"/>
                    <a:pt x="25264" y="10884"/>
                    <a:pt x="25265" y="10884"/>
                  </a:cubicBezTo>
                  <a:cubicBezTo>
                    <a:pt x="25354" y="10884"/>
                    <a:pt x="24171" y="6986"/>
                    <a:pt x="21496" y="5215"/>
                  </a:cubicBezTo>
                  <a:cubicBezTo>
                    <a:pt x="18795" y="3427"/>
                    <a:pt x="18034" y="2171"/>
                    <a:pt x="18034" y="2171"/>
                  </a:cubicBezTo>
                  <a:lnTo>
                    <a:pt x="18034" y="2171"/>
                  </a:lnTo>
                  <a:cubicBezTo>
                    <a:pt x="18034" y="2171"/>
                    <a:pt x="17996" y="3579"/>
                    <a:pt x="18338" y="4111"/>
                  </a:cubicBezTo>
                  <a:cubicBezTo>
                    <a:pt x="18681" y="4644"/>
                    <a:pt x="20126" y="5785"/>
                    <a:pt x="20126" y="5785"/>
                  </a:cubicBezTo>
                  <a:cubicBezTo>
                    <a:pt x="20126" y="5785"/>
                    <a:pt x="18566" y="5519"/>
                    <a:pt x="17387" y="4682"/>
                  </a:cubicBezTo>
                  <a:cubicBezTo>
                    <a:pt x="16208" y="3807"/>
                    <a:pt x="15599" y="1714"/>
                    <a:pt x="15599" y="1714"/>
                  </a:cubicBezTo>
                  <a:cubicBezTo>
                    <a:pt x="15599" y="1714"/>
                    <a:pt x="15104" y="2475"/>
                    <a:pt x="15143" y="3084"/>
                  </a:cubicBezTo>
                  <a:cubicBezTo>
                    <a:pt x="15219" y="3693"/>
                    <a:pt x="15371" y="4872"/>
                    <a:pt x="15371" y="4872"/>
                  </a:cubicBezTo>
                  <a:cubicBezTo>
                    <a:pt x="15371" y="4872"/>
                    <a:pt x="12632" y="1296"/>
                    <a:pt x="10501" y="421"/>
                  </a:cubicBezTo>
                  <a:cubicBezTo>
                    <a:pt x="9709" y="102"/>
                    <a:pt x="8826" y="0"/>
                    <a:pt x="8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707258" y="3340055"/>
              <a:ext cx="1097608" cy="552354"/>
            </a:xfrm>
            <a:custGeom>
              <a:avLst/>
              <a:gdLst/>
              <a:ahLst/>
              <a:cxnLst/>
              <a:rect l="l" t="t" r="r" b="b"/>
              <a:pathLst>
                <a:path w="35401" h="17815" extrusionOk="0">
                  <a:moveTo>
                    <a:pt x="5688" y="0"/>
                  </a:moveTo>
                  <a:cubicBezTo>
                    <a:pt x="2345" y="0"/>
                    <a:pt x="0" y="2482"/>
                    <a:pt x="1237" y="7991"/>
                  </a:cubicBezTo>
                  <a:cubicBezTo>
                    <a:pt x="2112" y="11834"/>
                    <a:pt x="8275" y="15562"/>
                    <a:pt x="14971" y="16970"/>
                  </a:cubicBezTo>
                  <a:cubicBezTo>
                    <a:pt x="17780" y="17536"/>
                    <a:pt x="20283" y="17814"/>
                    <a:pt x="22555" y="17814"/>
                  </a:cubicBezTo>
                  <a:cubicBezTo>
                    <a:pt x="27759" y="17814"/>
                    <a:pt x="31746" y="16353"/>
                    <a:pt x="35401" y="13546"/>
                  </a:cubicBezTo>
                  <a:cubicBezTo>
                    <a:pt x="22161" y="13203"/>
                    <a:pt x="10368" y="116"/>
                    <a:pt x="5840" y="2"/>
                  </a:cubicBezTo>
                  <a:cubicBezTo>
                    <a:pt x="5789" y="1"/>
                    <a:pt x="5738" y="0"/>
                    <a:pt x="5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736156" y="3500355"/>
              <a:ext cx="770288" cy="391717"/>
            </a:xfrm>
            <a:custGeom>
              <a:avLst/>
              <a:gdLst/>
              <a:ahLst/>
              <a:cxnLst/>
              <a:rect l="l" t="t" r="r" b="b"/>
              <a:pathLst>
                <a:path w="24844" h="12634" extrusionOk="0">
                  <a:moveTo>
                    <a:pt x="3938" y="0"/>
                  </a:moveTo>
                  <a:cubicBezTo>
                    <a:pt x="3187" y="0"/>
                    <a:pt x="2428" y="93"/>
                    <a:pt x="1675" y="272"/>
                  </a:cubicBezTo>
                  <a:cubicBezTo>
                    <a:pt x="1142" y="386"/>
                    <a:pt x="571" y="538"/>
                    <a:pt x="1" y="729"/>
                  </a:cubicBezTo>
                  <a:cubicBezTo>
                    <a:pt x="39" y="1375"/>
                    <a:pt x="153" y="2060"/>
                    <a:pt x="305" y="2821"/>
                  </a:cubicBezTo>
                  <a:cubicBezTo>
                    <a:pt x="1180" y="6664"/>
                    <a:pt x="7343" y="10392"/>
                    <a:pt x="14039" y="11800"/>
                  </a:cubicBezTo>
                  <a:cubicBezTo>
                    <a:pt x="16884" y="12363"/>
                    <a:pt x="19401" y="12634"/>
                    <a:pt x="21683" y="12634"/>
                  </a:cubicBezTo>
                  <a:cubicBezTo>
                    <a:pt x="22788" y="12634"/>
                    <a:pt x="23838" y="12570"/>
                    <a:pt x="24843" y="12446"/>
                  </a:cubicBezTo>
                  <a:cubicBezTo>
                    <a:pt x="22104" y="11723"/>
                    <a:pt x="19517" y="10506"/>
                    <a:pt x="17235" y="8718"/>
                  </a:cubicBezTo>
                  <a:cubicBezTo>
                    <a:pt x="14153" y="6321"/>
                    <a:pt x="11642" y="3087"/>
                    <a:pt x="8218" y="1147"/>
                  </a:cubicBezTo>
                  <a:cubicBezTo>
                    <a:pt x="6879" y="364"/>
                    <a:pt x="5423" y="0"/>
                    <a:pt x="3938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202118" y="3187382"/>
              <a:ext cx="308531" cy="163365"/>
            </a:xfrm>
            <a:custGeom>
              <a:avLst/>
              <a:gdLst/>
              <a:ahLst/>
              <a:cxnLst/>
              <a:rect l="l" t="t" r="r" b="b"/>
              <a:pathLst>
                <a:path w="9951" h="5269" extrusionOk="0">
                  <a:moveTo>
                    <a:pt x="6308" y="0"/>
                  </a:moveTo>
                  <a:cubicBezTo>
                    <a:pt x="5864" y="0"/>
                    <a:pt x="5555" y="18"/>
                    <a:pt x="5555" y="18"/>
                  </a:cubicBezTo>
                  <a:cubicBezTo>
                    <a:pt x="5555" y="18"/>
                    <a:pt x="5528" y="18"/>
                    <a:pt x="5480" y="18"/>
                  </a:cubicBezTo>
                  <a:cubicBezTo>
                    <a:pt x="4958" y="18"/>
                    <a:pt x="1856" y="81"/>
                    <a:pt x="951" y="1578"/>
                  </a:cubicBezTo>
                  <a:cubicBezTo>
                    <a:pt x="0" y="3214"/>
                    <a:pt x="1217" y="5268"/>
                    <a:pt x="1217" y="5268"/>
                  </a:cubicBezTo>
                  <a:cubicBezTo>
                    <a:pt x="1217" y="5268"/>
                    <a:pt x="761" y="2871"/>
                    <a:pt x="2625" y="2073"/>
                  </a:cubicBezTo>
                  <a:cubicBezTo>
                    <a:pt x="3087" y="1879"/>
                    <a:pt x="3674" y="1819"/>
                    <a:pt x="4311" y="1819"/>
                  </a:cubicBezTo>
                  <a:cubicBezTo>
                    <a:pt x="5317" y="1819"/>
                    <a:pt x="6445" y="1968"/>
                    <a:pt x="7392" y="1968"/>
                  </a:cubicBezTo>
                  <a:cubicBezTo>
                    <a:pt x="8312" y="1968"/>
                    <a:pt x="9061" y="1827"/>
                    <a:pt x="9359" y="1274"/>
                  </a:cubicBezTo>
                  <a:cubicBezTo>
                    <a:pt x="9951" y="146"/>
                    <a:pt x="7578" y="0"/>
                    <a:pt x="6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734977" y="3374286"/>
              <a:ext cx="1017987" cy="442007"/>
            </a:xfrm>
            <a:custGeom>
              <a:avLst/>
              <a:gdLst/>
              <a:ahLst/>
              <a:cxnLst/>
              <a:rect l="l" t="t" r="r" b="b"/>
              <a:pathLst>
                <a:path w="32833" h="14256" extrusionOk="0">
                  <a:moveTo>
                    <a:pt x="4136" y="1"/>
                  </a:moveTo>
                  <a:cubicBezTo>
                    <a:pt x="4114" y="1"/>
                    <a:pt x="4093" y="1"/>
                    <a:pt x="4071" y="1"/>
                  </a:cubicBezTo>
                  <a:cubicBezTo>
                    <a:pt x="1751" y="39"/>
                    <a:pt x="381" y="1941"/>
                    <a:pt x="305" y="2017"/>
                  </a:cubicBezTo>
                  <a:cubicBezTo>
                    <a:pt x="39" y="2360"/>
                    <a:pt x="39" y="3501"/>
                    <a:pt x="1" y="3501"/>
                  </a:cubicBezTo>
                  <a:cubicBezTo>
                    <a:pt x="1" y="3502"/>
                    <a:pt x="1" y="3503"/>
                    <a:pt x="2" y="3503"/>
                  </a:cubicBezTo>
                  <a:cubicBezTo>
                    <a:pt x="23" y="3503"/>
                    <a:pt x="377" y="2943"/>
                    <a:pt x="1408" y="2170"/>
                  </a:cubicBezTo>
                  <a:cubicBezTo>
                    <a:pt x="1994" y="1714"/>
                    <a:pt x="2964" y="1295"/>
                    <a:pt x="4219" y="1295"/>
                  </a:cubicBezTo>
                  <a:cubicBezTo>
                    <a:pt x="5164" y="1295"/>
                    <a:pt x="6270" y="1532"/>
                    <a:pt x="7495" y="2170"/>
                  </a:cubicBezTo>
                  <a:cubicBezTo>
                    <a:pt x="10311" y="3653"/>
                    <a:pt x="14838" y="8485"/>
                    <a:pt x="21457" y="11529"/>
                  </a:cubicBezTo>
                  <a:cubicBezTo>
                    <a:pt x="26753" y="13963"/>
                    <a:pt x="30174" y="14256"/>
                    <a:pt x="31350" y="14256"/>
                  </a:cubicBezTo>
                  <a:cubicBezTo>
                    <a:pt x="31644" y="14256"/>
                    <a:pt x="31798" y="14237"/>
                    <a:pt x="31806" y="14230"/>
                  </a:cubicBezTo>
                  <a:cubicBezTo>
                    <a:pt x="31844" y="14230"/>
                    <a:pt x="32833" y="13621"/>
                    <a:pt x="32833" y="13621"/>
                  </a:cubicBezTo>
                  <a:cubicBezTo>
                    <a:pt x="32833" y="13621"/>
                    <a:pt x="27887" y="12822"/>
                    <a:pt x="22903" y="11110"/>
                  </a:cubicBezTo>
                  <a:cubicBezTo>
                    <a:pt x="17919" y="9360"/>
                    <a:pt x="15408" y="7268"/>
                    <a:pt x="12213" y="4604"/>
                  </a:cubicBezTo>
                  <a:cubicBezTo>
                    <a:pt x="9047" y="2004"/>
                    <a:pt x="6441" y="1"/>
                    <a:pt x="4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669228" y="3480667"/>
              <a:ext cx="502529" cy="612008"/>
            </a:xfrm>
            <a:custGeom>
              <a:avLst/>
              <a:gdLst/>
              <a:ahLst/>
              <a:cxnLst/>
              <a:rect l="l" t="t" r="r" b="b"/>
              <a:pathLst>
                <a:path w="16208" h="19739" extrusionOk="0">
                  <a:moveTo>
                    <a:pt x="4148" y="1"/>
                  </a:moveTo>
                  <a:cubicBezTo>
                    <a:pt x="2273" y="1"/>
                    <a:pt x="647" y="755"/>
                    <a:pt x="647" y="755"/>
                  </a:cubicBezTo>
                  <a:lnTo>
                    <a:pt x="1" y="2315"/>
                  </a:lnTo>
                  <a:cubicBezTo>
                    <a:pt x="1" y="2315"/>
                    <a:pt x="2169" y="2391"/>
                    <a:pt x="5175" y="4369"/>
                  </a:cubicBezTo>
                  <a:cubicBezTo>
                    <a:pt x="8180" y="6347"/>
                    <a:pt x="7457" y="19206"/>
                    <a:pt x="7457" y="19206"/>
                  </a:cubicBezTo>
                  <a:cubicBezTo>
                    <a:pt x="7457" y="19206"/>
                    <a:pt x="8382" y="19738"/>
                    <a:pt x="9782" y="19738"/>
                  </a:cubicBezTo>
                  <a:cubicBezTo>
                    <a:pt x="10177" y="19738"/>
                    <a:pt x="10610" y="19696"/>
                    <a:pt x="11071" y="19587"/>
                  </a:cubicBezTo>
                  <a:cubicBezTo>
                    <a:pt x="13126" y="19130"/>
                    <a:pt x="16207" y="17913"/>
                    <a:pt x="16207" y="17913"/>
                  </a:cubicBezTo>
                  <a:cubicBezTo>
                    <a:pt x="16207" y="17913"/>
                    <a:pt x="14914" y="17456"/>
                    <a:pt x="13811" y="15022"/>
                  </a:cubicBezTo>
                  <a:cubicBezTo>
                    <a:pt x="12669" y="12625"/>
                    <a:pt x="10919" y="6081"/>
                    <a:pt x="8408" y="2201"/>
                  </a:cubicBezTo>
                  <a:cubicBezTo>
                    <a:pt x="7295" y="480"/>
                    <a:pt x="5643" y="1"/>
                    <a:pt x="4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1662158" y="3570274"/>
              <a:ext cx="417575" cy="788333"/>
            </a:xfrm>
            <a:custGeom>
              <a:avLst/>
              <a:gdLst/>
              <a:ahLst/>
              <a:cxnLst/>
              <a:rect l="l" t="t" r="r" b="b"/>
              <a:pathLst>
                <a:path w="13468" h="25426" extrusionOk="0">
                  <a:moveTo>
                    <a:pt x="2569" y="0"/>
                  </a:moveTo>
                  <a:cubicBezTo>
                    <a:pt x="1225" y="0"/>
                    <a:pt x="229" y="224"/>
                    <a:pt x="229" y="224"/>
                  </a:cubicBezTo>
                  <a:lnTo>
                    <a:pt x="0" y="1479"/>
                  </a:lnTo>
                  <a:cubicBezTo>
                    <a:pt x="0" y="1479"/>
                    <a:pt x="92" y="1473"/>
                    <a:pt x="253" y="1473"/>
                  </a:cubicBezTo>
                  <a:cubicBezTo>
                    <a:pt x="1046" y="1473"/>
                    <a:pt x="3530" y="1630"/>
                    <a:pt x="5174" y="3496"/>
                  </a:cubicBezTo>
                  <a:cubicBezTo>
                    <a:pt x="7115" y="5740"/>
                    <a:pt x="3729" y="25105"/>
                    <a:pt x="3729" y="25105"/>
                  </a:cubicBezTo>
                  <a:cubicBezTo>
                    <a:pt x="3729" y="25105"/>
                    <a:pt x="4490" y="25426"/>
                    <a:pt x="5605" y="25426"/>
                  </a:cubicBezTo>
                  <a:cubicBezTo>
                    <a:pt x="6163" y="25426"/>
                    <a:pt x="6810" y="25346"/>
                    <a:pt x="7495" y="25105"/>
                  </a:cubicBezTo>
                  <a:cubicBezTo>
                    <a:pt x="9511" y="24420"/>
                    <a:pt x="8827" y="22556"/>
                    <a:pt x="9283" y="22061"/>
                  </a:cubicBezTo>
                  <a:cubicBezTo>
                    <a:pt x="9448" y="21909"/>
                    <a:pt x="9968" y="21858"/>
                    <a:pt x="10588" y="21858"/>
                  </a:cubicBezTo>
                  <a:cubicBezTo>
                    <a:pt x="11828" y="21858"/>
                    <a:pt x="13468" y="22061"/>
                    <a:pt x="13468" y="22061"/>
                  </a:cubicBezTo>
                  <a:cubicBezTo>
                    <a:pt x="13468" y="22061"/>
                    <a:pt x="12365" y="20007"/>
                    <a:pt x="11299" y="13767"/>
                  </a:cubicBezTo>
                  <a:cubicBezTo>
                    <a:pt x="10234" y="7490"/>
                    <a:pt x="9854" y="3077"/>
                    <a:pt x="7077" y="1175"/>
                  </a:cubicBezTo>
                  <a:cubicBezTo>
                    <a:pt x="5674" y="233"/>
                    <a:pt x="3941" y="0"/>
                    <a:pt x="2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1232783" y="3333172"/>
              <a:ext cx="575639" cy="359658"/>
            </a:xfrm>
            <a:custGeom>
              <a:avLst/>
              <a:gdLst/>
              <a:ahLst/>
              <a:cxnLst/>
              <a:rect l="l" t="t" r="r" b="b"/>
              <a:pathLst>
                <a:path w="18566" h="11600" extrusionOk="0">
                  <a:moveTo>
                    <a:pt x="13387" y="0"/>
                  </a:moveTo>
                  <a:cubicBezTo>
                    <a:pt x="10418" y="0"/>
                    <a:pt x="10729" y="7110"/>
                    <a:pt x="10729" y="7110"/>
                  </a:cubicBezTo>
                  <a:cubicBezTo>
                    <a:pt x="10729" y="7110"/>
                    <a:pt x="10424" y="7019"/>
                    <a:pt x="10049" y="7019"/>
                  </a:cubicBezTo>
                  <a:cubicBezTo>
                    <a:pt x="9487" y="7019"/>
                    <a:pt x="8766" y="7224"/>
                    <a:pt x="8674" y="8251"/>
                  </a:cubicBezTo>
                  <a:cubicBezTo>
                    <a:pt x="8674" y="8251"/>
                    <a:pt x="5436" y="4186"/>
                    <a:pt x="3188" y="4186"/>
                  </a:cubicBezTo>
                  <a:cubicBezTo>
                    <a:pt x="3074" y="4186"/>
                    <a:pt x="2962" y="4196"/>
                    <a:pt x="2854" y="4218"/>
                  </a:cubicBezTo>
                  <a:cubicBezTo>
                    <a:pt x="1712" y="4447"/>
                    <a:pt x="571" y="5588"/>
                    <a:pt x="0" y="6653"/>
                  </a:cubicBezTo>
                  <a:cubicBezTo>
                    <a:pt x="723" y="7376"/>
                    <a:pt x="5174" y="9925"/>
                    <a:pt x="8750" y="11599"/>
                  </a:cubicBezTo>
                  <a:cubicBezTo>
                    <a:pt x="9034" y="11103"/>
                    <a:pt x="9152" y="10640"/>
                    <a:pt x="9229" y="10640"/>
                  </a:cubicBezTo>
                  <a:cubicBezTo>
                    <a:pt x="9234" y="10640"/>
                    <a:pt x="9240" y="10643"/>
                    <a:pt x="9245" y="10648"/>
                  </a:cubicBezTo>
                  <a:cubicBezTo>
                    <a:pt x="9473" y="10876"/>
                    <a:pt x="9283" y="11599"/>
                    <a:pt x="10691" y="11599"/>
                  </a:cubicBezTo>
                  <a:cubicBezTo>
                    <a:pt x="11946" y="11599"/>
                    <a:pt x="11566" y="9735"/>
                    <a:pt x="11566" y="9735"/>
                  </a:cubicBezTo>
                  <a:lnTo>
                    <a:pt x="11566" y="9735"/>
                  </a:lnTo>
                  <a:cubicBezTo>
                    <a:pt x="11566" y="9735"/>
                    <a:pt x="12819" y="10805"/>
                    <a:pt x="14200" y="10805"/>
                  </a:cubicBezTo>
                  <a:cubicBezTo>
                    <a:pt x="14486" y="10805"/>
                    <a:pt x="14778" y="10759"/>
                    <a:pt x="15066" y="10648"/>
                  </a:cubicBezTo>
                  <a:cubicBezTo>
                    <a:pt x="16740" y="10039"/>
                    <a:pt x="18566" y="2088"/>
                    <a:pt x="14457" y="262"/>
                  </a:cubicBezTo>
                  <a:cubicBezTo>
                    <a:pt x="14060" y="82"/>
                    <a:pt x="13705" y="0"/>
                    <a:pt x="13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1894519" y="3675104"/>
              <a:ext cx="139243" cy="587452"/>
            </a:xfrm>
            <a:custGeom>
              <a:avLst/>
              <a:gdLst/>
              <a:ahLst/>
              <a:cxnLst/>
              <a:rect l="l" t="t" r="r" b="b"/>
              <a:pathLst>
                <a:path w="4491" h="189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838" y="1599"/>
                    <a:pt x="1295" y="6087"/>
                  </a:cubicBezTo>
                  <a:cubicBezTo>
                    <a:pt x="1599" y="9169"/>
                    <a:pt x="1637" y="18338"/>
                    <a:pt x="1675" y="18946"/>
                  </a:cubicBezTo>
                  <a:cubicBezTo>
                    <a:pt x="1675" y="18870"/>
                    <a:pt x="1713" y="18566"/>
                    <a:pt x="2322" y="18528"/>
                  </a:cubicBezTo>
                  <a:cubicBezTo>
                    <a:pt x="2466" y="18520"/>
                    <a:pt x="2640" y="18517"/>
                    <a:pt x="2825" y="18517"/>
                  </a:cubicBezTo>
                  <a:cubicBezTo>
                    <a:pt x="3565" y="18517"/>
                    <a:pt x="4490" y="18566"/>
                    <a:pt x="4490" y="18566"/>
                  </a:cubicBezTo>
                  <a:cubicBezTo>
                    <a:pt x="4490" y="18566"/>
                    <a:pt x="2816" y="11718"/>
                    <a:pt x="2093" y="6316"/>
                  </a:cubicBezTo>
                  <a:cubicBezTo>
                    <a:pt x="1371" y="91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1583123" y="3370534"/>
              <a:ext cx="83434" cy="172481"/>
            </a:xfrm>
            <a:custGeom>
              <a:avLst/>
              <a:gdLst/>
              <a:ahLst/>
              <a:cxnLst/>
              <a:rect l="l" t="t" r="r" b="b"/>
              <a:pathLst>
                <a:path w="2691" h="5563" extrusionOk="0">
                  <a:moveTo>
                    <a:pt x="1898" y="1"/>
                  </a:moveTo>
                  <a:cubicBezTo>
                    <a:pt x="1731" y="1"/>
                    <a:pt x="1530" y="39"/>
                    <a:pt x="1294" y="122"/>
                  </a:cubicBezTo>
                  <a:cubicBezTo>
                    <a:pt x="0" y="579"/>
                    <a:pt x="267" y="5562"/>
                    <a:pt x="267" y="5562"/>
                  </a:cubicBezTo>
                  <a:cubicBezTo>
                    <a:pt x="267" y="5562"/>
                    <a:pt x="1446" y="2443"/>
                    <a:pt x="2131" y="1530"/>
                  </a:cubicBezTo>
                  <a:cubicBezTo>
                    <a:pt x="2690" y="753"/>
                    <a:pt x="2640" y="1"/>
                    <a:pt x="1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1278766" y="3494402"/>
              <a:ext cx="179333" cy="75745"/>
            </a:xfrm>
            <a:custGeom>
              <a:avLst/>
              <a:gdLst/>
              <a:ahLst/>
              <a:cxnLst/>
              <a:rect l="l" t="t" r="r" b="b"/>
              <a:pathLst>
                <a:path w="5784" h="2443" extrusionOk="0">
                  <a:moveTo>
                    <a:pt x="1826" y="1"/>
                  </a:moveTo>
                  <a:cubicBezTo>
                    <a:pt x="1775" y="1"/>
                    <a:pt x="1725" y="3"/>
                    <a:pt x="1675" y="8"/>
                  </a:cubicBezTo>
                  <a:cubicBezTo>
                    <a:pt x="1" y="160"/>
                    <a:pt x="381" y="769"/>
                    <a:pt x="2131" y="1339"/>
                  </a:cubicBezTo>
                  <a:cubicBezTo>
                    <a:pt x="3843" y="1910"/>
                    <a:pt x="5784" y="2442"/>
                    <a:pt x="5784" y="2442"/>
                  </a:cubicBezTo>
                  <a:cubicBezTo>
                    <a:pt x="5599" y="2332"/>
                    <a:pt x="3481" y="1"/>
                    <a:pt x="1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1565419" y="3553592"/>
              <a:ext cx="49577" cy="133321"/>
            </a:xfrm>
            <a:custGeom>
              <a:avLst/>
              <a:gdLst/>
              <a:ahLst/>
              <a:cxnLst/>
              <a:rect l="l" t="t" r="r" b="b"/>
              <a:pathLst>
                <a:path w="1599" h="4300" extrusionOk="0">
                  <a:moveTo>
                    <a:pt x="1" y="1"/>
                  </a:moveTo>
                  <a:cubicBezTo>
                    <a:pt x="1332" y="2436"/>
                    <a:pt x="533" y="4300"/>
                    <a:pt x="533" y="4300"/>
                  </a:cubicBezTo>
                  <a:cubicBezTo>
                    <a:pt x="533" y="4300"/>
                    <a:pt x="1599" y="3159"/>
                    <a:pt x="1446" y="2017"/>
                  </a:cubicBezTo>
                  <a:cubicBezTo>
                    <a:pt x="1294" y="91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8"/>
          <p:cNvGrpSpPr/>
          <p:nvPr/>
        </p:nvGrpSpPr>
        <p:grpSpPr>
          <a:xfrm>
            <a:off x="7367525" y="2898152"/>
            <a:ext cx="1212970" cy="1023580"/>
            <a:chOff x="7367525" y="2898152"/>
            <a:chExt cx="1212970" cy="1023580"/>
          </a:xfrm>
        </p:grpSpPr>
        <p:sp>
          <p:nvSpPr>
            <p:cNvPr id="1335" name="Google Shape;1335;p38"/>
            <p:cNvSpPr/>
            <p:nvPr/>
          </p:nvSpPr>
          <p:spPr>
            <a:xfrm flipH="1">
              <a:off x="7986489" y="3898152"/>
              <a:ext cx="30913" cy="21954"/>
            </a:xfrm>
            <a:custGeom>
              <a:avLst/>
              <a:gdLst/>
              <a:ahLst/>
              <a:cxnLst/>
              <a:rect l="l" t="t" r="r" b="b"/>
              <a:pathLst>
                <a:path w="1180" h="838" extrusionOk="0">
                  <a:moveTo>
                    <a:pt x="1" y="1"/>
                  </a:moveTo>
                  <a:lnTo>
                    <a:pt x="1" y="495"/>
                  </a:lnTo>
                  <a:lnTo>
                    <a:pt x="800" y="838"/>
                  </a:lnTo>
                  <a:lnTo>
                    <a:pt x="1180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 flipH="1">
              <a:off x="7955575" y="3806831"/>
              <a:ext cx="73772" cy="106938"/>
            </a:xfrm>
            <a:custGeom>
              <a:avLst/>
              <a:gdLst/>
              <a:ahLst/>
              <a:cxnLst/>
              <a:rect l="l" t="t" r="r" b="b"/>
              <a:pathLst>
                <a:path w="2816" h="4082" extrusionOk="0">
                  <a:moveTo>
                    <a:pt x="1988" y="1"/>
                  </a:moveTo>
                  <a:cubicBezTo>
                    <a:pt x="1812" y="1"/>
                    <a:pt x="1617" y="57"/>
                    <a:pt x="1408" y="177"/>
                  </a:cubicBezTo>
                  <a:cubicBezTo>
                    <a:pt x="647" y="595"/>
                    <a:pt x="0" y="1813"/>
                    <a:pt x="0" y="2840"/>
                  </a:cubicBezTo>
                  <a:cubicBezTo>
                    <a:pt x="0" y="3627"/>
                    <a:pt x="353" y="4081"/>
                    <a:pt x="844" y="4081"/>
                  </a:cubicBezTo>
                  <a:cubicBezTo>
                    <a:pt x="1018" y="4081"/>
                    <a:pt x="1209" y="4024"/>
                    <a:pt x="1408" y="3905"/>
                  </a:cubicBezTo>
                  <a:cubicBezTo>
                    <a:pt x="2207" y="3487"/>
                    <a:pt x="2815" y="2269"/>
                    <a:pt x="2815" y="1242"/>
                  </a:cubicBezTo>
                  <a:cubicBezTo>
                    <a:pt x="2815" y="455"/>
                    <a:pt x="2483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 flipH="1">
              <a:off x="7965544" y="3765598"/>
              <a:ext cx="384736" cy="99708"/>
            </a:xfrm>
            <a:custGeom>
              <a:avLst/>
              <a:gdLst/>
              <a:ahLst/>
              <a:cxnLst/>
              <a:rect l="l" t="t" r="r" b="b"/>
              <a:pathLst>
                <a:path w="14686" h="3806" extrusionOk="0">
                  <a:moveTo>
                    <a:pt x="343" y="1"/>
                  </a:moveTo>
                  <a:lnTo>
                    <a:pt x="1" y="1066"/>
                  </a:lnTo>
                  <a:lnTo>
                    <a:pt x="14344" y="3805"/>
                  </a:lnTo>
                  <a:lnTo>
                    <a:pt x="14686" y="2778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 flipH="1">
              <a:off x="7964551" y="3625079"/>
              <a:ext cx="328910" cy="240231"/>
            </a:xfrm>
            <a:custGeom>
              <a:avLst/>
              <a:gdLst/>
              <a:ahLst/>
              <a:cxnLst/>
              <a:rect l="l" t="t" r="r" b="b"/>
              <a:pathLst>
                <a:path w="12555" h="9170" extrusionOk="0">
                  <a:moveTo>
                    <a:pt x="495" y="1"/>
                  </a:moveTo>
                  <a:lnTo>
                    <a:pt x="0" y="990"/>
                  </a:lnTo>
                  <a:lnTo>
                    <a:pt x="12060" y="9169"/>
                  </a:lnTo>
                  <a:lnTo>
                    <a:pt x="12555" y="8180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 flipH="1">
              <a:off x="7659571" y="3274256"/>
              <a:ext cx="328936" cy="590072"/>
            </a:xfrm>
            <a:custGeom>
              <a:avLst/>
              <a:gdLst/>
              <a:ahLst/>
              <a:cxnLst/>
              <a:rect l="l" t="t" r="r" b="b"/>
              <a:pathLst>
                <a:path w="12556" h="22524" extrusionOk="0">
                  <a:moveTo>
                    <a:pt x="12061" y="1"/>
                  </a:moveTo>
                  <a:lnTo>
                    <a:pt x="1" y="22105"/>
                  </a:lnTo>
                  <a:lnTo>
                    <a:pt x="495" y="22523"/>
                  </a:lnTo>
                  <a:lnTo>
                    <a:pt x="12555" y="381"/>
                  </a:lnTo>
                  <a:lnTo>
                    <a:pt x="12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 flipH="1">
              <a:off x="7732321" y="3236402"/>
              <a:ext cx="260167" cy="623920"/>
            </a:xfrm>
            <a:custGeom>
              <a:avLst/>
              <a:gdLst/>
              <a:ahLst/>
              <a:cxnLst/>
              <a:rect l="l" t="t" r="r" b="b"/>
              <a:pathLst>
                <a:path w="9931" h="23816" extrusionOk="0">
                  <a:moveTo>
                    <a:pt x="9322" y="0"/>
                  </a:moveTo>
                  <a:lnTo>
                    <a:pt x="1" y="23626"/>
                  </a:lnTo>
                  <a:lnTo>
                    <a:pt x="571" y="23816"/>
                  </a:lnTo>
                  <a:lnTo>
                    <a:pt x="9930" y="191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 flipH="1">
              <a:off x="7960545" y="3499493"/>
              <a:ext cx="260167" cy="359823"/>
            </a:xfrm>
            <a:custGeom>
              <a:avLst/>
              <a:gdLst/>
              <a:ahLst/>
              <a:cxnLst/>
              <a:rect l="l" t="t" r="r" b="b"/>
              <a:pathLst>
                <a:path w="9931" h="13735" extrusionOk="0">
                  <a:moveTo>
                    <a:pt x="609" y="1"/>
                  </a:moveTo>
                  <a:lnTo>
                    <a:pt x="1" y="876"/>
                  </a:lnTo>
                  <a:lnTo>
                    <a:pt x="9359" y="13735"/>
                  </a:lnTo>
                  <a:lnTo>
                    <a:pt x="9930" y="12860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 flipH="1">
              <a:off x="7964557" y="3387896"/>
              <a:ext cx="172432" cy="470429"/>
            </a:xfrm>
            <a:custGeom>
              <a:avLst/>
              <a:gdLst/>
              <a:ahLst/>
              <a:cxnLst/>
              <a:rect l="l" t="t" r="r" b="b"/>
              <a:pathLst>
                <a:path w="6582" h="17957" extrusionOk="0">
                  <a:moveTo>
                    <a:pt x="685" y="0"/>
                  </a:moveTo>
                  <a:lnTo>
                    <a:pt x="0" y="723"/>
                  </a:lnTo>
                  <a:lnTo>
                    <a:pt x="5897" y="17957"/>
                  </a:lnTo>
                  <a:lnTo>
                    <a:pt x="6582" y="17234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 flipH="1">
              <a:off x="7960552" y="3303177"/>
              <a:ext cx="82758" cy="550174"/>
            </a:xfrm>
            <a:custGeom>
              <a:avLst/>
              <a:gdLst/>
              <a:ahLst/>
              <a:cxnLst/>
              <a:rect l="l" t="t" r="r" b="b"/>
              <a:pathLst>
                <a:path w="3159" h="21001" extrusionOk="0">
                  <a:moveTo>
                    <a:pt x="723" y="0"/>
                  </a:moveTo>
                  <a:lnTo>
                    <a:pt x="0" y="571"/>
                  </a:lnTo>
                  <a:lnTo>
                    <a:pt x="2435" y="21001"/>
                  </a:lnTo>
                  <a:lnTo>
                    <a:pt x="3158" y="2043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 flipH="1">
              <a:off x="7810076" y="3218457"/>
              <a:ext cx="172432" cy="630914"/>
            </a:xfrm>
            <a:custGeom>
              <a:avLst/>
              <a:gdLst/>
              <a:ahLst/>
              <a:cxnLst/>
              <a:rect l="l" t="t" r="r" b="b"/>
              <a:pathLst>
                <a:path w="6582" h="24083" extrusionOk="0">
                  <a:moveTo>
                    <a:pt x="6582" y="1"/>
                  </a:moveTo>
                  <a:lnTo>
                    <a:pt x="5897" y="39"/>
                  </a:lnTo>
                  <a:lnTo>
                    <a:pt x="0" y="24082"/>
                  </a:lnTo>
                  <a:lnTo>
                    <a:pt x="685" y="24044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 flipH="1">
              <a:off x="7903758" y="3237397"/>
              <a:ext cx="82758" cy="615956"/>
            </a:xfrm>
            <a:custGeom>
              <a:avLst/>
              <a:gdLst/>
              <a:ahLst/>
              <a:cxnLst/>
              <a:rect l="l" t="t" r="r" b="b"/>
              <a:pathLst>
                <a:path w="3159" h="23512" extrusionOk="0">
                  <a:moveTo>
                    <a:pt x="3159" y="0"/>
                  </a:moveTo>
                  <a:lnTo>
                    <a:pt x="2436" y="267"/>
                  </a:lnTo>
                  <a:lnTo>
                    <a:pt x="1" y="23512"/>
                  </a:lnTo>
                  <a:lnTo>
                    <a:pt x="724" y="23245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 flipH="1">
              <a:off x="7599762" y="3344043"/>
              <a:ext cx="385732" cy="522273"/>
            </a:xfrm>
            <a:custGeom>
              <a:avLst/>
              <a:gdLst/>
              <a:ahLst/>
              <a:cxnLst/>
              <a:rect l="l" t="t" r="r" b="b"/>
              <a:pathLst>
                <a:path w="14724" h="19936" extrusionOk="0">
                  <a:moveTo>
                    <a:pt x="14343" y="0"/>
                  </a:moveTo>
                  <a:lnTo>
                    <a:pt x="0" y="19327"/>
                  </a:lnTo>
                  <a:lnTo>
                    <a:pt x="380" y="19935"/>
                  </a:lnTo>
                  <a:lnTo>
                    <a:pt x="14723" y="609"/>
                  </a:lnTo>
                  <a:lnTo>
                    <a:pt x="14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 flipH="1">
              <a:off x="7367525" y="2898152"/>
              <a:ext cx="1212970" cy="899413"/>
            </a:xfrm>
            <a:custGeom>
              <a:avLst/>
              <a:gdLst/>
              <a:ahLst/>
              <a:cxnLst/>
              <a:rect l="l" t="t" r="r" b="b"/>
              <a:pathLst>
                <a:path w="46301" h="34332" extrusionOk="0">
                  <a:moveTo>
                    <a:pt x="34715" y="1"/>
                  </a:moveTo>
                  <a:cubicBezTo>
                    <a:pt x="31194" y="1"/>
                    <a:pt x="27287" y="1130"/>
                    <a:pt x="23170" y="3515"/>
                  </a:cubicBezTo>
                  <a:cubicBezTo>
                    <a:pt x="13544" y="9032"/>
                    <a:pt x="5099" y="20103"/>
                    <a:pt x="1" y="32467"/>
                  </a:cubicBezTo>
                  <a:lnTo>
                    <a:pt x="9702" y="34331"/>
                  </a:lnTo>
                  <a:cubicBezTo>
                    <a:pt x="12822" y="27369"/>
                    <a:pt x="17691" y="21206"/>
                    <a:pt x="23170" y="18010"/>
                  </a:cubicBezTo>
                  <a:cubicBezTo>
                    <a:pt x="25629" y="16600"/>
                    <a:pt x="27971" y="15928"/>
                    <a:pt x="30085" y="15928"/>
                  </a:cubicBezTo>
                  <a:cubicBezTo>
                    <a:pt x="32647" y="15928"/>
                    <a:pt x="34872" y="16916"/>
                    <a:pt x="36561" y="18771"/>
                  </a:cubicBezTo>
                  <a:lnTo>
                    <a:pt x="46300" y="5684"/>
                  </a:lnTo>
                  <a:cubicBezTo>
                    <a:pt x="43392" y="1994"/>
                    <a:pt x="39393" y="1"/>
                    <a:pt x="34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 flipH="1">
              <a:off x="7533964" y="3164545"/>
              <a:ext cx="882096" cy="653942"/>
            </a:xfrm>
            <a:custGeom>
              <a:avLst/>
              <a:gdLst/>
              <a:ahLst/>
              <a:cxnLst/>
              <a:rect l="l" t="t" r="r" b="b"/>
              <a:pathLst>
                <a:path w="33671" h="24962" extrusionOk="0">
                  <a:moveTo>
                    <a:pt x="25242" y="1"/>
                  </a:moveTo>
                  <a:cubicBezTo>
                    <a:pt x="22683" y="1"/>
                    <a:pt x="19846" y="820"/>
                    <a:pt x="16855" y="2553"/>
                  </a:cubicBezTo>
                  <a:cubicBezTo>
                    <a:pt x="9854" y="6586"/>
                    <a:pt x="3691" y="14613"/>
                    <a:pt x="1" y="23592"/>
                  </a:cubicBezTo>
                  <a:lnTo>
                    <a:pt x="7077" y="24961"/>
                  </a:lnTo>
                  <a:cubicBezTo>
                    <a:pt x="9322" y="19901"/>
                    <a:pt x="12860" y="15412"/>
                    <a:pt x="16855" y="13091"/>
                  </a:cubicBezTo>
                  <a:cubicBezTo>
                    <a:pt x="18636" y="12063"/>
                    <a:pt x="20333" y="11576"/>
                    <a:pt x="21865" y="11576"/>
                  </a:cubicBezTo>
                  <a:cubicBezTo>
                    <a:pt x="23735" y="11576"/>
                    <a:pt x="25360" y="12303"/>
                    <a:pt x="26594" y="13662"/>
                  </a:cubicBezTo>
                  <a:lnTo>
                    <a:pt x="33670" y="4113"/>
                  </a:lnTo>
                  <a:cubicBezTo>
                    <a:pt x="31544" y="1444"/>
                    <a:pt x="28638" y="1"/>
                    <a:pt x="25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 flipH="1">
              <a:off x="7883819" y="3721614"/>
              <a:ext cx="180422" cy="133712"/>
            </a:xfrm>
            <a:custGeom>
              <a:avLst/>
              <a:gdLst/>
              <a:ahLst/>
              <a:cxnLst/>
              <a:rect l="l" t="t" r="r" b="b"/>
              <a:pathLst>
                <a:path w="6887" h="5104" extrusionOk="0">
                  <a:moveTo>
                    <a:pt x="5140" y="0"/>
                  </a:moveTo>
                  <a:cubicBezTo>
                    <a:pt x="4618" y="0"/>
                    <a:pt x="4038" y="161"/>
                    <a:pt x="3425" y="500"/>
                  </a:cubicBezTo>
                  <a:cubicBezTo>
                    <a:pt x="2017" y="1337"/>
                    <a:pt x="761" y="2973"/>
                    <a:pt x="1" y="4799"/>
                  </a:cubicBezTo>
                  <a:lnTo>
                    <a:pt x="1446" y="5104"/>
                  </a:lnTo>
                  <a:cubicBezTo>
                    <a:pt x="1903" y="4039"/>
                    <a:pt x="2626" y="3125"/>
                    <a:pt x="3425" y="2669"/>
                  </a:cubicBezTo>
                  <a:cubicBezTo>
                    <a:pt x="3801" y="2463"/>
                    <a:pt x="4155" y="2366"/>
                    <a:pt x="4472" y="2366"/>
                  </a:cubicBezTo>
                  <a:cubicBezTo>
                    <a:pt x="4858" y="2366"/>
                    <a:pt x="5190" y="2511"/>
                    <a:pt x="5441" y="2783"/>
                  </a:cubicBezTo>
                  <a:lnTo>
                    <a:pt x="6887" y="843"/>
                  </a:lnTo>
                  <a:cubicBezTo>
                    <a:pt x="6449" y="296"/>
                    <a:pt x="5847" y="0"/>
                    <a:pt x="5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 flipH="1">
              <a:off x="8074165" y="3529410"/>
              <a:ext cx="112649" cy="88181"/>
            </a:xfrm>
            <a:custGeom>
              <a:avLst/>
              <a:gdLst/>
              <a:ahLst/>
              <a:cxnLst/>
              <a:rect l="l" t="t" r="r" b="b"/>
              <a:pathLst>
                <a:path w="4300" h="3366" extrusionOk="0">
                  <a:moveTo>
                    <a:pt x="4299" y="0"/>
                  </a:moveTo>
                  <a:cubicBezTo>
                    <a:pt x="4299" y="0"/>
                    <a:pt x="2549" y="267"/>
                    <a:pt x="1484" y="761"/>
                  </a:cubicBezTo>
                  <a:cubicBezTo>
                    <a:pt x="419" y="1294"/>
                    <a:pt x="0" y="2511"/>
                    <a:pt x="0" y="2511"/>
                  </a:cubicBezTo>
                  <a:cubicBezTo>
                    <a:pt x="0" y="2511"/>
                    <a:pt x="20" y="3366"/>
                    <a:pt x="692" y="3366"/>
                  </a:cubicBezTo>
                  <a:cubicBezTo>
                    <a:pt x="949" y="3366"/>
                    <a:pt x="1303" y="3240"/>
                    <a:pt x="1788" y="2892"/>
                  </a:cubicBezTo>
                  <a:cubicBezTo>
                    <a:pt x="3500" y="1674"/>
                    <a:pt x="4299" y="0"/>
                    <a:pt x="4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 flipH="1">
              <a:off x="7781157" y="3251334"/>
              <a:ext cx="111654" cy="88207"/>
            </a:xfrm>
            <a:custGeom>
              <a:avLst/>
              <a:gdLst/>
              <a:ahLst/>
              <a:cxnLst/>
              <a:rect l="l" t="t" r="r" b="b"/>
              <a:pathLst>
                <a:path w="4262" h="3367" extrusionOk="0">
                  <a:moveTo>
                    <a:pt x="4261" y="1"/>
                  </a:moveTo>
                  <a:cubicBezTo>
                    <a:pt x="4261" y="1"/>
                    <a:pt x="2549" y="229"/>
                    <a:pt x="1484" y="762"/>
                  </a:cubicBezTo>
                  <a:cubicBezTo>
                    <a:pt x="419" y="1256"/>
                    <a:pt x="0" y="2512"/>
                    <a:pt x="0" y="2512"/>
                  </a:cubicBezTo>
                  <a:cubicBezTo>
                    <a:pt x="0" y="2512"/>
                    <a:pt x="20" y="3366"/>
                    <a:pt x="677" y="3366"/>
                  </a:cubicBezTo>
                  <a:cubicBezTo>
                    <a:pt x="929" y="3366"/>
                    <a:pt x="1275" y="3240"/>
                    <a:pt x="1750" y="2892"/>
                  </a:cubicBezTo>
                  <a:cubicBezTo>
                    <a:pt x="3500" y="1637"/>
                    <a:pt x="4261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 flipH="1">
              <a:off x="7573864" y="3184349"/>
              <a:ext cx="114064" cy="66725"/>
            </a:xfrm>
            <a:custGeom>
              <a:avLst/>
              <a:gdLst/>
              <a:ahLst/>
              <a:cxnLst/>
              <a:rect l="l" t="t" r="r" b="b"/>
              <a:pathLst>
                <a:path w="4354" h="2547" extrusionOk="0">
                  <a:moveTo>
                    <a:pt x="1890" y="0"/>
                  </a:moveTo>
                  <a:cubicBezTo>
                    <a:pt x="1014" y="0"/>
                    <a:pt x="397" y="960"/>
                    <a:pt x="397" y="960"/>
                  </a:cubicBezTo>
                  <a:cubicBezTo>
                    <a:pt x="397" y="960"/>
                    <a:pt x="0" y="2546"/>
                    <a:pt x="1302" y="2546"/>
                  </a:cubicBezTo>
                  <a:cubicBezTo>
                    <a:pt x="1396" y="2546"/>
                    <a:pt x="1500" y="2538"/>
                    <a:pt x="1614" y="2520"/>
                  </a:cubicBezTo>
                  <a:cubicBezTo>
                    <a:pt x="3288" y="2254"/>
                    <a:pt x="4353" y="960"/>
                    <a:pt x="4353" y="960"/>
                  </a:cubicBezTo>
                  <a:cubicBezTo>
                    <a:pt x="4353" y="960"/>
                    <a:pt x="2984" y="123"/>
                    <a:pt x="2033" y="9"/>
                  </a:cubicBezTo>
                  <a:cubicBezTo>
                    <a:pt x="1984" y="3"/>
                    <a:pt x="1937" y="0"/>
                    <a:pt x="1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 flipH="1">
              <a:off x="7866872" y="3371838"/>
              <a:ext cx="114038" cy="67616"/>
            </a:xfrm>
            <a:custGeom>
              <a:avLst/>
              <a:gdLst/>
              <a:ahLst/>
              <a:cxnLst/>
              <a:rect l="l" t="t" r="r" b="b"/>
              <a:pathLst>
                <a:path w="4353" h="2581" extrusionOk="0">
                  <a:moveTo>
                    <a:pt x="1899" y="1"/>
                  </a:moveTo>
                  <a:cubicBezTo>
                    <a:pt x="1000" y="1"/>
                    <a:pt x="396" y="1032"/>
                    <a:pt x="396" y="1032"/>
                  </a:cubicBezTo>
                  <a:cubicBezTo>
                    <a:pt x="396" y="1032"/>
                    <a:pt x="0" y="2580"/>
                    <a:pt x="1295" y="2580"/>
                  </a:cubicBezTo>
                  <a:cubicBezTo>
                    <a:pt x="1391" y="2580"/>
                    <a:pt x="1497" y="2572"/>
                    <a:pt x="1613" y="2553"/>
                  </a:cubicBezTo>
                  <a:cubicBezTo>
                    <a:pt x="3287" y="2249"/>
                    <a:pt x="4352" y="917"/>
                    <a:pt x="4352" y="917"/>
                  </a:cubicBezTo>
                  <a:cubicBezTo>
                    <a:pt x="4352" y="917"/>
                    <a:pt x="2945" y="118"/>
                    <a:pt x="1994" y="4"/>
                  </a:cubicBezTo>
                  <a:cubicBezTo>
                    <a:pt x="1962" y="2"/>
                    <a:pt x="1930" y="1"/>
                    <a:pt x="1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 flipH="1">
              <a:off x="8175834" y="3651381"/>
              <a:ext cx="113592" cy="66646"/>
            </a:xfrm>
            <a:custGeom>
              <a:avLst/>
              <a:gdLst/>
              <a:ahLst/>
              <a:cxnLst/>
              <a:rect l="l" t="t" r="r" b="b"/>
              <a:pathLst>
                <a:path w="4336" h="2544" extrusionOk="0">
                  <a:moveTo>
                    <a:pt x="1871" y="1"/>
                  </a:moveTo>
                  <a:cubicBezTo>
                    <a:pt x="1064" y="1"/>
                    <a:pt x="455" y="899"/>
                    <a:pt x="455" y="899"/>
                  </a:cubicBezTo>
                  <a:cubicBezTo>
                    <a:pt x="455" y="899"/>
                    <a:pt x="0" y="2544"/>
                    <a:pt x="1407" y="2544"/>
                  </a:cubicBezTo>
                  <a:cubicBezTo>
                    <a:pt x="1466" y="2544"/>
                    <a:pt x="1530" y="2541"/>
                    <a:pt x="1596" y="2535"/>
                  </a:cubicBezTo>
                  <a:cubicBezTo>
                    <a:pt x="3232" y="2382"/>
                    <a:pt x="4336" y="1127"/>
                    <a:pt x="4336" y="1127"/>
                  </a:cubicBezTo>
                  <a:cubicBezTo>
                    <a:pt x="4336" y="1127"/>
                    <a:pt x="3004" y="214"/>
                    <a:pt x="2091" y="24"/>
                  </a:cubicBezTo>
                  <a:cubicBezTo>
                    <a:pt x="2016" y="8"/>
                    <a:pt x="1943" y="1"/>
                    <a:pt x="1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 flipH="1">
              <a:off x="8394104" y="3620285"/>
              <a:ext cx="93708" cy="69633"/>
            </a:xfrm>
            <a:custGeom>
              <a:avLst/>
              <a:gdLst/>
              <a:ahLst/>
              <a:cxnLst/>
              <a:rect l="l" t="t" r="r" b="b"/>
              <a:pathLst>
                <a:path w="3577" h="2658" extrusionOk="0">
                  <a:moveTo>
                    <a:pt x="1816" y="1"/>
                  </a:moveTo>
                  <a:cubicBezTo>
                    <a:pt x="951" y="1"/>
                    <a:pt x="1" y="145"/>
                    <a:pt x="1" y="145"/>
                  </a:cubicBezTo>
                  <a:cubicBezTo>
                    <a:pt x="1" y="145"/>
                    <a:pt x="115" y="1667"/>
                    <a:pt x="1408" y="2466"/>
                  </a:cubicBezTo>
                  <a:cubicBezTo>
                    <a:pt x="1639" y="2602"/>
                    <a:pt x="1853" y="2658"/>
                    <a:pt x="2049" y="2658"/>
                  </a:cubicBezTo>
                  <a:cubicBezTo>
                    <a:pt x="2949" y="2658"/>
                    <a:pt x="3463" y="1477"/>
                    <a:pt x="3463" y="1477"/>
                  </a:cubicBezTo>
                  <a:cubicBezTo>
                    <a:pt x="3463" y="1477"/>
                    <a:pt x="3577" y="298"/>
                    <a:pt x="2664" y="69"/>
                  </a:cubicBezTo>
                  <a:cubicBezTo>
                    <a:pt x="2424" y="19"/>
                    <a:pt x="2125" y="1"/>
                    <a:pt x="1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 flipH="1">
              <a:off x="8363193" y="3488543"/>
              <a:ext cx="71781" cy="123285"/>
            </a:xfrm>
            <a:custGeom>
              <a:avLst/>
              <a:gdLst/>
              <a:ahLst/>
              <a:cxnLst/>
              <a:rect l="l" t="t" r="r" b="b"/>
              <a:pathLst>
                <a:path w="2740" h="4706" extrusionOk="0">
                  <a:moveTo>
                    <a:pt x="495" y="0"/>
                  </a:moveTo>
                  <a:lnTo>
                    <a:pt x="495" y="0"/>
                  </a:lnTo>
                  <a:cubicBezTo>
                    <a:pt x="495" y="1"/>
                    <a:pt x="0" y="1751"/>
                    <a:pt x="533" y="3653"/>
                  </a:cubicBezTo>
                  <a:cubicBezTo>
                    <a:pt x="746" y="4473"/>
                    <a:pt x="1086" y="4706"/>
                    <a:pt x="1405" y="4706"/>
                  </a:cubicBezTo>
                  <a:cubicBezTo>
                    <a:pt x="1825" y="4706"/>
                    <a:pt x="2207" y="4299"/>
                    <a:pt x="2207" y="4299"/>
                  </a:cubicBezTo>
                  <a:cubicBezTo>
                    <a:pt x="2207" y="4299"/>
                    <a:pt x="2739" y="3082"/>
                    <a:pt x="2245" y="2093"/>
                  </a:cubicBezTo>
                  <a:cubicBezTo>
                    <a:pt x="1712" y="1142"/>
                    <a:pt x="495" y="1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 flipH="1">
              <a:off x="8203735" y="3279259"/>
              <a:ext cx="71781" cy="123285"/>
            </a:xfrm>
            <a:custGeom>
              <a:avLst/>
              <a:gdLst/>
              <a:ahLst/>
              <a:cxnLst/>
              <a:rect l="l" t="t" r="r" b="b"/>
              <a:pathLst>
                <a:path w="2740" h="4706" extrusionOk="0">
                  <a:moveTo>
                    <a:pt x="533" y="0"/>
                  </a:moveTo>
                  <a:cubicBezTo>
                    <a:pt x="533" y="0"/>
                    <a:pt x="0" y="1750"/>
                    <a:pt x="533" y="3652"/>
                  </a:cubicBezTo>
                  <a:cubicBezTo>
                    <a:pt x="762" y="4472"/>
                    <a:pt x="1105" y="4706"/>
                    <a:pt x="1421" y="4706"/>
                  </a:cubicBezTo>
                  <a:cubicBezTo>
                    <a:pt x="1837" y="4706"/>
                    <a:pt x="2207" y="4299"/>
                    <a:pt x="2207" y="4299"/>
                  </a:cubicBezTo>
                  <a:cubicBezTo>
                    <a:pt x="2207" y="4299"/>
                    <a:pt x="2739" y="3082"/>
                    <a:pt x="2245" y="2093"/>
                  </a:cubicBezTo>
                  <a:cubicBezTo>
                    <a:pt x="1750" y="1142"/>
                    <a:pt x="533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 flipH="1">
              <a:off x="8017372" y="3068954"/>
              <a:ext cx="79745" cy="162503"/>
            </a:xfrm>
            <a:custGeom>
              <a:avLst/>
              <a:gdLst/>
              <a:ahLst/>
              <a:cxnLst/>
              <a:rect l="l" t="t" r="r" b="b"/>
              <a:pathLst>
                <a:path w="3044" h="6203" extrusionOk="0">
                  <a:moveTo>
                    <a:pt x="3044" y="1"/>
                  </a:moveTo>
                  <a:cubicBezTo>
                    <a:pt x="3043" y="1"/>
                    <a:pt x="1864" y="1066"/>
                    <a:pt x="951" y="3539"/>
                  </a:cubicBezTo>
                  <a:cubicBezTo>
                    <a:pt x="0" y="6050"/>
                    <a:pt x="1103" y="6202"/>
                    <a:pt x="1103" y="6202"/>
                  </a:cubicBezTo>
                  <a:cubicBezTo>
                    <a:pt x="1103" y="6202"/>
                    <a:pt x="1978" y="5669"/>
                    <a:pt x="2359" y="4110"/>
                  </a:cubicBezTo>
                  <a:cubicBezTo>
                    <a:pt x="2777" y="2550"/>
                    <a:pt x="3044" y="1"/>
                    <a:pt x="3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 flipH="1">
              <a:off x="7526029" y="3002310"/>
              <a:ext cx="114640" cy="89543"/>
            </a:xfrm>
            <a:custGeom>
              <a:avLst/>
              <a:gdLst/>
              <a:ahLst/>
              <a:cxnLst/>
              <a:rect l="l" t="t" r="r" b="b"/>
              <a:pathLst>
                <a:path w="4376" h="3418" extrusionOk="0">
                  <a:moveTo>
                    <a:pt x="3576" y="1"/>
                  </a:moveTo>
                  <a:cubicBezTo>
                    <a:pt x="3144" y="1"/>
                    <a:pt x="2535" y="123"/>
                    <a:pt x="1750" y="567"/>
                  </a:cubicBezTo>
                  <a:cubicBezTo>
                    <a:pt x="0" y="1556"/>
                    <a:pt x="76" y="3154"/>
                    <a:pt x="76" y="3154"/>
                  </a:cubicBezTo>
                  <a:cubicBezTo>
                    <a:pt x="76" y="3154"/>
                    <a:pt x="267" y="3417"/>
                    <a:pt x="666" y="3417"/>
                  </a:cubicBezTo>
                  <a:cubicBezTo>
                    <a:pt x="910" y="3417"/>
                    <a:pt x="1232" y="3319"/>
                    <a:pt x="1636" y="3001"/>
                  </a:cubicBezTo>
                  <a:cubicBezTo>
                    <a:pt x="2663" y="2126"/>
                    <a:pt x="4375" y="186"/>
                    <a:pt x="4375" y="186"/>
                  </a:cubicBezTo>
                  <a:cubicBezTo>
                    <a:pt x="4375" y="186"/>
                    <a:pt x="4109" y="1"/>
                    <a:pt x="3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 flipH="1">
              <a:off x="7857914" y="2995210"/>
              <a:ext cx="78750" cy="162477"/>
            </a:xfrm>
            <a:custGeom>
              <a:avLst/>
              <a:gdLst/>
              <a:ahLst/>
              <a:cxnLst/>
              <a:rect l="l" t="t" r="r" b="b"/>
              <a:pathLst>
                <a:path w="3006" h="6202" extrusionOk="0">
                  <a:moveTo>
                    <a:pt x="3006" y="1"/>
                  </a:moveTo>
                  <a:lnTo>
                    <a:pt x="3006" y="1"/>
                  </a:lnTo>
                  <a:cubicBezTo>
                    <a:pt x="3005" y="1"/>
                    <a:pt x="1864" y="1066"/>
                    <a:pt x="913" y="3539"/>
                  </a:cubicBezTo>
                  <a:cubicBezTo>
                    <a:pt x="0" y="6050"/>
                    <a:pt x="1103" y="6202"/>
                    <a:pt x="1103" y="6202"/>
                  </a:cubicBezTo>
                  <a:cubicBezTo>
                    <a:pt x="1103" y="6202"/>
                    <a:pt x="1940" y="5669"/>
                    <a:pt x="2359" y="4109"/>
                  </a:cubicBezTo>
                  <a:cubicBezTo>
                    <a:pt x="2739" y="2550"/>
                    <a:pt x="3006" y="1"/>
                    <a:pt x="3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 flipH="1">
              <a:off x="8093105" y="3286228"/>
              <a:ext cx="116684" cy="158495"/>
            </a:xfrm>
            <a:custGeom>
              <a:avLst/>
              <a:gdLst/>
              <a:ahLst/>
              <a:cxnLst/>
              <a:rect l="l" t="t" r="r" b="b"/>
              <a:pathLst>
                <a:path w="4454" h="6050" extrusionOk="0">
                  <a:moveTo>
                    <a:pt x="877" y="1"/>
                  </a:moveTo>
                  <a:cubicBezTo>
                    <a:pt x="877" y="1"/>
                    <a:pt x="306" y="1827"/>
                    <a:pt x="192" y="3348"/>
                  </a:cubicBezTo>
                  <a:cubicBezTo>
                    <a:pt x="126" y="4670"/>
                    <a:pt x="31" y="5733"/>
                    <a:pt x="8" y="5990"/>
                  </a:cubicBezTo>
                  <a:lnTo>
                    <a:pt x="8" y="5990"/>
                  </a:lnTo>
                  <a:cubicBezTo>
                    <a:pt x="39" y="5809"/>
                    <a:pt x="237" y="5208"/>
                    <a:pt x="1486" y="4147"/>
                  </a:cubicBezTo>
                  <a:cubicBezTo>
                    <a:pt x="3046" y="2892"/>
                    <a:pt x="4453" y="2664"/>
                    <a:pt x="4453" y="2664"/>
                  </a:cubicBezTo>
                  <a:lnTo>
                    <a:pt x="4453" y="2207"/>
                  </a:lnTo>
                  <a:cubicBezTo>
                    <a:pt x="4453" y="2207"/>
                    <a:pt x="2437" y="3006"/>
                    <a:pt x="1676" y="3615"/>
                  </a:cubicBezTo>
                  <a:cubicBezTo>
                    <a:pt x="915" y="4223"/>
                    <a:pt x="306" y="5022"/>
                    <a:pt x="306" y="5022"/>
                  </a:cubicBezTo>
                  <a:cubicBezTo>
                    <a:pt x="306" y="5022"/>
                    <a:pt x="459" y="2435"/>
                    <a:pt x="725" y="1294"/>
                  </a:cubicBezTo>
                  <a:cubicBezTo>
                    <a:pt x="1029" y="153"/>
                    <a:pt x="877" y="1"/>
                    <a:pt x="877" y="1"/>
                  </a:cubicBezTo>
                  <a:close/>
                  <a:moveTo>
                    <a:pt x="8" y="5990"/>
                  </a:moveTo>
                  <a:cubicBezTo>
                    <a:pt x="1" y="6030"/>
                    <a:pt x="2" y="6050"/>
                    <a:pt x="2" y="6050"/>
                  </a:cubicBezTo>
                  <a:cubicBezTo>
                    <a:pt x="2" y="6050"/>
                    <a:pt x="4" y="6029"/>
                    <a:pt x="8" y="59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 flipH="1">
              <a:off x="7727347" y="3298226"/>
              <a:ext cx="168476" cy="97088"/>
            </a:xfrm>
            <a:custGeom>
              <a:avLst/>
              <a:gdLst/>
              <a:ahLst/>
              <a:cxnLst/>
              <a:rect l="l" t="t" r="r" b="b"/>
              <a:pathLst>
                <a:path w="6431" h="3706" extrusionOk="0">
                  <a:moveTo>
                    <a:pt x="421" y="1"/>
                  </a:moveTo>
                  <a:cubicBezTo>
                    <a:pt x="327" y="1"/>
                    <a:pt x="274" y="16"/>
                    <a:pt x="267" y="37"/>
                  </a:cubicBezTo>
                  <a:cubicBezTo>
                    <a:pt x="229" y="189"/>
                    <a:pt x="1" y="456"/>
                    <a:pt x="1" y="456"/>
                  </a:cubicBezTo>
                  <a:cubicBezTo>
                    <a:pt x="1" y="456"/>
                    <a:pt x="36" y="451"/>
                    <a:pt x="103" y="451"/>
                  </a:cubicBezTo>
                  <a:cubicBezTo>
                    <a:pt x="462" y="451"/>
                    <a:pt x="1732" y="586"/>
                    <a:pt x="3273" y="2320"/>
                  </a:cubicBezTo>
                  <a:cubicBezTo>
                    <a:pt x="4258" y="3452"/>
                    <a:pt x="5116" y="3706"/>
                    <a:pt x="5688" y="3706"/>
                  </a:cubicBezTo>
                  <a:cubicBezTo>
                    <a:pt x="6154" y="3706"/>
                    <a:pt x="6430" y="3537"/>
                    <a:pt x="6430" y="3537"/>
                  </a:cubicBezTo>
                  <a:lnTo>
                    <a:pt x="6392" y="3195"/>
                  </a:lnTo>
                  <a:cubicBezTo>
                    <a:pt x="6392" y="3195"/>
                    <a:pt x="6203" y="3324"/>
                    <a:pt x="5848" y="3324"/>
                  </a:cubicBezTo>
                  <a:cubicBezTo>
                    <a:pt x="5364" y="3324"/>
                    <a:pt x="4572" y="3082"/>
                    <a:pt x="3539" y="1939"/>
                  </a:cubicBezTo>
                  <a:cubicBezTo>
                    <a:pt x="2076" y="320"/>
                    <a:pt x="841" y="1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 flipH="1">
              <a:off x="7536008" y="3058658"/>
              <a:ext cx="168450" cy="96485"/>
            </a:xfrm>
            <a:custGeom>
              <a:avLst/>
              <a:gdLst/>
              <a:ahLst/>
              <a:cxnLst/>
              <a:rect l="l" t="t" r="r" b="b"/>
              <a:pathLst>
                <a:path w="6430" h="3683" extrusionOk="0">
                  <a:moveTo>
                    <a:pt x="441" y="1"/>
                  </a:moveTo>
                  <a:cubicBezTo>
                    <a:pt x="335" y="1"/>
                    <a:pt x="274" y="22"/>
                    <a:pt x="267" y="51"/>
                  </a:cubicBezTo>
                  <a:cubicBezTo>
                    <a:pt x="229" y="166"/>
                    <a:pt x="0" y="470"/>
                    <a:pt x="0" y="470"/>
                  </a:cubicBezTo>
                  <a:cubicBezTo>
                    <a:pt x="0" y="470"/>
                    <a:pt x="48" y="462"/>
                    <a:pt x="137" y="462"/>
                  </a:cubicBezTo>
                  <a:cubicBezTo>
                    <a:pt x="538" y="462"/>
                    <a:pt x="1771" y="615"/>
                    <a:pt x="3234" y="2296"/>
                  </a:cubicBezTo>
                  <a:cubicBezTo>
                    <a:pt x="4240" y="3428"/>
                    <a:pt x="5108" y="3682"/>
                    <a:pt x="5684" y="3682"/>
                  </a:cubicBezTo>
                  <a:cubicBezTo>
                    <a:pt x="6154" y="3682"/>
                    <a:pt x="6430" y="3514"/>
                    <a:pt x="6430" y="3514"/>
                  </a:cubicBezTo>
                  <a:lnTo>
                    <a:pt x="6392" y="3171"/>
                  </a:lnTo>
                  <a:cubicBezTo>
                    <a:pt x="6392" y="3171"/>
                    <a:pt x="6191" y="3315"/>
                    <a:pt x="5816" y="3315"/>
                  </a:cubicBezTo>
                  <a:cubicBezTo>
                    <a:pt x="5329" y="3315"/>
                    <a:pt x="4549" y="3072"/>
                    <a:pt x="3539" y="1954"/>
                  </a:cubicBezTo>
                  <a:cubicBezTo>
                    <a:pt x="2098" y="360"/>
                    <a:pt x="880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 flipH="1">
              <a:off x="7789435" y="3219007"/>
              <a:ext cx="130306" cy="72227"/>
            </a:xfrm>
            <a:custGeom>
              <a:avLst/>
              <a:gdLst/>
              <a:ahLst/>
              <a:cxnLst/>
              <a:rect l="l" t="t" r="r" b="b"/>
              <a:pathLst>
                <a:path w="4974" h="2757" extrusionOk="0">
                  <a:moveTo>
                    <a:pt x="3949" y="1"/>
                  </a:moveTo>
                  <a:cubicBezTo>
                    <a:pt x="3858" y="1"/>
                    <a:pt x="3759" y="6"/>
                    <a:pt x="3653" y="18"/>
                  </a:cubicBezTo>
                  <a:cubicBezTo>
                    <a:pt x="2626" y="94"/>
                    <a:pt x="1" y="2414"/>
                    <a:pt x="1" y="2414"/>
                  </a:cubicBezTo>
                  <a:lnTo>
                    <a:pt x="1" y="2757"/>
                  </a:lnTo>
                  <a:cubicBezTo>
                    <a:pt x="1" y="2757"/>
                    <a:pt x="2664" y="550"/>
                    <a:pt x="3881" y="474"/>
                  </a:cubicBezTo>
                  <a:cubicBezTo>
                    <a:pt x="4974" y="406"/>
                    <a:pt x="4749" y="1"/>
                    <a:pt x="3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 flipH="1">
              <a:off x="7675533" y="3312214"/>
              <a:ext cx="104659" cy="115583"/>
            </a:xfrm>
            <a:custGeom>
              <a:avLst/>
              <a:gdLst/>
              <a:ahLst/>
              <a:cxnLst/>
              <a:rect l="l" t="t" r="r" b="b"/>
              <a:pathLst>
                <a:path w="3995" h="4412" extrusionOk="0">
                  <a:moveTo>
                    <a:pt x="2570" y="0"/>
                  </a:moveTo>
                  <a:cubicBezTo>
                    <a:pt x="1733" y="0"/>
                    <a:pt x="763" y="864"/>
                    <a:pt x="609" y="2509"/>
                  </a:cubicBezTo>
                  <a:cubicBezTo>
                    <a:pt x="609" y="2509"/>
                    <a:pt x="0" y="3688"/>
                    <a:pt x="1218" y="4373"/>
                  </a:cubicBezTo>
                  <a:cubicBezTo>
                    <a:pt x="1269" y="4399"/>
                    <a:pt x="1334" y="4411"/>
                    <a:pt x="1408" y="4411"/>
                  </a:cubicBezTo>
                  <a:cubicBezTo>
                    <a:pt x="1988" y="4411"/>
                    <a:pt x="3186" y="3642"/>
                    <a:pt x="3995" y="2394"/>
                  </a:cubicBezTo>
                  <a:cubicBezTo>
                    <a:pt x="3919" y="1481"/>
                    <a:pt x="3767" y="987"/>
                    <a:pt x="3576" y="606"/>
                  </a:cubicBezTo>
                  <a:cubicBezTo>
                    <a:pt x="3342" y="199"/>
                    <a:pt x="2971" y="0"/>
                    <a:pt x="2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 flipH="1">
              <a:off x="7675534" y="3331574"/>
              <a:ext cx="87735" cy="76261"/>
            </a:xfrm>
            <a:custGeom>
              <a:avLst/>
              <a:gdLst/>
              <a:ahLst/>
              <a:cxnLst/>
              <a:rect l="l" t="t" r="r" b="b"/>
              <a:pathLst>
                <a:path w="3349" h="2911" extrusionOk="0">
                  <a:moveTo>
                    <a:pt x="2440" y="0"/>
                  </a:moveTo>
                  <a:cubicBezTo>
                    <a:pt x="1639" y="0"/>
                    <a:pt x="732" y="463"/>
                    <a:pt x="39" y="1427"/>
                  </a:cubicBezTo>
                  <a:cubicBezTo>
                    <a:pt x="1" y="1465"/>
                    <a:pt x="1" y="1503"/>
                    <a:pt x="1" y="1541"/>
                  </a:cubicBezTo>
                  <a:cubicBezTo>
                    <a:pt x="490" y="1165"/>
                    <a:pt x="1017" y="947"/>
                    <a:pt x="1456" y="947"/>
                  </a:cubicBezTo>
                  <a:cubicBezTo>
                    <a:pt x="1905" y="947"/>
                    <a:pt x="2263" y="1174"/>
                    <a:pt x="2398" y="1693"/>
                  </a:cubicBezTo>
                  <a:cubicBezTo>
                    <a:pt x="2474" y="2036"/>
                    <a:pt x="2398" y="2492"/>
                    <a:pt x="2245" y="2911"/>
                  </a:cubicBezTo>
                  <a:cubicBezTo>
                    <a:pt x="2626" y="2607"/>
                    <a:pt x="3006" y="2150"/>
                    <a:pt x="3349" y="1655"/>
                  </a:cubicBezTo>
                  <a:cubicBezTo>
                    <a:pt x="3311" y="933"/>
                    <a:pt x="3197" y="476"/>
                    <a:pt x="3044" y="96"/>
                  </a:cubicBezTo>
                  <a:cubicBezTo>
                    <a:pt x="2854" y="32"/>
                    <a:pt x="2651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 flipH="1">
              <a:off x="7706420" y="3308783"/>
              <a:ext cx="79771" cy="130044"/>
            </a:xfrm>
            <a:custGeom>
              <a:avLst/>
              <a:gdLst/>
              <a:ahLst/>
              <a:cxnLst/>
              <a:rect l="l" t="t" r="r" b="b"/>
              <a:pathLst>
                <a:path w="3045" h="4964" extrusionOk="0">
                  <a:moveTo>
                    <a:pt x="2278" y="0"/>
                  </a:moveTo>
                  <a:cubicBezTo>
                    <a:pt x="2051" y="0"/>
                    <a:pt x="1799" y="69"/>
                    <a:pt x="1561" y="281"/>
                  </a:cubicBezTo>
                  <a:cubicBezTo>
                    <a:pt x="838" y="890"/>
                    <a:pt x="648" y="2602"/>
                    <a:pt x="648" y="2602"/>
                  </a:cubicBezTo>
                  <a:cubicBezTo>
                    <a:pt x="648" y="2602"/>
                    <a:pt x="1" y="3591"/>
                    <a:pt x="457" y="4618"/>
                  </a:cubicBezTo>
                  <a:cubicBezTo>
                    <a:pt x="574" y="4870"/>
                    <a:pt x="769" y="4964"/>
                    <a:pt x="996" y="4964"/>
                  </a:cubicBezTo>
                  <a:cubicBezTo>
                    <a:pt x="1659" y="4964"/>
                    <a:pt x="2588" y="4161"/>
                    <a:pt x="2588" y="4161"/>
                  </a:cubicBezTo>
                  <a:lnTo>
                    <a:pt x="2588" y="4161"/>
                  </a:lnTo>
                  <a:cubicBezTo>
                    <a:pt x="2588" y="4161"/>
                    <a:pt x="2507" y="4168"/>
                    <a:pt x="2382" y="4168"/>
                  </a:cubicBezTo>
                  <a:cubicBezTo>
                    <a:pt x="1989" y="4168"/>
                    <a:pt x="1162" y="4102"/>
                    <a:pt x="1104" y="3553"/>
                  </a:cubicBezTo>
                  <a:cubicBezTo>
                    <a:pt x="1066" y="2830"/>
                    <a:pt x="1408" y="2449"/>
                    <a:pt x="1408" y="2449"/>
                  </a:cubicBezTo>
                  <a:cubicBezTo>
                    <a:pt x="1408" y="2449"/>
                    <a:pt x="876" y="1879"/>
                    <a:pt x="1789" y="890"/>
                  </a:cubicBezTo>
                  <a:cubicBezTo>
                    <a:pt x="2371" y="273"/>
                    <a:pt x="2922" y="242"/>
                    <a:pt x="3027" y="242"/>
                  </a:cubicBezTo>
                  <a:cubicBezTo>
                    <a:pt x="3038" y="242"/>
                    <a:pt x="3044" y="243"/>
                    <a:pt x="3044" y="243"/>
                  </a:cubicBezTo>
                  <a:cubicBezTo>
                    <a:pt x="3044" y="243"/>
                    <a:pt x="2705" y="0"/>
                    <a:pt x="2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 flipH="1">
              <a:off x="7471227" y="3070866"/>
              <a:ext cx="104659" cy="115557"/>
            </a:xfrm>
            <a:custGeom>
              <a:avLst/>
              <a:gdLst/>
              <a:ahLst/>
              <a:cxnLst/>
              <a:rect l="l" t="t" r="r" b="b"/>
              <a:pathLst>
                <a:path w="3995" h="4411" extrusionOk="0">
                  <a:moveTo>
                    <a:pt x="2591" y="0"/>
                  </a:moveTo>
                  <a:cubicBezTo>
                    <a:pt x="1801" y="0"/>
                    <a:pt x="884" y="820"/>
                    <a:pt x="685" y="2439"/>
                  </a:cubicBezTo>
                  <a:cubicBezTo>
                    <a:pt x="685" y="2439"/>
                    <a:pt x="0" y="3580"/>
                    <a:pt x="1218" y="4341"/>
                  </a:cubicBezTo>
                  <a:cubicBezTo>
                    <a:pt x="1282" y="4388"/>
                    <a:pt x="1368" y="4410"/>
                    <a:pt x="1472" y="4410"/>
                  </a:cubicBezTo>
                  <a:cubicBezTo>
                    <a:pt x="2046" y="4410"/>
                    <a:pt x="3157" y="3719"/>
                    <a:pt x="3995" y="2591"/>
                  </a:cubicBezTo>
                  <a:cubicBezTo>
                    <a:pt x="3957" y="1640"/>
                    <a:pt x="3843" y="1107"/>
                    <a:pt x="3614" y="689"/>
                  </a:cubicBezTo>
                  <a:cubicBezTo>
                    <a:pt x="3391" y="229"/>
                    <a:pt x="3009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 flipH="1">
              <a:off x="7471227" y="3091980"/>
              <a:ext cx="85718" cy="77676"/>
            </a:xfrm>
            <a:custGeom>
              <a:avLst/>
              <a:gdLst/>
              <a:ahLst/>
              <a:cxnLst/>
              <a:rect l="l" t="t" r="r" b="b"/>
              <a:pathLst>
                <a:path w="3272" h="2965" extrusionOk="0">
                  <a:moveTo>
                    <a:pt x="2267" y="0"/>
                  </a:moveTo>
                  <a:cubicBezTo>
                    <a:pt x="1521" y="0"/>
                    <a:pt x="686" y="407"/>
                    <a:pt x="38" y="1252"/>
                  </a:cubicBezTo>
                  <a:cubicBezTo>
                    <a:pt x="0" y="1290"/>
                    <a:pt x="0" y="1328"/>
                    <a:pt x="0" y="1366"/>
                  </a:cubicBezTo>
                  <a:cubicBezTo>
                    <a:pt x="445" y="1059"/>
                    <a:pt x="920" y="889"/>
                    <a:pt x="1326" y="889"/>
                  </a:cubicBezTo>
                  <a:cubicBezTo>
                    <a:pt x="1823" y="889"/>
                    <a:pt x="2216" y="1143"/>
                    <a:pt x="2321" y="1709"/>
                  </a:cubicBezTo>
                  <a:cubicBezTo>
                    <a:pt x="2397" y="2089"/>
                    <a:pt x="2283" y="2508"/>
                    <a:pt x="2131" y="2964"/>
                  </a:cubicBezTo>
                  <a:cubicBezTo>
                    <a:pt x="2511" y="2660"/>
                    <a:pt x="2929" y="2280"/>
                    <a:pt x="3272" y="1785"/>
                  </a:cubicBezTo>
                  <a:cubicBezTo>
                    <a:pt x="3234" y="1024"/>
                    <a:pt x="3158" y="530"/>
                    <a:pt x="3006" y="149"/>
                  </a:cubicBezTo>
                  <a:cubicBezTo>
                    <a:pt x="2778" y="50"/>
                    <a:pt x="2528" y="0"/>
                    <a:pt x="2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 flipH="1">
              <a:off x="7500122" y="3065993"/>
              <a:ext cx="80767" cy="130437"/>
            </a:xfrm>
            <a:custGeom>
              <a:avLst/>
              <a:gdLst/>
              <a:ahLst/>
              <a:cxnLst/>
              <a:rect l="l" t="t" r="r" b="b"/>
              <a:pathLst>
                <a:path w="3083" h="4979" extrusionOk="0">
                  <a:moveTo>
                    <a:pt x="2256" y="1"/>
                  </a:moveTo>
                  <a:cubicBezTo>
                    <a:pt x="2062" y="1"/>
                    <a:pt x="1849" y="60"/>
                    <a:pt x="1637" y="228"/>
                  </a:cubicBezTo>
                  <a:cubicBezTo>
                    <a:pt x="952" y="799"/>
                    <a:pt x="686" y="2511"/>
                    <a:pt x="686" y="2511"/>
                  </a:cubicBezTo>
                  <a:cubicBezTo>
                    <a:pt x="686" y="2511"/>
                    <a:pt x="1" y="3500"/>
                    <a:pt x="419" y="4565"/>
                  </a:cubicBezTo>
                  <a:cubicBezTo>
                    <a:pt x="539" y="4869"/>
                    <a:pt x="761" y="4978"/>
                    <a:pt x="1017" y="4978"/>
                  </a:cubicBezTo>
                  <a:cubicBezTo>
                    <a:pt x="1658" y="4978"/>
                    <a:pt x="2512" y="4299"/>
                    <a:pt x="2512" y="4299"/>
                  </a:cubicBezTo>
                  <a:cubicBezTo>
                    <a:pt x="2512" y="4299"/>
                    <a:pt x="1104" y="4299"/>
                    <a:pt x="1104" y="3538"/>
                  </a:cubicBezTo>
                  <a:cubicBezTo>
                    <a:pt x="1066" y="2815"/>
                    <a:pt x="1409" y="2435"/>
                    <a:pt x="1409" y="2435"/>
                  </a:cubicBezTo>
                  <a:cubicBezTo>
                    <a:pt x="1409" y="2435"/>
                    <a:pt x="914" y="1826"/>
                    <a:pt x="1865" y="875"/>
                  </a:cubicBezTo>
                  <a:cubicBezTo>
                    <a:pt x="2343" y="397"/>
                    <a:pt x="2780" y="334"/>
                    <a:pt x="2975" y="334"/>
                  </a:cubicBezTo>
                  <a:cubicBezTo>
                    <a:pt x="3044" y="334"/>
                    <a:pt x="3083" y="342"/>
                    <a:pt x="3083" y="342"/>
                  </a:cubicBezTo>
                  <a:cubicBezTo>
                    <a:pt x="3083" y="342"/>
                    <a:pt x="2722" y="1"/>
                    <a:pt x="2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 flipH="1">
              <a:off x="8162862" y="3379775"/>
              <a:ext cx="245209" cy="343423"/>
            </a:xfrm>
            <a:custGeom>
              <a:avLst/>
              <a:gdLst/>
              <a:ahLst/>
              <a:cxnLst/>
              <a:rect l="l" t="t" r="r" b="b"/>
              <a:pathLst>
                <a:path w="9360" h="13109" extrusionOk="0">
                  <a:moveTo>
                    <a:pt x="7156" y="1"/>
                  </a:moveTo>
                  <a:cubicBezTo>
                    <a:pt x="6817" y="1"/>
                    <a:pt x="6454" y="79"/>
                    <a:pt x="6087" y="234"/>
                  </a:cubicBezTo>
                  <a:cubicBezTo>
                    <a:pt x="5250" y="576"/>
                    <a:pt x="4642" y="196"/>
                    <a:pt x="3843" y="2022"/>
                  </a:cubicBezTo>
                  <a:cubicBezTo>
                    <a:pt x="3805" y="1870"/>
                    <a:pt x="3691" y="1718"/>
                    <a:pt x="3538" y="1642"/>
                  </a:cubicBezTo>
                  <a:cubicBezTo>
                    <a:pt x="3438" y="1589"/>
                    <a:pt x="3333" y="1565"/>
                    <a:pt x="3224" y="1565"/>
                  </a:cubicBezTo>
                  <a:cubicBezTo>
                    <a:pt x="2385" y="1565"/>
                    <a:pt x="1351" y="3016"/>
                    <a:pt x="913" y="4229"/>
                  </a:cubicBezTo>
                  <a:cubicBezTo>
                    <a:pt x="305" y="5788"/>
                    <a:pt x="190" y="7615"/>
                    <a:pt x="533" y="8908"/>
                  </a:cubicBezTo>
                  <a:cubicBezTo>
                    <a:pt x="381" y="9212"/>
                    <a:pt x="267" y="9593"/>
                    <a:pt x="190" y="9935"/>
                  </a:cubicBezTo>
                  <a:cubicBezTo>
                    <a:pt x="0" y="11229"/>
                    <a:pt x="495" y="12218"/>
                    <a:pt x="1104" y="12712"/>
                  </a:cubicBezTo>
                  <a:cubicBezTo>
                    <a:pt x="1440" y="12982"/>
                    <a:pt x="1820" y="13108"/>
                    <a:pt x="2225" y="13108"/>
                  </a:cubicBezTo>
                  <a:cubicBezTo>
                    <a:pt x="2962" y="13108"/>
                    <a:pt x="3779" y="12689"/>
                    <a:pt x="4566" y="11952"/>
                  </a:cubicBezTo>
                  <a:cubicBezTo>
                    <a:pt x="5935" y="11723"/>
                    <a:pt x="7837" y="10011"/>
                    <a:pt x="8636" y="8223"/>
                  </a:cubicBezTo>
                  <a:cubicBezTo>
                    <a:pt x="9131" y="7158"/>
                    <a:pt x="9359" y="5788"/>
                    <a:pt x="8979" y="5066"/>
                  </a:cubicBezTo>
                  <a:cubicBezTo>
                    <a:pt x="8865" y="4913"/>
                    <a:pt x="8750" y="4799"/>
                    <a:pt x="8636" y="4723"/>
                  </a:cubicBezTo>
                  <a:cubicBezTo>
                    <a:pt x="9017" y="3886"/>
                    <a:pt x="9207" y="2935"/>
                    <a:pt x="9093" y="2098"/>
                  </a:cubicBezTo>
                  <a:cubicBezTo>
                    <a:pt x="8951" y="679"/>
                    <a:pt x="8152" y="1"/>
                    <a:pt x="7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 flipH="1">
              <a:off x="8164853" y="3420694"/>
              <a:ext cx="243218" cy="302503"/>
            </a:xfrm>
            <a:custGeom>
              <a:avLst/>
              <a:gdLst/>
              <a:ahLst/>
              <a:cxnLst/>
              <a:rect l="l" t="t" r="r" b="b"/>
              <a:pathLst>
                <a:path w="9284" h="11547" extrusionOk="0">
                  <a:moveTo>
                    <a:pt x="3210" y="1"/>
                  </a:moveTo>
                  <a:cubicBezTo>
                    <a:pt x="2383" y="1"/>
                    <a:pt x="1359" y="1442"/>
                    <a:pt x="913" y="2667"/>
                  </a:cubicBezTo>
                  <a:cubicBezTo>
                    <a:pt x="305" y="4226"/>
                    <a:pt x="190" y="6053"/>
                    <a:pt x="533" y="7346"/>
                  </a:cubicBezTo>
                  <a:cubicBezTo>
                    <a:pt x="381" y="7650"/>
                    <a:pt x="267" y="8031"/>
                    <a:pt x="190" y="8373"/>
                  </a:cubicBezTo>
                  <a:cubicBezTo>
                    <a:pt x="0" y="9667"/>
                    <a:pt x="495" y="10656"/>
                    <a:pt x="1104" y="11150"/>
                  </a:cubicBezTo>
                  <a:cubicBezTo>
                    <a:pt x="1440" y="11420"/>
                    <a:pt x="1820" y="11546"/>
                    <a:pt x="2225" y="11546"/>
                  </a:cubicBezTo>
                  <a:cubicBezTo>
                    <a:pt x="2962" y="11546"/>
                    <a:pt x="3779" y="11127"/>
                    <a:pt x="4566" y="10390"/>
                  </a:cubicBezTo>
                  <a:cubicBezTo>
                    <a:pt x="5935" y="10161"/>
                    <a:pt x="7837" y="8449"/>
                    <a:pt x="8636" y="6661"/>
                  </a:cubicBezTo>
                  <a:cubicBezTo>
                    <a:pt x="9055" y="5748"/>
                    <a:pt x="9283" y="4645"/>
                    <a:pt x="9093" y="3884"/>
                  </a:cubicBezTo>
                  <a:lnTo>
                    <a:pt x="9093" y="3884"/>
                  </a:lnTo>
                  <a:cubicBezTo>
                    <a:pt x="8979" y="4987"/>
                    <a:pt x="8446" y="6167"/>
                    <a:pt x="8028" y="6813"/>
                  </a:cubicBezTo>
                  <a:cubicBezTo>
                    <a:pt x="7467" y="7689"/>
                    <a:pt x="6424" y="8467"/>
                    <a:pt x="5668" y="8467"/>
                  </a:cubicBezTo>
                  <a:cubicBezTo>
                    <a:pt x="5603" y="8467"/>
                    <a:pt x="5539" y="8461"/>
                    <a:pt x="5479" y="8449"/>
                  </a:cubicBezTo>
                  <a:cubicBezTo>
                    <a:pt x="5365" y="8640"/>
                    <a:pt x="5250" y="8792"/>
                    <a:pt x="5098" y="8944"/>
                  </a:cubicBezTo>
                  <a:cubicBezTo>
                    <a:pt x="4489" y="9591"/>
                    <a:pt x="3767" y="9971"/>
                    <a:pt x="3158" y="10009"/>
                  </a:cubicBezTo>
                  <a:cubicBezTo>
                    <a:pt x="3119" y="10012"/>
                    <a:pt x="3079" y="10013"/>
                    <a:pt x="3040" y="10013"/>
                  </a:cubicBezTo>
                  <a:cubicBezTo>
                    <a:pt x="2516" y="10013"/>
                    <a:pt x="2044" y="9766"/>
                    <a:pt x="1902" y="9058"/>
                  </a:cubicBezTo>
                  <a:cubicBezTo>
                    <a:pt x="1826" y="8640"/>
                    <a:pt x="1864" y="8183"/>
                    <a:pt x="1941" y="7726"/>
                  </a:cubicBezTo>
                  <a:cubicBezTo>
                    <a:pt x="1370" y="7498"/>
                    <a:pt x="1180" y="6091"/>
                    <a:pt x="1256" y="5177"/>
                  </a:cubicBezTo>
                  <a:cubicBezTo>
                    <a:pt x="1408" y="3389"/>
                    <a:pt x="2169" y="1449"/>
                    <a:pt x="3272" y="3"/>
                  </a:cubicBezTo>
                  <a:cubicBezTo>
                    <a:pt x="3251" y="2"/>
                    <a:pt x="3231" y="1"/>
                    <a:pt x="3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 flipH="1">
              <a:off x="8199753" y="3416005"/>
              <a:ext cx="75056" cy="57608"/>
            </a:xfrm>
            <a:custGeom>
              <a:avLst/>
              <a:gdLst/>
              <a:ahLst/>
              <a:cxnLst/>
              <a:rect l="l" t="t" r="r" b="b"/>
              <a:pathLst>
                <a:path w="2865" h="2199" extrusionOk="0">
                  <a:moveTo>
                    <a:pt x="1855" y="0"/>
                  </a:moveTo>
                  <a:cubicBezTo>
                    <a:pt x="1130" y="0"/>
                    <a:pt x="0" y="646"/>
                    <a:pt x="125" y="677"/>
                  </a:cubicBezTo>
                  <a:cubicBezTo>
                    <a:pt x="1533" y="829"/>
                    <a:pt x="1419" y="1818"/>
                    <a:pt x="1419" y="1818"/>
                  </a:cubicBezTo>
                  <a:lnTo>
                    <a:pt x="2636" y="2199"/>
                  </a:lnTo>
                  <a:cubicBezTo>
                    <a:pt x="2636" y="2199"/>
                    <a:pt x="2865" y="525"/>
                    <a:pt x="2256" y="106"/>
                  </a:cubicBezTo>
                  <a:cubicBezTo>
                    <a:pt x="2153" y="31"/>
                    <a:pt x="2014" y="0"/>
                    <a:pt x="1855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 flipH="1">
              <a:off x="8233649" y="3418913"/>
              <a:ext cx="136568" cy="175314"/>
            </a:xfrm>
            <a:custGeom>
              <a:avLst/>
              <a:gdLst/>
              <a:ahLst/>
              <a:cxnLst/>
              <a:rect l="l" t="t" r="r" b="b"/>
              <a:pathLst>
                <a:path w="5213" h="6692" extrusionOk="0">
                  <a:moveTo>
                    <a:pt x="4158" y="0"/>
                  </a:moveTo>
                  <a:cubicBezTo>
                    <a:pt x="3485" y="0"/>
                    <a:pt x="2516" y="902"/>
                    <a:pt x="1523" y="2392"/>
                  </a:cubicBezTo>
                  <a:cubicBezTo>
                    <a:pt x="1" y="4599"/>
                    <a:pt x="1142" y="6691"/>
                    <a:pt x="1142" y="6691"/>
                  </a:cubicBezTo>
                  <a:cubicBezTo>
                    <a:pt x="1034" y="5060"/>
                    <a:pt x="2341" y="2219"/>
                    <a:pt x="3452" y="2219"/>
                  </a:cubicBezTo>
                  <a:cubicBezTo>
                    <a:pt x="3507" y="2219"/>
                    <a:pt x="3562" y="2226"/>
                    <a:pt x="3615" y="2240"/>
                  </a:cubicBezTo>
                  <a:cubicBezTo>
                    <a:pt x="4795" y="2582"/>
                    <a:pt x="3197" y="6006"/>
                    <a:pt x="3197" y="6006"/>
                  </a:cubicBezTo>
                  <a:cubicBezTo>
                    <a:pt x="3197" y="6006"/>
                    <a:pt x="5213" y="4447"/>
                    <a:pt x="5061" y="1707"/>
                  </a:cubicBezTo>
                  <a:cubicBezTo>
                    <a:pt x="5011" y="523"/>
                    <a:pt x="4671" y="0"/>
                    <a:pt x="4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 flipH="1">
              <a:off x="8162866" y="3465255"/>
              <a:ext cx="130595" cy="159255"/>
            </a:xfrm>
            <a:custGeom>
              <a:avLst/>
              <a:gdLst/>
              <a:ahLst/>
              <a:cxnLst/>
              <a:rect l="l" t="t" r="r" b="b"/>
              <a:pathLst>
                <a:path w="4985" h="6079" extrusionOk="0">
                  <a:moveTo>
                    <a:pt x="2074" y="0"/>
                  </a:moveTo>
                  <a:cubicBezTo>
                    <a:pt x="1905" y="0"/>
                    <a:pt x="1741" y="43"/>
                    <a:pt x="1598" y="129"/>
                  </a:cubicBezTo>
                  <a:cubicBezTo>
                    <a:pt x="1636" y="357"/>
                    <a:pt x="1636" y="623"/>
                    <a:pt x="1598" y="928"/>
                  </a:cubicBezTo>
                  <a:cubicBezTo>
                    <a:pt x="1560" y="1156"/>
                    <a:pt x="1522" y="1460"/>
                    <a:pt x="1446" y="1765"/>
                  </a:cubicBezTo>
                  <a:cubicBezTo>
                    <a:pt x="1531" y="1749"/>
                    <a:pt x="1614" y="1742"/>
                    <a:pt x="1694" y="1742"/>
                  </a:cubicBezTo>
                  <a:cubicBezTo>
                    <a:pt x="2223" y="1742"/>
                    <a:pt x="2620" y="2080"/>
                    <a:pt x="2587" y="2906"/>
                  </a:cubicBezTo>
                  <a:cubicBezTo>
                    <a:pt x="2511" y="4846"/>
                    <a:pt x="0" y="5721"/>
                    <a:pt x="0" y="5721"/>
                  </a:cubicBezTo>
                  <a:cubicBezTo>
                    <a:pt x="0" y="5721"/>
                    <a:pt x="348" y="6078"/>
                    <a:pt x="931" y="6078"/>
                  </a:cubicBezTo>
                  <a:cubicBezTo>
                    <a:pt x="1489" y="6078"/>
                    <a:pt x="2264" y="5750"/>
                    <a:pt x="3158" y="4466"/>
                  </a:cubicBezTo>
                  <a:cubicBezTo>
                    <a:pt x="4984" y="1803"/>
                    <a:pt x="4185" y="129"/>
                    <a:pt x="2245" y="14"/>
                  </a:cubicBezTo>
                  <a:cubicBezTo>
                    <a:pt x="2188" y="5"/>
                    <a:pt x="2131" y="0"/>
                    <a:pt x="20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 flipH="1">
              <a:off x="8151914" y="3350252"/>
              <a:ext cx="185400" cy="157264"/>
            </a:xfrm>
            <a:custGeom>
              <a:avLst/>
              <a:gdLst/>
              <a:ahLst/>
              <a:cxnLst/>
              <a:rect l="l" t="t" r="r" b="b"/>
              <a:pathLst>
                <a:path w="7077" h="6003" extrusionOk="0">
                  <a:moveTo>
                    <a:pt x="5345" y="0"/>
                  </a:moveTo>
                  <a:cubicBezTo>
                    <a:pt x="4595" y="0"/>
                    <a:pt x="3615" y="980"/>
                    <a:pt x="3615" y="980"/>
                  </a:cubicBezTo>
                  <a:cubicBezTo>
                    <a:pt x="3615" y="980"/>
                    <a:pt x="3407" y="805"/>
                    <a:pt x="3054" y="805"/>
                  </a:cubicBezTo>
                  <a:cubicBezTo>
                    <a:pt x="2636" y="805"/>
                    <a:pt x="2015" y="1050"/>
                    <a:pt x="1294" y="2122"/>
                  </a:cubicBezTo>
                  <a:cubicBezTo>
                    <a:pt x="0" y="4100"/>
                    <a:pt x="837" y="5318"/>
                    <a:pt x="837" y="5318"/>
                  </a:cubicBezTo>
                  <a:cubicBezTo>
                    <a:pt x="837" y="5318"/>
                    <a:pt x="1066" y="3301"/>
                    <a:pt x="1674" y="2464"/>
                  </a:cubicBezTo>
                  <a:cubicBezTo>
                    <a:pt x="2042" y="1964"/>
                    <a:pt x="2375" y="1811"/>
                    <a:pt x="2646" y="1811"/>
                  </a:cubicBezTo>
                  <a:cubicBezTo>
                    <a:pt x="3076" y="1811"/>
                    <a:pt x="3348" y="2198"/>
                    <a:pt x="3348" y="2198"/>
                  </a:cubicBezTo>
                  <a:cubicBezTo>
                    <a:pt x="3348" y="2198"/>
                    <a:pt x="4117" y="1195"/>
                    <a:pt x="4903" y="1195"/>
                  </a:cubicBezTo>
                  <a:cubicBezTo>
                    <a:pt x="4956" y="1195"/>
                    <a:pt x="5008" y="1199"/>
                    <a:pt x="5060" y="1209"/>
                  </a:cubicBezTo>
                  <a:cubicBezTo>
                    <a:pt x="5935" y="1399"/>
                    <a:pt x="5441" y="2959"/>
                    <a:pt x="5441" y="2959"/>
                  </a:cubicBezTo>
                  <a:cubicBezTo>
                    <a:pt x="5441" y="2959"/>
                    <a:pt x="5494" y="2887"/>
                    <a:pt x="5593" y="2887"/>
                  </a:cubicBezTo>
                  <a:cubicBezTo>
                    <a:pt x="5698" y="2887"/>
                    <a:pt x="5853" y="2968"/>
                    <a:pt x="6049" y="3301"/>
                  </a:cubicBezTo>
                  <a:cubicBezTo>
                    <a:pt x="6430" y="3948"/>
                    <a:pt x="5745" y="6002"/>
                    <a:pt x="5745" y="6002"/>
                  </a:cubicBezTo>
                  <a:cubicBezTo>
                    <a:pt x="5745" y="6002"/>
                    <a:pt x="7077" y="4937"/>
                    <a:pt x="6848" y="2997"/>
                  </a:cubicBezTo>
                  <a:cubicBezTo>
                    <a:pt x="6734" y="2046"/>
                    <a:pt x="6087" y="1894"/>
                    <a:pt x="6087" y="1894"/>
                  </a:cubicBezTo>
                  <a:cubicBezTo>
                    <a:pt x="6087" y="1894"/>
                    <a:pt x="6278" y="296"/>
                    <a:pt x="5555" y="29"/>
                  </a:cubicBezTo>
                  <a:cubicBezTo>
                    <a:pt x="5488" y="9"/>
                    <a:pt x="5417" y="0"/>
                    <a:pt x="5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 flipH="1">
              <a:off x="7869853" y="3131511"/>
              <a:ext cx="256185" cy="355369"/>
            </a:xfrm>
            <a:custGeom>
              <a:avLst/>
              <a:gdLst/>
              <a:ahLst/>
              <a:cxnLst/>
              <a:rect l="l" t="t" r="r" b="b"/>
              <a:pathLst>
                <a:path w="9779" h="13565" extrusionOk="0">
                  <a:moveTo>
                    <a:pt x="7184" y="1"/>
                  </a:moveTo>
                  <a:cubicBezTo>
                    <a:pt x="6561" y="1"/>
                    <a:pt x="5851" y="292"/>
                    <a:pt x="5175" y="809"/>
                  </a:cubicBezTo>
                  <a:cubicBezTo>
                    <a:pt x="4376" y="1417"/>
                    <a:pt x="3653" y="1341"/>
                    <a:pt x="3120" y="3243"/>
                  </a:cubicBezTo>
                  <a:cubicBezTo>
                    <a:pt x="3006" y="3129"/>
                    <a:pt x="2892" y="3053"/>
                    <a:pt x="2702" y="3053"/>
                  </a:cubicBezTo>
                  <a:cubicBezTo>
                    <a:pt x="2682" y="3052"/>
                    <a:pt x="2663" y="3051"/>
                    <a:pt x="2643" y="3051"/>
                  </a:cubicBezTo>
                  <a:cubicBezTo>
                    <a:pt x="1636" y="3051"/>
                    <a:pt x="642" y="4944"/>
                    <a:pt x="343" y="6287"/>
                  </a:cubicBezTo>
                  <a:cubicBezTo>
                    <a:pt x="1" y="7885"/>
                    <a:pt x="229" y="9483"/>
                    <a:pt x="838" y="10472"/>
                  </a:cubicBezTo>
                  <a:cubicBezTo>
                    <a:pt x="724" y="10814"/>
                    <a:pt x="648" y="11157"/>
                    <a:pt x="686" y="11499"/>
                  </a:cubicBezTo>
                  <a:cubicBezTo>
                    <a:pt x="686" y="12678"/>
                    <a:pt x="1408" y="13363"/>
                    <a:pt x="2169" y="13515"/>
                  </a:cubicBezTo>
                  <a:cubicBezTo>
                    <a:pt x="2311" y="13548"/>
                    <a:pt x="2456" y="13564"/>
                    <a:pt x="2604" y="13564"/>
                  </a:cubicBezTo>
                  <a:cubicBezTo>
                    <a:pt x="3646" y="13564"/>
                    <a:pt x="4812" y="12765"/>
                    <a:pt x="5745" y="11499"/>
                  </a:cubicBezTo>
                  <a:cubicBezTo>
                    <a:pt x="7191" y="10738"/>
                    <a:pt x="8903" y="8532"/>
                    <a:pt x="9436" y="6667"/>
                  </a:cubicBezTo>
                  <a:cubicBezTo>
                    <a:pt x="9778" y="5526"/>
                    <a:pt x="9778" y="4271"/>
                    <a:pt x="9207" y="3814"/>
                  </a:cubicBezTo>
                  <a:cubicBezTo>
                    <a:pt x="9093" y="3738"/>
                    <a:pt x="8941" y="3662"/>
                    <a:pt x="8789" y="3662"/>
                  </a:cubicBezTo>
                  <a:cubicBezTo>
                    <a:pt x="9017" y="2787"/>
                    <a:pt x="9055" y="1912"/>
                    <a:pt x="8789" y="1227"/>
                  </a:cubicBezTo>
                  <a:cubicBezTo>
                    <a:pt x="8485" y="377"/>
                    <a:pt x="7891" y="1"/>
                    <a:pt x="7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 flipH="1">
              <a:off x="7869853" y="3212484"/>
              <a:ext cx="256185" cy="274393"/>
            </a:xfrm>
            <a:custGeom>
              <a:avLst/>
              <a:gdLst/>
              <a:ahLst/>
              <a:cxnLst/>
              <a:rect l="l" t="t" r="r" b="b"/>
              <a:pathLst>
                <a:path w="9779" h="10474" extrusionOk="0">
                  <a:moveTo>
                    <a:pt x="2436" y="0"/>
                  </a:moveTo>
                  <a:cubicBezTo>
                    <a:pt x="1485" y="267"/>
                    <a:pt x="648" y="1940"/>
                    <a:pt x="381" y="3196"/>
                  </a:cubicBezTo>
                  <a:cubicBezTo>
                    <a:pt x="1" y="4794"/>
                    <a:pt x="229" y="6392"/>
                    <a:pt x="838" y="7381"/>
                  </a:cubicBezTo>
                  <a:cubicBezTo>
                    <a:pt x="724" y="7723"/>
                    <a:pt x="648" y="8066"/>
                    <a:pt x="686" y="8408"/>
                  </a:cubicBezTo>
                  <a:cubicBezTo>
                    <a:pt x="686" y="9587"/>
                    <a:pt x="1408" y="10272"/>
                    <a:pt x="2169" y="10424"/>
                  </a:cubicBezTo>
                  <a:cubicBezTo>
                    <a:pt x="2311" y="10457"/>
                    <a:pt x="2456" y="10473"/>
                    <a:pt x="2604" y="10473"/>
                  </a:cubicBezTo>
                  <a:cubicBezTo>
                    <a:pt x="3646" y="10473"/>
                    <a:pt x="4812" y="9674"/>
                    <a:pt x="5745" y="8408"/>
                  </a:cubicBezTo>
                  <a:cubicBezTo>
                    <a:pt x="7191" y="7647"/>
                    <a:pt x="8903" y="5441"/>
                    <a:pt x="9436" y="3576"/>
                  </a:cubicBezTo>
                  <a:cubicBezTo>
                    <a:pt x="9740" y="2625"/>
                    <a:pt x="9778" y="1560"/>
                    <a:pt x="9398" y="989"/>
                  </a:cubicBezTo>
                  <a:lnTo>
                    <a:pt x="9398" y="989"/>
                  </a:lnTo>
                  <a:cubicBezTo>
                    <a:pt x="9512" y="1979"/>
                    <a:pt x="9131" y="3234"/>
                    <a:pt x="8789" y="3957"/>
                  </a:cubicBezTo>
                  <a:cubicBezTo>
                    <a:pt x="8294" y="5022"/>
                    <a:pt x="7191" y="6201"/>
                    <a:pt x="6354" y="6354"/>
                  </a:cubicBezTo>
                  <a:cubicBezTo>
                    <a:pt x="6278" y="6582"/>
                    <a:pt x="6164" y="6772"/>
                    <a:pt x="6088" y="6924"/>
                  </a:cubicBezTo>
                  <a:cubicBezTo>
                    <a:pt x="5555" y="7761"/>
                    <a:pt x="4794" y="8332"/>
                    <a:pt x="4148" y="8636"/>
                  </a:cubicBezTo>
                  <a:cubicBezTo>
                    <a:pt x="3905" y="8742"/>
                    <a:pt x="3663" y="8806"/>
                    <a:pt x="3440" y="8806"/>
                  </a:cubicBezTo>
                  <a:cubicBezTo>
                    <a:pt x="3102" y="8806"/>
                    <a:pt x="2809" y="8660"/>
                    <a:pt x="2626" y="8294"/>
                  </a:cubicBezTo>
                  <a:cubicBezTo>
                    <a:pt x="2474" y="7951"/>
                    <a:pt x="2398" y="7571"/>
                    <a:pt x="2436" y="7153"/>
                  </a:cubicBezTo>
                  <a:cubicBezTo>
                    <a:pt x="1751" y="7153"/>
                    <a:pt x="1332" y="6049"/>
                    <a:pt x="1218" y="5212"/>
                  </a:cubicBezTo>
                  <a:cubicBezTo>
                    <a:pt x="1066" y="3614"/>
                    <a:pt x="1485" y="1636"/>
                    <a:pt x="2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 flipH="1">
              <a:off x="7927676" y="3167453"/>
              <a:ext cx="81527" cy="47051"/>
            </a:xfrm>
            <a:custGeom>
              <a:avLst/>
              <a:gdLst/>
              <a:ahLst/>
              <a:cxnLst/>
              <a:rect l="l" t="t" r="r" b="b"/>
              <a:pathLst>
                <a:path w="3112" h="1796" extrusionOk="0">
                  <a:moveTo>
                    <a:pt x="2267" y="1"/>
                  </a:moveTo>
                  <a:cubicBezTo>
                    <a:pt x="1516" y="1"/>
                    <a:pt x="0" y="1340"/>
                    <a:pt x="101" y="1340"/>
                  </a:cubicBezTo>
                  <a:cubicBezTo>
                    <a:pt x="103" y="1340"/>
                    <a:pt x="104" y="1339"/>
                    <a:pt x="106" y="1339"/>
                  </a:cubicBezTo>
                  <a:cubicBezTo>
                    <a:pt x="407" y="1258"/>
                    <a:pt x="653" y="1225"/>
                    <a:pt x="853" y="1225"/>
                  </a:cubicBezTo>
                  <a:cubicBezTo>
                    <a:pt x="1692" y="1225"/>
                    <a:pt x="1742" y="1795"/>
                    <a:pt x="1742" y="1795"/>
                  </a:cubicBezTo>
                  <a:lnTo>
                    <a:pt x="3112" y="1643"/>
                  </a:lnTo>
                  <a:cubicBezTo>
                    <a:pt x="3112" y="1643"/>
                    <a:pt x="3035" y="159"/>
                    <a:pt x="2351" y="7"/>
                  </a:cubicBezTo>
                  <a:cubicBezTo>
                    <a:pt x="2324" y="3"/>
                    <a:pt x="2296" y="1"/>
                    <a:pt x="2267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 flipH="1">
              <a:off x="7946613" y="3184480"/>
              <a:ext cx="145527" cy="183513"/>
            </a:xfrm>
            <a:custGeom>
              <a:avLst/>
              <a:gdLst/>
              <a:ahLst/>
              <a:cxnLst/>
              <a:rect l="l" t="t" r="r" b="b"/>
              <a:pathLst>
                <a:path w="5555" h="7005" extrusionOk="0">
                  <a:moveTo>
                    <a:pt x="3945" y="1"/>
                  </a:moveTo>
                  <a:cubicBezTo>
                    <a:pt x="3170" y="1"/>
                    <a:pt x="2137" y="1249"/>
                    <a:pt x="1218" y="3162"/>
                  </a:cubicBezTo>
                  <a:cubicBezTo>
                    <a:pt x="0" y="5673"/>
                    <a:pt x="1636" y="7004"/>
                    <a:pt x="1636" y="7004"/>
                  </a:cubicBezTo>
                  <a:cubicBezTo>
                    <a:pt x="1180" y="5597"/>
                    <a:pt x="2169" y="2401"/>
                    <a:pt x="3462" y="2211"/>
                  </a:cubicBezTo>
                  <a:cubicBezTo>
                    <a:pt x="3497" y="2206"/>
                    <a:pt x="3530" y="2203"/>
                    <a:pt x="3561" y="2203"/>
                  </a:cubicBezTo>
                  <a:cubicBezTo>
                    <a:pt x="4739" y="2203"/>
                    <a:pt x="3729" y="5597"/>
                    <a:pt x="3729" y="5597"/>
                  </a:cubicBezTo>
                  <a:cubicBezTo>
                    <a:pt x="3729" y="5597"/>
                    <a:pt x="5555" y="3466"/>
                    <a:pt x="4908" y="1145"/>
                  </a:cubicBezTo>
                  <a:cubicBezTo>
                    <a:pt x="4697" y="353"/>
                    <a:pt x="435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 flipH="1">
              <a:off x="7880992" y="3210808"/>
              <a:ext cx="114483" cy="157945"/>
            </a:xfrm>
            <a:custGeom>
              <a:avLst/>
              <a:gdLst/>
              <a:ahLst/>
              <a:cxnLst/>
              <a:rect l="l" t="t" r="r" b="b"/>
              <a:pathLst>
                <a:path w="4370" h="6029" extrusionOk="0">
                  <a:moveTo>
                    <a:pt x="2411" y="0"/>
                  </a:moveTo>
                  <a:cubicBezTo>
                    <a:pt x="2093" y="0"/>
                    <a:pt x="1730" y="60"/>
                    <a:pt x="1332" y="178"/>
                  </a:cubicBezTo>
                  <a:cubicBezTo>
                    <a:pt x="1104" y="254"/>
                    <a:pt x="876" y="369"/>
                    <a:pt x="685" y="521"/>
                  </a:cubicBezTo>
                  <a:cubicBezTo>
                    <a:pt x="761" y="711"/>
                    <a:pt x="800" y="977"/>
                    <a:pt x="800" y="1244"/>
                  </a:cubicBezTo>
                  <a:cubicBezTo>
                    <a:pt x="838" y="1434"/>
                    <a:pt x="838" y="1738"/>
                    <a:pt x="800" y="2004"/>
                  </a:cubicBezTo>
                  <a:cubicBezTo>
                    <a:pt x="1053" y="1863"/>
                    <a:pt x="1297" y="1785"/>
                    <a:pt x="1511" y="1785"/>
                  </a:cubicBezTo>
                  <a:cubicBezTo>
                    <a:pt x="1873" y="1785"/>
                    <a:pt x="2149" y="2011"/>
                    <a:pt x="2245" y="2537"/>
                  </a:cubicBezTo>
                  <a:cubicBezTo>
                    <a:pt x="2550" y="4211"/>
                    <a:pt x="1" y="5961"/>
                    <a:pt x="1" y="5961"/>
                  </a:cubicBezTo>
                  <a:cubicBezTo>
                    <a:pt x="1" y="5961"/>
                    <a:pt x="165" y="6028"/>
                    <a:pt x="436" y="6028"/>
                  </a:cubicBezTo>
                  <a:cubicBezTo>
                    <a:pt x="1030" y="6028"/>
                    <a:pt x="2139" y="5705"/>
                    <a:pt x="3158" y="3640"/>
                  </a:cubicBezTo>
                  <a:cubicBezTo>
                    <a:pt x="4370" y="1186"/>
                    <a:pt x="3831" y="0"/>
                    <a:pt x="2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 flipH="1">
              <a:off x="7867864" y="3100782"/>
              <a:ext cx="204340" cy="167533"/>
            </a:xfrm>
            <a:custGeom>
              <a:avLst/>
              <a:gdLst/>
              <a:ahLst/>
              <a:cxnLst/>
              <a:rect l="l" t="t" r="r" b="b"/>
              <a:pathLst>
                <a:path w="7800" h="6395" extrusionOk="0">
                  <a:moveTo>
                    <a:pt x="5275" y="0"/>
                  </a:moveTo>
                  <a:cubicBezTo>
                    <a:pt x="5255" y="0"/>
                    <a:pt x="5234" y="1"/>
                    <a:pt x="5212" y="3"/>
                  </a:cubicBezTo>
                  <a:cubicBezTo>
                    <a:pt x="4375" y="79"/>
                    <a:pt x="3310" y="1563"/>
                    <a:pt x="3310" y="1563"/>
                  </a:cubicBezTo>
                  <a:cubicBezTo>
                    <a:pt x="3310" y="1563"/>
                    <a:pt x="3242" y="1544"/>
                    <a:pt x="3123" y="1544"/>
                  </a:cubicBezTo>
                  <a:cubicBezTo>
                    <a:pt x="2742" y="1544"/>
                    <a:pt x="1840" y="1743"/>
                    <a:pt x="1027" y="3427"/>
                  </a:cubicBezTo>
                  <a:cubicBezTo>
                    <a:pt x="0" y="5672"/>
                    <a:pt x="1141" y="6395"/>
                    <a:pt x="1141" y="6395"/>
                  </a:cubicBezTo>
                  <a:cubicBezTo>
                    <a:pt x="1141" y="6395"/>
                    <a:pt x="1027" y="4569"/>
                    <a:pt x="1522" y="3617"/>
                  </a:cubicBezTo>
                  <a:cubicBezTo>
                    <a:pt x="1952" y="2779"/>
                    <a:pt x="2443" y="2597"/>
                    <a:pt x="2788" y="2597"/>
                  </a:cubicBezTo>
                  <a:cubicBezTo>
                    <a:pt x="3054" y="2597"/>
                    <a:pt x="3234" y="2704"/>
                    <a:pt x="3234" y="2704"/>
                  </a:cubicBezTo>
                  <a:cubicBezTo>
                    <a:pt x="3234" y="2704"/>
                    <a:pt x="3957" y="1373"/>
                    <a:pt x="4908" y="1183"/>
                  </a:cubicBezTo>
                  <a:cubicBezTo>
                    <a:pt x="4964" y="1171"/>
                    <a:pt x="5016" y="1166"/>
                    <a:pt x="5064" y="1166"/>
                  </a:cubicBezTo>
                  <a:cubicBezTo>
                    <a:pt x="5833" y="1166"/>
                    <a:pt x="5631" y="2514"/>
                    <a:pt x="5631" y="2514"/>
                  </a:cubicBezTo>
                  <a:cubicBezTo>
                    <a:pt x="5631" y="2514"/>
                    <a:pt x="5704" y="2382"/>
                    <a:pt x="5887" y="2382"/>
                  </a:cubicBezTo>
                  <a:cubicBezTo>
                    <a:pt x="5999" y="2382"/>
                    <a:pt x="6152" y="2432"/>
                    <a:pt x="6354" y="2590"/>
                  </a:cubicBezTo>
                  <a:cubicBezTo>
                    <a:pt x="6886" y="3009"/>
                    <a:pt x="6544" y="5025"/>
                    <a:pt x="6544" y="5025"/>
                  </a:cubicBezTo>
                  <a:cubicBezTo>
                    <a:pt x="6544" y="5025"/>
                    <a:pt x="7799" y="3617"/>
                    <a:pt x="7191" y="2020"/>
                  </a:cubicBezTo>
                  <a:cubicBezTo>
                    <a:pt x="6956" y="1434"/>
                    <a:pt x="6452" y="1367"/>
                    <a:pt x="6232" y="1367"/>
                  </a:cubicBezTo>
                  <a:cubicBezTo>
                    <a:pt x="6166" y="1367"/>
                    <a:pt x="6125" y="1373"/>
                    <a:pt x="6125" y="1373"/>
                  </a:cubicBezTo>
                  <a:cubicBezTo>
                    <a:pt x="6125" y="1373"/>
                    <a:pt x="6053" y="0"/>
                    <a:pt x="5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 flipH="1">
              <a:off x="7584835" y="2937945"/>
              <a:ext cx="260141" cy="355657"/>
            </a:xfrm>
            <a:custGeom>
              <a:avLst/>
              <a:gdLst/>
              <a:ahLst/>
              <a:cxnLst/>
              <a:rect l="l" t="t" r="r" b="b"/>
              <a:pathLst>
                <a:path w="9930" h="13576" extrusionOk="0">
                  <a:moveTo>
                    <a:pt x="5704" y="0"/>
                  </a:moveTo>
                  <a:cubicBezTo>
                    <a:pt x="5175" y="0"/>
                    <a:pt x="4507" y="381"/>
                    <a:pt x="3995" y="893"/>
                  </a:cubicBezTo>
                  <a:cubicBezTo>
                    <a:pt x="2968" y="1958"/>
                    <a:pt x="2017" y="3746"/>
                    <a:pt x="1560" y="5420"/>
                  </a:cubicBezTo>
                  <a:cubicBezTo>
                    <a:pt x="1332" y="5611"/>
                    <a:pt x="1104" y="5839"/>
                    <a:pt x="913" y="6181"/>
                  </a:cubicBezTo>
                  <a:cubicBezTo>
                    <a:pt x="190" y="7361"/>
                    <a:pt x="0" y="8882"/>
                    <a:pt x="76" y="9986"/>
                  </a:cubicBezTo>
                  <a:cubicBezTo>
                    <a:pt x="190" y="11736"/>
                    <a:pt x="1027" y="12649"/>
                    <a:pt x="2169" y="12649"/>
                  </a:cubicBezTo>
                  <a:cubicBezTo>
                    <a:pt x="2596" y="13259"/>
                    <a:pt x="3294" y="13575"/>
                    <a:pt x="4044" y="13575"/>
                  </a:cubicBezTo>
                  <a:cubicBezTo>
                    <a:pt x="4697" y="13575"/>
                    <a:pt x="5389" y="13335"/>
                    <a:pt x="5973" y="12839"/>
                  </a:cubicBezTo>
                  <a:cubicBezTo>
                    <a:pt x="6734" y="12192"/>
                    <a:pt x="7495" y="11013"/>
                    <a:pt x="7647" y="9833"/>
                  </a:cubicBezTo>
                  <a:cubicBezTo>
                    <a:pt x="7647" y="9605"/>
                    <a:pt x="7647" y="9377"/>
                    <a:pt x="7647" y="9187"/>
                  </a:cubicBezTo>
                  <a:cubicBezTo>
                    <a:pt x="8218" y="8616"/>
                    <a:pt x="8750" y="7817"/>
                    <a:pt x="9093" y="6866"/>
                  </a:cubicBezTo>
                  <a:cubicBezTo>
                    <a:pt x="9930" y="4621"/>
                    <a:pt x="9511" y="2681"/>
                    <a:pt x="8484" y="1882"/>
                  </a:cubicBezTo>
                  <a:cubicBezTo>
                    <a:pt x="8104" y="1578"/>
                    <a:pt x="7909" y="1037"/>
                    <a:pt x="7450" y="1037"/>
                  </a:cubicBezTo>
                  <a:cubicBezTo>
                    <a:pt x="7220" y="1037"/>
                    <a:pt x="6924" y="1172"/>
                    <a:pt x="6506" y="1540"/>
                  </a:cubicBezTo>
                  <a:cubicBezTo>
                    <a:pt x="6544" y="1312"/>
                    <a:pt x="6582" y="1045"/>
                    <a:pt x="6544" y="817"/>
                  </a:cubicBezTo>
                  <a:cubicBezTo>
                    <a:pt x="6444" y="233"/>
                    <a:pt x="6116" y="0"/>
                    <a:pt x="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 flipH="1">
              <a:off x="7647630" y="2937788"/>
              <a:ext cx="197346" cy="355814"/>
            </a:xfrm>
            <a:custGeom>
              <a:avLst/>
              <a:gdLst/>
              <a:ahLst/>
              <a:cxnLst/>
              <a:rect l="l" t="t" r="r" b="b"/>
              <a:pathLst>
                <a:path w="7533" h="13582" extrusionOk="0">
                  <a:moveTo>
                    <a:pt x="5686" y="0"/>
                  </a:moveTo>
                  <a:cubicBezTo>
                    <a:pt x="5167" y="0"/>
                    <a:pt x="4509" y="385"/>
                    <a:pt x="3995" y="899"/>
                  </a:cubicBezTo>
                  <a:cubicBezTo>
                    <a:pt x="2968" y="1964"/>
                    <a:pt x="2017" y="3752"/>
                    <a:pt x="1560" y="5426"/>
                  </a:cubicBezTo>
                  <a:cubicBezTo>
                    <a:pt x="1332" y="5617"/>
                    <a:pt x="1142" y="5845"/>
                    <a:pt x="913" y="6187"/>
                  </a:cubicBezTo>
                  <a:cubicBezTo>
                    <a:pt x="190" y="7367"/>
                    <a:pt x="0" y="8888"/>
                    <a:pt x="76" y="9992"/>
                  </a:cubicBezTo>
                  <a:cubicBezTo>
                    <a:pt x="190" y="11742"/>
                    <a:pt x="1027" y="12655"/>
                    <a:pt x="2169" y="12655"/>
                  </a:cubicBezTo>
                  <a:cubicBezTo>
                    <a:pt x="2596" y="13265"/>
                    <a:pt x="3294" y="13581"/>
                    <a:pt x="4044" y="13581"/>
                  </a:cubicBezTo>
                  <a:cubicBezTo>
                    <a:pt x="4697" y="13581"/>
                    <a:pt x="5389" y="13341"/>
                    <a:pt x="5973" y="12845"/>
                  </a:cubicBezTo>
                  <a:cubicBezTo>
                    <a:pt x="6620" y="12312"/>
                    <a:pt x="7267" y="11361"/>
                    <a:pt x="7533" y="10372"/>
                  </a:cubicBezTo>
                  <a:lnTo>
                    <a:pt x="7533" y="10372"/>
                  </a:lnTo>
                  <a:cubicBezTo>
                    <a:pt x="6962" y="11399"/>
                    <a:pt x="6125" y="12122"/>
                    <a:pt x="5593" y="12350"/>
                  </a:cubicBezTo>
                  <a:cubicBezTo>
                    <a:pt x="5369" y="12462"/>
                    <a:pt x="5125" y="12518"/>
                    <a:pt x="4885" y="12518"/>
                  </a:cubicBezTo>
                  <a:cubicBezTo>
                    <a:pt x="4309" y="12518"/>
                    <a:pt x="3753" y="12196"/>
                    <a:pt x="3538" y="11551"/>
                  </a:cubicBezTo>
                  <a:cubicBezTo>
                    <a:pt x="3386" y="11628"/>
                    <a:pt x="3272" y="11666"/>
                    <a:pt x="3120" y="11704"/>
                  </a:cubicBezTo>
                  <a:cubicBezTo>
                    <a:pt x="3068" y="11710"/>
                    <a:pt x="3016" y="11713"/>
                    <a:pt x="2965" y="11713"/>
                  </a:cubicBezTo>
                  <a:cubicBezTo>
                    <a:pt x="2421" y="11713"/>
                    <a:pt x="1949" y="11354"/>
                    <a:pt x="1636" y="10867"/>
                  </a:cubicBezTo>
                  <a:cubicBezTo>
                    <a:pt x="1332" y="10334"/>
                    <a:pt x="1180" y="9535"/>
                    <a:pt x="1446" y="8584"/>
                  </a:cubicBezTo>
                  <a:cubicBezTo>
                    <a:pt x="1636" y="8051"/>
                    <a:pt x="1826" y="7633"/>
                    <a:pt x="2093" y="7291"/>
                  </a:cubicBezTo>
                  <a:cubicBezTo>
                    <a:pt x="1941" y="6416"/>
                    <a:pt x="2511" y="4780"/>
                    <a:pt x="2968" y="3905"/>
                  </a:cubicBezTo>
                  <a:cubicBezTo>
                    <a:pt x="3881" y="2193"/>
                    <a:pt x="5212" y="899"/>
                    <a:pt x="6430" y="519"/>
                  </a:cubicBezTo>
                  <a:cubicBezTo>
                    <a:pt x="6283" y="152"/>
                    <a:pt x="6012" y="0"/>
                    <a:pt x="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 flipH="1">
              <a:off x="7618715" y="3013338"/>
              <a:ext cx="38117" cy="108484"/>
            </a:xfrm>
            <a:custGeom>
              <a:avLst/>
              <a:gdLst/>
              <a:ahLst/>
              <a:cxnLst/>
              <a:rect l="l" t="t" r="r" b="b"/>
              <a:pathLst>
                <a:path w="1455" h="4141" extrusionOk="0">
                  <a:moveTo>
                    <a:pt x="29" y="1"/>
                  </a:moveTo>
                  <a:cubicBezTo>
                    <a:pt x="8" y="1"/>
                    <a:pt x="0" y="11"/>
                    <a:pt x="9" y="31"/>
                  </a:cubicBezTo>
                  <a:cubicBezTo>
                    <a:pt x="617" y="1629"/>
                    <a:pt x="123" y="2542"/>
                    <a:pt x="123" y="2542"/>
                  </a:cubicBezTo>
                  <a:lnTo>
                    <a:pt x="541" y="4140"/>
                  </a:lnTo>
                  <a:cubicBezTo>
                    <a:pt x="541" y="4140"/>
                    <a:pt x="1454" y="2656"/>
                    <a:pt x="1340" y="1591"/>
                  </a:cubicBezTo>
                  <a:cubicBezTo>
                    <a:pt x="1238" y="675"/>
                    <a:pt x="198" y="1"/>
                    <a:pt x="29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 flipH="1">
              <a:off x="7629976" y="2995394"/>
              <a:ext cx="137275" cy="154644"/>
            </a:xfrm>
            <a:custGeom>
              <a:avLst/>
              <a:gdLst/>
              <a:ahLst/>
              <a:cxnLst/>
              <a:rect l="l" t="t" r="r" b="b"/>
              <a:pathLst>
                <a:path w="5240" h="5903" extrusionOk="0">
                  <a:moveTo>
                    <a:pt x="3655" y="1"/>
                  </a:moveTo>
                  <a:cubicBezTo>
                    <a:pt x="3252" y="1"/>
                    <a:pt x="2760" y="127"/>
                    <a:pt x="2207" y="374"/>
                  </a:cubicBezTo>
                  <a:cubicBezTo>
                    <a:pt x="381" y="1211"/>
                    <a:pt x="1" y="4559"/>
                    <a:pt x="1" y="4559"/>
                  </a:cubicBezTo>
                  <a:cubicBezTo>
                    <a:pt x="534" y="3126"/>
                    <a:pt x="1856" y="1797"/>
                    <a:pt x="2695" y="1797"/>
                  </a:cubicBezTo>
                  <a:cubicBezTo>
                    <a:pt x="2993" y="1797"/>
                    <a:pt x="3229" y="1964"/>
                    <a:pt x="3349" y="2352"/>
                  </a:cubicBezTo>
                  <a:cubicBezTo>
                    <a:pt x="3767" y="3874"/>
                    <a:pt x="1370" y="5890"/>
                    <a:pt x="1370" y="5890"/>
                  </a:cubicBezTo>
                  <a:cubicBezTo>
                    <a:pt x="1370" y="5890"/>
                    <a:pt x="1429" y="5902"/>
                    <a:pt x="1533" y="5902"/>
                  </a:cubicBezTo>
                  <a:cubicBezTo>
                    <a:pt x="1990" y="5902"/>
                    <a:pt x="3315" y="5675"/>
                    <a:pt x="4338" y="3227"/>
                  </a:cubicBezTo>
                  <a:cubicBezTo>
                    <a:pt x="5239" y="1030"/>
                    <a:pt x="4806" y="1"/>
                    <a:pt x="3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 flipH="1">
              <a:off x="7629689" y="3070945"/>
              <a:ext cx="123600" cy="164704"/>
            </a:xfrm>
            <a:custGeom>
              <a:avLst/>
              <a:gdLst/>
              <a:ahLst/>
              <a:cxnLst/>
              <a:rect l="l" t="t" r="r" b="b"/>
              <a:pathLst>
                <a:path w="4718" h="6287" extrusionOk="0">
                  <a:moveTo>
                    <a:pt x="3424" y="1"/>
                  </a:moveTo>
                  <a:cubicBezTo>
                    <a:pt x="3348" y="267"/>
                    <a:pt x="3196" y="572"/>
                    <a:pt x="3044" y="838"/>
                  </a:cubicBezTo>
                  <a:cubicBezTo>
                    <a:pt x="2930" y="1066"/>
                    <a:pt x="2740" y="1333"/>
                    <a:pt x="2549" y="1561"/>
                  </a:cubicBezTo>
                  <a:cubicBezTo>
                    <a:pt x="2968" y="2093"/>
                    <a:pt x="3082" y="2930"/>
                    <a:pt x="2587" y="3920"/>
                  </a:cubicBezTo>
                  <a:cubicBezTo>
                    <a:pt x="2228" y="4653"/>
                    <a:pt x="1771" y="4881"/>
                    <a:pt x="1341" y="4881"/>
                  </a:cubicBezTo>
                  <a:cubicBezTo>
                    <a:pt x="634" y="4881"/>
                    <a:pt x="0" y="4262"/>
                    <a:pt x="0" y="4262"/>
                  </a:cubicBezTo>
                  <a:lnTo>
                    <a:pt x="0" y="4262"/>
                  </a:lnTo>
                  <a:cubicBezTo>
                    <a:pt x="0" y="4262"/>
                    <a:pt x="0" y="6286"/>
                    <a:pt x="1350" y="6286"/>
                  </a:cubicBezTo>
                  <a:cubicBezTo>
                    <a:pt x="1581" y="6286"/>
                    <a:pt x="1852" y="6227"/>
                    <a:pt x="2169" y="6088"/>
                  </a:cubicBezTo>
                  <a:cubicBezTo>
                    <a:pt x="4337" y="5137"/>
                    <a:pt x="4718" y="2626"/>
                    <a:pt x="3805" y="496"/>
                  </a:cubicBezTo>
                  <a:cubicBezTo>
                    <a:pt x="3691" y="267"/>
                    <a:pt x="3576" y="115"/>
                    <a:pt x="3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 flipH="1">
              <a:off x="7571872" y="2948659"/>
              <a:ext cx="133581" cy="228128"/>
            </a:xfrm>
            <a:custGeom>
              <a:avLst/>
              <a:gdLst/>
              <a:ahLst/>
              <a:cxnLst/>
              <a:rect l="l" t="t" r="r" b="b"/>
              <a:pathLst>
                <a:path w="5099" h="8708" extrusionOk="0">
                  <a:moveTo>
                    <a:pt x="2432" y="0"/>
                  </a:moveTo>
                  <a:cubicBezTo>
                    <a:pt x="2242" y="0"/>
                    <a:pt x="2017" y="53"/>
                    <a:pt x="1750" y="180"/>
                  </a:cubicBezTo>
                  <a:cubicBezTo>
                    <a:pt x="153" y="941"/>
                    <a:pt x="0" y="3071"/>
                    <a:pt x="0" y="3071"/>
                  </a:cubicBezTo>
                  <a:cubicBezTo>
                    <a:pt x="0" y="3071"/>
                    <a:pt x="1066" y="1207"/>
                    <a:pt x="1789" y="941"/>
                  </a:cubicBezTo>
                  <a:cubicBezTo>
                    <a:pt x="1900" y="897"/>
                    <a:pt x="1999" y="877"/>
                    <a:pt x="2086" y="877"/>
                  </a:cubicBezTo>
                  <a:cubicBezTo>
                    <a:pt x="2831" y="877"/>
                    <a:pt x="2740" y="2310"/>
                    <a:pt x="2740" y="2310"/>
                  </a:cubicBezTo>
                  <a:cubicBezTo>
                    <a:pt x="2740" y="2310"/>
                    <a:pt x="2898" y="2255"/>
                    <a:pt x="3110" y="2255"/>
                  </a:cubicBezTo>
                  <a:cubicBezTo>
                    <a:pt x="3427" y="2255"/>
                    <a:pt x="3866" y="2379"/>
                    <a:pt x="4071" y="2995"/>
                  </a:cubicBezTo>
                  <a:cubicBezTo>
                    <a:pt x="4414" y="4022"/>
                    <a:pt x="3424" y="5202"/>
                    <a:pt x="3424" y="5202"/>
                  </a:cubicBezTo>
                  <a:cubicBezTo>
                    <a:pt x="3424" y="5202"/>
                    <a:pt x="3433" y="5198"/>
                    <a:pt x="3446" y="5198"/>
                  </a:cubicBezTo>
                  <a:cubicBezTo>
                    <a:pt x="3507" y="5198"/>
                    <a:pt x="3671" y="5275"/>
                    <a:pt x="3577" y="6153"/>
                  </a:cubicBezTo>
                  <a:cubicBezTo>
                    <a:pt x="3462" y="7218"/>
                    <a:pt x="2131" y="8702"/>
                    <a:pt x="2131" y="8702"/>
                  </a:cubicBezTo>
                  <a:cubicBezTo>
                    <a:pt x="2131" y="8702"/>
                    <a:pt x="2164" y="8708"/>
                    <a:pt x="2222" y="8708"/>
                  </a:cubicBezTo>
                  <a:cubicBezTo>
                    <a:pt x="2513" y="8708"/>
                    <a:pt x="3443" y="8549"/>
                    <a:pt x="4109" y="6647"/>
                  </a:cubicBezTo>
                  <a:cubicBezTo>
                    <a:pt x="4528" y="5582"/>
                    <a:pt x="4261" y="4707"/>
                    <a:pt x="4261" y="4707"/>
                  </a:cubicBezTo>
                  <a:cubicBezTo>
                    <a:pt x="4261" y="4707"/>
                    <a:pt x="5098" y="3261"/>
                    <a:pt x="4870" y="2272"/>
                  </a:cubicBezTo>
                  <a:cubicBezTo>
                    <a:pt x="4638" y="1378"/>
                    <a:pt x="3742" y="1320"/>
                    <a:pt x="3515" y="1320"/>
                  </a:cubicBezTo>
                  <a:cubicBezTo>
                    <a:pt x="3481" y="1320"/>
                    <a:pt x="3462" y="1321"/>
                    <a:pt x="3462" y="1321"/>
                  </a:cubicBezTo>
                  <a:cubicBezTo>
                    <a:pt x="3462" y="1321"/>
                    <a:pt x="3383" y="0"/>
                    <a:pt x="2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 flipH="1">
              <a:off x="8128000" y="3172613"/>
              <a:ext cx="101437" cy="140340"/>
            </a:xfrm>
            <a:custGeom>
              <a:avLst/>
              <a:gdLst/>
              <a:ahLst/>
              <a:cxnLst/>
              <a:rect l="l" t="t" r="r" b="b"/>
              <a:pathLst>
                <a:path w="3872" h="5357" extrusionOk="0">
                  <a:moveTo>
                    <a:pt x="3301" y="0"/>
                  </a:moveTo>
                  <a:cubicBezTo>
                    <a:pt x="2578" y="419"/>
                    <a:pt x="2122" y="837"/>
                    <a:pt x="1703" y="1332"/>
                  </a:cubicBezTo>
                  <a:cubicBezTo>
                    <a:pt x="514" y="2731"/>
                    <a:pt x="0" y="5352"/>
                    <a:pt x="1255" y="5352"/>
                  </a:cubicBezTo>
                  <a:cubicBezTo>
                    <a:pt x="1365" y="5352"/>
                    <a:pt x="1489" y="5332"/>
                    <a:pt x="1627" y="5289"/>
                  </a:cubicBezTo>
                  <a:cubicBezTo>
                    <a:pt x="1627" y="5289"/>
                    <a:pt x="1695" y="5356"/>
                    <a:pt x="1831" y="5356"/>
                  </a:cubicBezTo>
                  <a:cubicBezTo>
                    <a:pt x="2088" y="5356"/>
                    <a:pt x="2591" y="5112"/>
                    <a:pt x="3339" y="3691"/>
                  </a:cubicBezTo>
                  <a:cubicBezTo>
                    <a:pt x="3758" y="2892"/>
                    <a:pt x="3872" y="990"/>
                    <a:pt x="3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 flipH="1">
              <a:off x="8133974" y="3172613"/>
              <a:ext cx="70786" cy="139554"/>
            </a:xfrm>
            <a:custGeom>
              <a:avLst/>
              <a:gdLst/>
              <a:ahLst/>
              <a:cxnLst/>
              <a:rect l="l" t="t" r="r" b="b"/>
              <a:pathLst>
                <a:path w="2702" h="5327" extrusionOk="0">
                  <a:moveTo>
                    <a:pt x="2359" y="0"/>
                  </a:moveTo>
                  <a:cubicBezTo>
                    <a:pt x="1788" y="343"/>
                    <a:pt x="1370" y="685"/>
                    <a:pt x="1027" y="1028"/>
                  </a:cubicBezTo>
                  <a:cubicBezTo>
                    <a:pt x="343" y="2587"/>
                    <a:pt x="0" y="4376"/>
                    <a:pt x="457" y="5327"/>
                  </a:cubicBezTo>
                  <a:lnTo>
                    <a:pt x="533" y="5327"/>
                  </a:lnTo>
                  <a:cubicBezTo>
                    <a:pt x="495" y="4033"/>
                    <a:pt x="989" y="2245"/>
                    <a:pt x="1864" y="1522"/>
                  </a:cubicBezTo>
                  <a:cubicBezTo>
                    <a:pt x="2089" y="1348"/>
                    <a:pt x="2280" y="1271"/>
                    <a:pt x="2450" y="1271"/>
                  </a:cubicBezTo>
                  <a:cubicBezTo>
                    <a:pt x="2539" y="1271"/>
                    <a:pt x="2623" y="1293"/>
                    <a:pt x="2701" y="1332"/>
                  </a:cubicBezTo>
                  <a:cubicBezTo>
                    <a:pt x="2663" y="837"/>
                    <a:pt x="2549" y="381"/>
                    <a:pt x="2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 flipH="1">
              <a:off x="8128000" y="3225425"/>
              <a:ext cx="97690" cy="99812"/>
            </a:xfrm>
            <a:custGeom>
              <a:avLst/>
              <a:gdLst/>
              <a:ahLst/>
              <a:cxnLst/>
              <a:rect l="l" t="t" r="r" b="b"/>
              <a:pathLst>
                <a:path w="3729" h="3810" extrusionOk="0">
                  <a:moveTo>
                    <a:pt x="3538" y="1"/>
                  </a:moveTo>
                  <a:cubicBezTo>
                    <a:pt x="3538" y="1"/>
                    <a:pt x="2892" y="2207"/>
                    <a:pt x="2321" y="2550"/>
                  </a:cubicBezTo>
                  <a:cubicBezTo>
                    <a:pt x="2155" y="2649"/>
                    <a:pt x="2028" y="2684"/>
                    <a:pt x="1931" y="2684"/>
                  </a:cubicBezTo>
                  <a:cubicBezTo>
                    <a:pt x="1694" y="2684"/>
                    <a:pt x="1636" y="2474"/>
                    <a:pt x="1636" y="2474"/>
                  </a:cubicBezTo>
                  <a:cubicBezTo>
                    <a:pt x="1636" y="2474"/>
                    <a:pt x="1339" y="2936"/>
                    <a:pt x="1049" y="2936"/>
                  </a:cubicBezTo>
                  <a:cubicBezTo>
                    <a:pt x="899" y="2936"/>
                    <a:pt x="751" y="2812"/>
                    <a:pt x="647" y="2436"/>
                  </a:cubicBezTo>
                  <a:cubicBezTo>
                    <a:pt x="457" y="1637"/>
                    <a:pt x="837" y="686"/>
                    <a:pt x="837" y="686"/>
                  </a:cubicBezTo>
                  <a:lnTo>
                    <a:pt x="837" y="686"/>
                  </a:lnTo>
                  <a:cubicBezTo>
                    <a:pt x="837" y="686"/>
                    <a:pt x="0" y="2131"/>
                    <a:pt x="76" y="3006"/>
                  </a:cubicBezTo>
                  <a:cubicBezTo>
                    <a:pt x="147" y="3550"/>
                    <a:pt x="615" y="3653"/>
                    <a:pt x="959" y="3653"/>
                  </a:cubicBezTo>
                  <a:cubicBezTo>
                    <a:pt x="1169" y="3653"/>
                    <a:pt x="1332" y="3615"/>
                    <a:pt x="1332" y="3615"/>
                  </a:cubicBezTo>
                  <a:cubicBezTo>
                    <a:pt x="1332" y="3615"/>
                    <a:pt x="1469" y="3810"/>
                    <a:pt x="1756" y="3810"/>
                  </a:cubicBezTo>
                  <a:cubicBezTo>
                    <a:pt x="1993" y="3810"/>
                    <a:pt x="2331" y="3678"/>
                    <a:pt x="2778" y="3197"/>
                  </a:cubicBezTo>
                  <a:cubicBezTo>
                    <a:pt x="3729" y="2131"/>
                    <a:pt x="3539" y="1"/>
                    <a:pt x="3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 flipH="1">
              <a:off x="7937630" y="3814795"/>
              <a:ext cx="73798" cy="106938"/>
            </a:xfrm>
            <a:custGeom>
              <a:avLst/>
              <a:gdLst/>
              <a:ahLst/>
              <a:cxnLst/>
              <a:rect l="l" t="t" r="r" b="b"/>
              <a:pathLst>
                <a:path w="2817" h="4082" extrusionOk="0">
                  <a:moveTo>
                    <a:pt x="1989" y="1"/>
                  </a:moveTo>
                  <a:cubicBezTo>
                    <a:pt x="1813" y="1"/>
                    <a:pt x="1617" y="58"/>
                    <a:pt x="1409" y="177"/>
                  </a:cubicBezTo>
                  <a:cubicBezTo>
                    <a:pt x="648" y="596"/>
                    <a:pt x="1" y="1813"/>
                    <a:pt x="1" y="2840"/>
                  </a:cubicBezTo>
                  <a:cubicBezTo>
                    <a:pt x="1" y="3627"/>
                    <a:pt x="354" y="4082"/>
                    <a:pt x="845" y="4082"/>
                  </a:cubicBezTo>
                  <a:cubicBezTo>
                    <a:pt x="1019" y="4082"/>
                    <a:pt x="1210" y="4025"/>
                    <a:pt x="1409" y="3905"/>
                  </a:cubicBezTo>
                  <a:cubicBezTo>
                    <a:pt x="2207" y="3487"/>
                    <a:pt x="2816" y="2270"/>
                    <a:pt x="2816" y="1242"/>
                  </a:cubicBezTo>
                  <a:cubicBezTo>
                    <a:pt x="2816" y="456"/>
                    <a:pt x="2484" y="1"/>
                    <a:pt x="1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"/>
          <p:cNvSpPr txBox="1">
            <a:spLocks noGrp="1"/>
          </p:cNvSpPr>
          <p:nvPr>
            <p:ph type="title" idx="8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79" name="Google Shape;579;p24"/>
          <p:cNvSpPr txBox="1">
            <a:spLocks noGrp="1"/>
          </p:cNvSpPr>
          <p:nvPr>
            <p:ph type="subTitle" idx="1"/>
          </p:nvPr>
        </p:nvSpPr>
        <p:spPr>
          <a:xfrm>
            <a:off x="713225" y="1761175"/>
            <a:ext cx="35739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로그인 구현</a:t>
            </a:r>
            <a:endParaRPr dirty="0"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2"/>
          </p:nvPr>
        </p:nvSpPr>
        <p:spPr>
          <a:xfrm>
            <a:off x="713225" y="3501600"/>
            <a:ext cx="35739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판매 </a:t>
            </a:r>
            <a:r>
              <a:rPr lang="ko-KR" altLang="en-US" dirty="0" err="1" smtClean="0"/>
              <a:t>게시글</a:t>
            </a:r>
            <a:r>
              <a:rPr lang="en-US" altLang="ko-KR" dirty="0"/>
              <a:t>,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물품 리스트</a:t>
            </a:r>
            <a:endParaRPr lang="en-US" altLang="ko-KR" dirty="0" smtClean="0"/>
          </a:p>
        </p:txBody>
      </p:sp>
      <p:sp>
        <p:nvSpPr>
          <p:cNvPr id="581" name="Google Shape;581;p24"/>
          <p:cNvSpPr txBox="1">
            <a:spLocks noGrp="1"/>
          </p:cNvSpPr>
          <p:nvPr>
            <p:ph type="subTitle" idx="3"/>
          </p:nvPr>
        </p:nvSpPr>
        <p:spPr>
          <a:xfrm>
            <a:off x="4572025" y="1761175"/>
            <a:ext cx="35739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고객센터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 구현</a:t>
            </a:r>
            <a:endParaRPr dirty="0"/>
          </a:p>
        </p:txBody>
      </p:sp>
      <p:sp>
        <p:nvSpPr>
          <p:cNvPr id="582" name="Google Shape;582;p24"/>
          <p:cNvSpPr txBox="1">
            <a:spLocks noGrp="1"/>
          </p:cNvSpPr>
          <p:nvPr>
            <p:ph type="subTitle" idx="4"/>
          </p:nvPr>
        </p:nvSpPr>
        <p:spPr>
          <a:xfrm>
            <a:off x="4572025" y="3501600"/>
            <a:ext cx="35739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 err="1" smtClean="0"/>
              <a:t>마이페이지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인수인계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 기능</a:t>
            </a:r>
            <a:endParaRPr dirty="0"/>
          </a:p>
        </p:txBody>
      </p:sp>
      <p:sp>
        <p:nvSpPr>
          <p:cNvPr id="583" name="Google Shape;583;p24"/>
          <p:cNvSpPr txBox="1">
            <a:spLocks noGrp="1"/>
          </p:cNvSpPr>
          <p:nvPr>
            <p:ph type="title"/>
          </p:nvPr>
        </p:nvSpPr>
        <p:spPr>
          <a:xfrm>
            <a:off x="713213" y="1264675"/>
            <a:ext cx="70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4" name="Google Shape;584;p24"/>
          <p:cNvSpPr txBox="1">
            <a:spLocks noGrp="1"/>
          </p:cNvSpPr>
          <p:nvPr>
            <p:ph type="title" idx="5"/>
          </p:nvPr>
        </p:nvSpPr>
        <p:spPr>
          <a:xfrm>
            <a:off x="713213" y="3005100"/>
            <a:ext cx="70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5" name="Google Shape;585;p24"/>
          <p:cNvSpPr txBox="1">
            <a:spLocks noGrp="1"/>
          </p:cNvSpPr>
          <p:nvPr>
            <p:ph type="title" idx="6"/>
          </p:nvPr>
        </p:nvSpPr>
        <p:spPr>
          <a:xfrm>
            <a:off x="4572013" y="1264675"/>
            <a:ext cx="70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87" name="Google Shape;587;p24"/>
          <p:cNvGrpSpPr/>
          <p:nvPr/>
        </p:nvGrpSpPr>
        <p:grpSpPr>
          <a:xfrm>
            <a:off x="7819196" y="2571750"/>
            <a:ext cx="930404" cy="1920392"/>
            <a:chOff x="8225596" y="2517150"/>
            <a:chExt cx="930404" cy="1920392"/>
          </a:xfrm>
        </p:grpSpPr>
        <p:sp>
          <p:nvSpPr>
            <p:cNvPr id="588" name="Google Shape;588;p24"/>
            <p:cNvSpPr/>
            <p:nvPr/>
          </p:nvSpPr>
          <p:spPr>
            <a:xfrm flipH="1">
              <a:off x="8271106" y="2517150"/>
              <a:ext cx="884894" cy="1890502"/>
            </a:xfrm>
            <a:custGeom>
              <a:avLst/>
              <a:gdLst/>
              <a:ahLst/>
              <a:cxnLst/>
              <a:rect l="l" t="t" r="r" b="b"/>
              <a:pathLst>
                <a:path w="28838" h="61615" extrusionOk="0">
                  <a:moveTo>
                    <a:pt x="26909" y="0"/>
                  </a:moveTo>
                  <a:cubicBezTo>
                    <a:pt x="26613" y="0"/>
                    <a:pt x="26287" y="93"/>
                    <a:pt x="25947" y="287"/>
                  </a:cubicBezTo>
                  <a:cubicBezTo>
                    <a:pt x="24691" y="1010"/>
                    <a:pt x="23702" y="2874"/>
                    <a:pt x="23550" y="4548"/>
                  </a:cubicBezTo>
                  <a:lnTo>
                    <a:pt x="19327" y="7021"/>
                  </a:lnTo>
                  <a:cubicBezTo>
                    <a:pt x="19327" y="6945"/>
                    <a:pt x="19365" y="6907"/>
                    <a:pt x="19365" y="6869"/>
                  </a:cubicBezTo>
                  <a:cubicBezTo>
                    <a:pt x="19365" y="5851"/>
                    <a:pt x="18881" y="5232"/>
                    <a:pt x="18211" y="5232"/>
                  </a:cubicBezTo>
                  <a:cubicBezTo>
                    <a:pt x="17979" y="5232"/>
                    <a:pt x="17726" y="5305"/>
                    <a:pt x="17463" y="5461"/>
                  </a:cubicBezTo>
                  <a:cubicBezTo>
                    <a:pt x="16892" y="5766"/>
                    <a:pt x="16397" y="6412"/>
                    <a:pt x="16055" y="7135"/>
                  </a:cubicBezTo>
                  <a:cubicBezTo>
                    <a:pt x="15560" y="7211"/>
                    <a:pt x="14990" y="7402"/>
                    <a:pt x="14381" y="7744"/>
                  </a:cubicBezTo>
                  <a:cubicBezTo>
                    <a:pt x="13734" y="8124"/>
                    <a:pt x="13126" y="8619"/>
                    <a:pt x="12631" y="9152"/>
                  </a:cubicBezTo>
                  <a:cubicBezTo>
                    <a:pt x="12446" y="8946"/>
                    <a:pt x="12217" y="8841"/>
                    <a:pt x="11956" y="8841"/>
                  </a:cubicBezTo>
                  <a:cubicBezTo>
                    <a:pt x="11733" y="8841"/>
                    <a:pt x="11486" y="8918"/>
                    <a:pt x="11223" y="9076"/>
                  </a:cubicBezTo>
                  <a:cubicBezTo>
                    <a:pt x="10158" y="9646"/>
                    <a:pt x="9321" y="11282"/>
                    <a:pt x="9321" y="12652"/>
                  </a:cubicBezTo>
                  <a:cubicBezTo>
                    <a:pt x="9321" y="12690"/>
                    <a:pt x="9321" y="12728"/>
                    <a:pt x="9321" y="12766"/>
                  </a:cubicBezTo>
                  <a:lnTo>
                    <a:pt x="5250" y="15125"/>
                  </a:lnTo>
                  <a:cubicBezTo>
                    <a:pt x="5167" y="14016"/>
                    <a:pt x="4600" y="13352"/>
                    <a:pt x="3813" y="13352"/>
                  </a:cubicBezTo>
                  <a:cubicBezTo>
                    <a:pt x="3519" y="13352"/>
                    <a:pt x="3195" y="13444"/>
                    <a:pt x="2854" y="13641"/>
                  </a:cubicBezTo>
                  <a:cubicBezTo>
                    <a:pt x="1522" y="14402"/>
                    <a:pt x="419" y="16456"/>
                    <a:pt x="419" y="18244"/>
                  </a:cubicBezTo>
                  <a:cubicBezTo>
                    <a:pt x="419" y="19542"/>
                    <a:pt x="1033" y="20354"/>
                    <a:pt x="1874" y="20354"/>
                  </a:cubicBezTo>
                  <a:cubicBezTo>
                    <a:pt x="1945" y="20354"/>
                    <a:pt x="2018" y="20349"/>
                    <a:pt x="2093" y="20337"/>
                  </a:cubicBezTo>
                  <a:lnTo>
                    <a:pt x="2093" y="20337"/>
                  </a:lnTo>
                  <a:cubicBezTo>
                    <a:pt x="1598" y="22315"/>
                    <a:pt x="1256" y="25701"/>
                    <a:pt x="1256" y="29353"/>
                  </a:cubicBezTo>
                  <a:cubicBezTo>
                    <a:pt x="1256" y="31560"/>
                    <a:pt x="1370" y="33538"/>
                    <a:pt x="1598" y="35060"/>
                  </a:cubicBezTo>
                  <a:cubicBezTo>
                    <a:pt x="685" y="35821"/>
                    <a:pt x="0" y="37304"/>
                    <a:pt x="0" y="38598"/>
                  </a:cubicBezTo>
                  <a:cubicBezTo>
                    <a:pt x="0" y="39699"/>
                    <a:pt x="496" y="40331"/>
                    <a:pt x="1207" y="40331"/>
                  </a:cubicBezTo>
                  <a:cubicBezTo>
                    <a:pt x="1331" y="40331"/>
                    <a:pt x="1462" y="40311"/>
                    <a:pt x="1598" y="40272"/>
                  </a:cubicBezTo>
                  <a:lnTo>
                    <a:pt x="1598" y="40272"/>
                  </a:lnTo>
                  <a:cubicBezTo>
                    <a:pt x="1370" y="42022"/>
                    <a:pt x="1256" y="44152"/>
                    <a:pt x="1256" y="46359"/>
                  </a:cubicBezTo>
                  <a:cubicBezTo>
                    <a:pt x="1256" y="50886"/>
                    <a:pt x="1788" y="54386"/>
                    <a:pt x="2473" y="55109"/>
                  </a:cubicBezTo>
                  <a:lnTo>
                    <a:pt x="2473" y="55147"/>
                  </a:lnTo>
                  <a:cubicBezTo>
                    <a:pt x="1332" y="56060"/>
                    <a:pt x="419" y="57886"/>
                    <a:pt x="419" y="59522"/>
                  </a:cubicBezTo>
                  <a:cubicBezTo>
                    <a:pt x="419" y="60819"/>
                    <a:pt x="1025" y="61614"/>
                    <a:pt x="1880" y="61614"/>
                  </a:cubicBezTo>
                  <a:cubicBezTo>
                    <a:pt x="2179" y="61614"/>
                    <a:pt x="2509" y="61517"/>
                    <a:pt x="2854" y="61310"/>
                  </a:cubicBezTo>
                  <a:cubicBezTo>
                    <a:pt x="4147" y="60587"/>
                    <a:pt x="5212" y="58571"/>
                    <a:pt x="5250" y="56783"/>
                  </a:cubicBezTo>
                  <a:lnTo>
                    <a:pt x="9359" y="54424"/>
                  </a:lnTo>
                  <a:lnTo>
                    <a:pt x="9359" y="54424"/>
                  </a:lnTo>
                  <a:cubicBezTo>
                    <a:pt x="9321" y="54576"/>
                    <a:pt x="9321" y="54691"/>
                    <a:pt x="9321" y="54843"/>
                  </a:cubicBezTo>
                  <a:cubicBezTo>
                    <a:pt x="9321" y="55861"/>
                    <a:pt x="9784" y="56480"/>
                    <a:pt x="10459" y="56480"/>
                  </a:cubicBezTo>
                  <a:cubicBezTo>
                    <a:pt x="10692" y="56480"/>
                    <a:pt x="10950" y="56406"/>
                    <a:pt x="11223" y="56250"/>
                  </a:cubicBezTo>
                  <a:cubicBezTo>
                    <a:pt x="11756" y="55946"/>
                    <a:pt x="12251" y="55299"/>
                    <a:pt x="12593" y="54614"/>
                  </a:cubicBezTo>
                  <a:cubicBezTo>
                    <a:pt x="13126" y="54538"/>
                    <a:pt x="13734" y="54348"/>
                    <a:pt x="14381" y="53968"/>
                  </a:cubicBezTo>
                  <a:cubicBezTo>
                    <a:pt x="15028" y="53587"/>
                    <a:pt x="15599" y="53131"/>
                    <a:pt x="16093" y="52636"/>
                  </a:cubicBezTo>
                  <a:cubicBezTo>
                    <a:pt x="16264" y="52788"/>
                    <a:pt x="16474" y="52864"/>
                    <a:pt x="16707" y="52864"/>
                  </a:cubicBezTo>
                  <a:cubicBezTo>
                    <a:pt x="16940" y="52864"/>
                    <a:pt x="17196" y="52788"/>
                    <a:pt x="17463" y="52636"/>
                  </a:cubicBezTo>
                  <a:cubicBezTo>
                    <a:pt x="18490" y="52027"/>
                    <a:pt x="19365" y="50430"/>
                    <a:pt x="19365" y="49060"/>
                  </a:cubicBezTo>
                  <a:cubicBezTo>
                    <a:pt x="19365" y="48908"/>
                    <a:pt x="19327" y="48794"/>
                    <a:pt x="19327" y="48680"/>
                  </a:cubicBezTo>
                  <a:lnTo>
                    <a:pt x="23550" y="46245"/>
                  </a:lnTo>
                  <a:cubicBezTo>
                    <a:pt x="23578" y="47516"/>
                    <a:pt x="24172" y="48283"/>
                    <a:pt x="25006" y="48283"/>
                  </a:cubicBezTo>
                  <a:cubicBezTo>
                    <a:pt x="25295" y="48283"/>
                    <a:pt x="25613" y="48191"/>
                    <a:pt x="25947" y="47995"/>
                  </a:cubicBezTo>
                  <a:cubicBezTo>
                    <a:pt x="27278" y="47234"/>
                    <a:pt x="28381" y="45141"/>
                    <a:pt x="28381" y="43391"/>
                  </a:cubicBezTo>
                  <a:cubicBezTo>
                    <a:pt x="28381" y="42045"/>
                    <a:pt x="27763" y="41265"/>
                    <a:pt x="26886" y="41265"/>
                  </a:cubicBezTo>
                  <a:cubicBezTo>
                    <a:pt x="26698" y="41265"/>
                    <a:pt x="26497" y="41301"/>
                    <a:pt x="26289" y="41375"/>
                  </a:cubicBezTo>
                  <a:cubicBezTo>
                    <a:pt x="27012" y="39891"/>
                    <a:pt x="27544" y="35745"/>
                    <a:pt x="27544" y="31141"/>
                  </a:cubicBezTo>
                  <a:cubicBezTo>
                    <a:pt x="27544" y="28935"/>
                    <a:pt x="27430" y="26994"/>
                    <a:pt x="27202" y="25473"/>
                  </a:cubicBezTo>
                  <a:cubicBezTo>
                    <a:pt x="28115" y="24712"/>
                    <a:pt x="28838" y="23228"/>
                    <a:pt x="28838" y="21934"/>
                  </a:cubicBezTo>
                  <a:cubicBezTo>
                    <a:pt x="28838" y="20846"/>
                    <a:pt x="28326" y="20189"/>
                    <a:pt x="27620" y="20189"/>
                  </a:cubicBezTo>
                  <a:cubicBezTo>
                    <a:pt x="27487" y="20189"/>
                    <a:pt x="27347" y="20212"/>
                    <a:pt x="27202" y="20261"/>
                  </a:cubicBezTo>
                  <a:cubicBezTo>
                    <a:pt x="27430" y="18472"/>
                    <a:pt x="27544" y="16380"/>
                    <a:pt x="27544" y="14173"/>
                  </a:cubicBezTo>
                  <a:cubicBezTo>
                    <a:pt x="27544" y="10521"/>
                    <a:pt x="27202" y="7516"/>
                    <a:pt x="26707" y="6108"/>
                  </a:cubicBezTo>
                  <a:cubicBezTo>
                    <a:pt x="27659" y="5157"/>
                    <a:pt x="28381" y="3559"/>
                    <a:pt x="28381" y="2113"/>
                  </a:cubicBezTo>
                  <a:cubicBezTo>
                    <a:pt x="28381" y="783"/>
                    <a:pt x="27770" y="0"/>
                    <a:pt x="26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flipH="1">
              <a:off x="9046241" y="4363326"/>
              <a:ext cx="72417" cy="68913"/>
            </a:xfrm>
            <a:custGeom>
              <a:avLst/>
              <a:gdLst/>
              <a:ahLst/>
              <a:cxnLst/>
              <a:rect l="l" t="t" r="r" b="b"/>
              <a:pathLst>
                <a:path w="2360" h="2246" extrusionOk="0">
                  <a:moveTo>
                    <a:pt x="381" y="1"/>
                  </a:moveTo>
                  <a:lnTo>
                    <a:pt x="1" y="1256"/>
                  </a:lnTo>
                  <a:lnTo>
                    <a:pt x="1561" y="2246"/>
                  </a:lnTo>
                  <a:lnTo>
                    <a:pt x="2360" y="114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flipH="1">
              <a:off x="8778922" y="4208097"/>
              <a:ext cx="68888" cy="66550"/>
            </a:xfrm>
            <a:custGeom>
              <a:avLst/>
              <a:gdLst/>
              <a:ahLst/>
              <a:cxnLst/>
              <a:rect l="l" t="t" r="r" b="b"/>
              <a:pathLst>
                <a:path w="2245" h="2169" extrusionOk="0">
                  <a:moveTo>
                    <a:pt x="875" y="0"/>
                  </a:moveTo>
                  <a:lnTo>
                    <a:pt x="0" y="1294"/>
                  </a:lnTo>
                  <a:lnTo>
                    <a:pt x="1370" y="2169"/>
                  </a:lnTo>
                  <a:lnTo>
                    <a:pt x="2245" y="98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flipH="1">
              <a:off x="8338822" y="3962934"/>
              <a:ext cx="68919" cy="61917"/>
            </a:xfrm>
            <a:custGeom>
              <a:avLst/>
              <a:gdLst/>
              <a:ahLst/>
              <a:cxnLst/>
              <a:rect l="l" t="t" r="r" b="b"/>
              <a:pathLst>
                <a:path w="2246" h="2018" extrusionOk="0">
                  <a:moveTo>
                    <a:pt x="686" y="1"/>
                  </a:moveTo>
                  <a:lnTo>
                    <a:pt x="1" y="990"/>
                  </a:lnTo>
                  <a:lnTo>
                    <a:pt x="1599" y="2017"/>
                  </a:lnTo>
                  <a:lnTo>
                    <a:pt x="2245" y="952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 flipH="1">
              <a:off x="9070758" y="3722466"/>
              <a:ext cx="68888" cy="57223"/>
            </a:xfrm>
            <a:custGeom>
              <a:avLst/>
              <a:gdLst/>
              <a:ahLst/>
              <a:cxnLst/>
              <a:rect l="l" t="t" r="r" b="b"/>
              <a:pathLst>
                <a:path w="2245" h="1865" extrusionOk="0">
                  <a:moveTo>
                    <a:pt x="685" y="1"/>
                  </a:moveTo>
                  <a:lnTo>
                    <a:pt x="0" y="800"/>
                  </a:lnTo>
                  <a:lnTo>
                    <a:pt x="1636" y="1865"/>
                  </a:lnTo>
                  <a:lnTo>
                    <a:pt x="2245" y="1180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 flipH="1">
              <a:off x="9052071" y="3095599"/>
              <a:ext cx="72417" cy="71245"/>
            </a:xfrm>
            <a:custGeom>
              <a:avLst/>
              <a:gdLst/>
              <a:ahLst/>
              <a:cxnLst/>
              <a:rect l="l" t="t" r="r" b="b"/>
              <a:pathLst>
                <a:path w="2360" h="2322" extrusionOk="0">
                  <a:moveTo>
                    <a:pt x="647" y="1"/>
                  </a:moveTo>
                  <a:lnTo>
                    <a:pt x="1" y="1142"/>
                  </a:lnTo>
                  <a:lnTo>
                    <a:pt x="1751" y="2322"/>
                  </a:lnTo>
                  <a:lnTo>
                    <a:pt x="2359" y="125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 flipH="1">
              <a:off x="8973858" y="2931011"/>
              <a:ext cx="72417" cy="75909"/>
            </a:xfrm>
            <a:custGeom>
              <a:avLst/>
              <a:gdLst/>
              <a:ahLst/>
              <a:cxnLst/>
              <a:rect l="l" t="t" r="r" b="b"/>
              <a:pathLst>
                <a:path w="2360" h="2474" extrusionOk="0">
                  <a:moveTo>
                    <a:pt x="799" y="1"/>
                  </a:moveTo>
                  <a:lnTo>
                    <a:pt x="1" y="1370"/>
                  </a:lnTo>
                  <a:lnTo>
                    <a:pt x="2245" y="2474"/>
                  </a:lnTo>
                  <a:lnTo>
                    <a:pt x="2359" y="990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 flipH="1">
              <a:off x="8729889" y="2789774"/>
              <a:ext cx="75915" cy="57223"/>
            </a:xfrm>
            <a:custGeom>
              <a:avLst/>
              <a:gdLst/>
              <a:ahLst/>
              <a:cxnLst/>
              <a:rect l="l" t="t" r="r" b="b"/>
              <a:pathLst>
                <a:path w="2474" h="1865" extrusionOk="0">
                  <a:moveTo>
                    <a:pt x="762" y="0"/>
                  </a:moveTo>
                  <a:lnTo>
                    <a:pt x="1" y="647"/>
                  </a:lnTo>
                  <a:lnTo>
                    <a:pt x="1713" y="1864"/>
                  </a:lnTo>
                  <a:lnTo>
                    <a:pt x="2474" y="102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 flipH="1">
              <a:off x="8530259" y="2680049"/>
              <a:ext cx="77081" cy="68882"/>
            </a:xfrm>
            <a:custGeom>
              <a:avLst/>
              <a:gdLst/>
              <a:ahLst/>
              <a:cxnLst/>
              <a:rect l="l" t="t" r="r" b="b"/>
              <a:pathLst>
                <a:path w="2512" h="2245" extrusionOk="0">
                  <a:moveTo>
                    <a:pt x="723" y="0"/>
                  </a:moveTo>
                  <a:lnTo>
                    <a:pt x="0" y="685"/>
                  </a:lnTo>
                  <a:lnTo>
                    <a:pt x="2511" y="2245"/>
                  </a:lnTo>
                  <a:lnTo>
                    <a:pt x="2511" y="114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 flipH="1">
              <a:off x="8261774" y="2522458"/>
              <a:ext cx="77081" cy="75172"/>
            </a:xfrm>
            <a:custGeom>
              <a:avLst/>
              <a:gdLst/>
              <a:ahLst/>
              <a:cxnLst/>
              <a:rect l="l" t="t" r="r" b="b"/>
              <a:pathLst>
                <a:path w="2512" h="2450" extrusionOk="0">
                  <a:moveTo>
                    <a:pt x="913" y="0"/>
                  </a:moveTo>
                  <a:lnTo>
                    <a:pt x="0" y="913"/>
                  </a:lnTo>
                  <a:cubicBezTo>
                    <a:pt x="0" y="913"/>
                    <a:pt x="1673" y="2450"/>
                    <a:pt x="1979" y="2450"/>
                  </a:cubicBezTo>
                  <a:cubicBezTo>
                    <a:pt x="1996" y="2450"/>
                    <a:pt x="2009" y="2445"/>
                    <a:pt x="2017" y="2435"/>
                  </a:cubicBezTo>
                  <a:cubicBezTo>
                    <a:pt x="2169" y="2245"/>
                    <a:pt x="2511" y="1027"/>
                    <a:pt x="2511" y="1027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 flipH="1">
              <a:off x="8244285" y="3139967"/>
              <a:ext cx="77081" cy="75203"/>
            </a:xfrm>
            <a:custGeom>
              <a:avLst/>
              <a:gdLst/>
              <a:ahLst/>
              <a:cxnLst/>
              <a:rect l="l" t="t" r="r" b="b"/>
              <a:pathLst>
                <a:path w="2512" h="2451" extrusionOk="0">
                  <a:moveTo>
                    <a:pt x="952" y="1"/>
                  </a:moveTo>
                  <a:lnTo>
                    <a:pt x="1" y="914"/>
                  </a:lnTo>
                  <a:cubicBezTo>
                    <a:pt x="1" y="914"/>
                    <a:pt x="1708" y="2450"/>
                    <a:pt x="1985" y="2450"/>
                  </a:cubicBezTo>
                  <a:cubicBezTo>
                    <a:pt x="2000" y="2450"/>
                    <a:pt x="2011" y="2445"/>
                    <a:pt x="2017" y="2435"/>
                  </a:cubicBezTo>
                  <a:cubicBezTo>
                    <a:pt x="2170" y="2245"/>
                    <a:pt x="2512" y="1028"/>
                    <a:pt x="2512" y="1028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 flipH="1">
              <a:off x="8306122" y="2640345"/>
              <a:ext cx="727296" cy="1698430"/>
            </a:xfrm>
            <a:custGeom>
              <a:avLst/>
              <a:gdLst/>
              <a:ahLst/>
              <a:cxnLst/>
              <a:rect l="l" t="t" r="r" b="b"/>
              <a:pathLst>
                <a:path w="23702" h="55355" extrusionOk="0">
                  <a:moveTo>
                    <a:pt x="23702" y="1"/>
                  </a:moveTo>
                  <a:lnTo>
                    <a:pt x="0" y="13697"/>
                  </a:lnTo>
                  <a:lnTo>
                    <a:pt x="0" y="55355"/>
                  </a:lnTo>
                  <a:lnTo>
                    <a:pt x="23702" y="41659"/>
                  </a:lnTo>
                  <a:lnTo>
                    <a:pt x="23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 flipH="1">
              <a:off x="8573459" y="2764368"/>
              <a:ext cx="189142" cy="164642"/>
            </a:xfrm>
            <a:custGeom>
              <a:avLst/>
              <a:gdLst/>
              <a:ahLst/>
              <a:cxnLst/>
              <a:rect l="l" t="t" r="r" b="b"/>
              <a:pathLst>
                <a:path w="6164" h="5366" extrusionOk="0">
                  <a:moveTo>
                    <a:pt x="5124" y="0"/>
                  </a:moveTo>
                  <a:cubicBezTo>
                    <a:pt x="4582" y="0"/>
                    <a:pt x="3868" y="222"/>
                    <a:pt x="3082" y="676"/>
                  </a:cubicBezTo>
                  <a:cubicBezTo>
                    <a:pt x="1370" y="1665"/>
                    <a:pt x="0" y="3339"/>
                    <a:pt x="0" y="4443"/>
                  </a:cubicBezTo>
                  <a:cubicBezTo>
                    <a:pt x="0" y="5060"/>
                    <a:pt x="401" y="5366"/>
                    <a:pt x="1040" y="5366"/>
                  </a:cubicBezTo>
                  <a:cubicBezTo>
                    <a:pt x="1582" y="5366"/>
                    <a:pt x="2296" y="5145"/>
                    <a:pt x="3082" y="4709"/>
                  </a:cubicBezTo>
                  <a:cubicBezTo>
                    <a:pt x="4794" y="3720"/>
                    <a:pt x="6163" y="2008"/>
                    <a:pt x="6163" y="904"/>
                  </a:cubicBezTo>
                  <a:cubicBezTo>
                    <a:pt x="6163" y="308"/>
                    <a:pt x="5763" y="0"/>
                    <a:pt x="5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 flipH="1">
              <a:off x="8516266" y="2706836"/>
              <a:ext cx="115590" cy="168201"/>
            </a:xfrm>
            <a:custGeom>
              <a:avLst/>
              <a:gdLst/>
              <a:ahLst/>
              <a:cxnLst/>
              <a:rect l="l" t="t" r="r" b="b"/>
              <a:pathLst>
                <a:path w="3767" h="5482" extrusionOk="0">
                  <a:moveTo>
                    <a:pt x="2644" y="1"/>
                  </a:moveTo>
                  <a:cubicBezTo>
                    <a:pt x="2417" y="1"/>
                    <a:pt x="2166" y="74"/>
                    <a:pt x="1902" y="230"/>
                  </a:cubicBezTo>
                  <a:cubicBezTo>
                    <a:pt x="837" y="839"/>
                    <a:pt x="0" y="2437"/>
                    <a:pt x="0" y="3845"/>
                  </a:cubicBezTo>
                  <a:cubicBezTo>
                    <a:pt x="0" y="4863"/>
                    <a:pt x="484" y="5482"/>
                    <a:pt x="1155" y="5482"/>
                  </a:cubicBezTo>
                  <a:cubicBezTo>
                    <a:pt x="1386" y="5482"/>
                    <a:pt x="1639" y="5408"/>
                    <a:pt x="1902" y="5252"/>
                  </a:cubicBezTo>
                  <a:cubicBezTo>
                    <a:pt x="2930" y="4644"/>
                    <a:pt x="3767" y="3046"/>
                    <a:pt x="3767" y="1638"/>
                  </a:cubicBezTo>
                  <a:cubicBezTo>
                    <a:pt x="3767" y="620"/>
                    <a:pt x="3304" y="1"/>
                    <a:pt x="2644" y="1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 flipH="1">
              <a:off x="8707703" y="2817758"/>
              <a:ext cx="115621" cy="168201"/>
            </a:xfrm>
            <a:custGeom>
              <a:avLst/>
              <a:gdLst/>
              <a:ahLst/>
              <a:cxnLst/>
              <a:rect l="l" t="t" r="r" b="b"/>
              <a:pathLst>
                <a:path w="3768" h="5482" extrusionOk="0">
                  <a:moveTo>
                    <a:pt x="2629" y="0"/>
                  </a:moveTo>
                  <a:cubicBezTo>
                    <a:pt x="2396" y="0"/>
                    <a:pt x="2138" y="74"/>
                    <a:pt x="1865" y="230"/>
                  </a:cubicBezTo>
                  <a:cubicBezTo>
                    <a:pt x="838" y="838"/>
                    <a:pt x="1" y="2436"/>
                    <a:pt x="1" y="3844"/>
                  </a:cubicBezTo>
                  <a:cubicBezTo>
                    <a:pt x="1" y="4862"/>
                    <a:pt x="464" y="5481"/>
                    <a:pt x="1124" y="5481"/>
                  </a:cubicBezTo>
                  <a:cubicBezTo>
                    <a:pt x="1351" y="5481"/>
                    <a:pt x="1602" y="5408"/>
                    <a:pt x="1865" y="5251"/>
                  </a:cubicBezTo>
                  <a:cubicBezTo>
                    <a:pt x="2930" y="4643"/>
                    <a:pt x="3767" y="3045"/>
                    <a:pt x="3767" y="1637"/>
                  </a:cubicBezTo>
                  <a:cubicBezTo>
                    <a:pt x="3767" y="619"/>
                    <a:pt x="3305" y="0"/>
                    <a:pt x="2629" y="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 flipH="1">
              <a:off x="8573459" y="4058361"/>
              <a:ext cx="189142" cy="164642"/>
            </a:xfrm>
            <a:custGeom>
              <a:avLst/>
              <a:gdLst/>
              <a:ahLst/>
              <a:cxnLst/>
              <a:rect l="l" t="t" r="r" b="b"/>
              <a:pathLst>
                <a:path w="6164" h="5366" extrusionOk="0">
                  <a:moveTo>
                    <a:pt x="5124" y="0"/>
                  </a:moveTo>
                  <a:cubicBezTo>
                    <a:pt x="4582" y="0"/>
                    <a:pt x="3868" y="221"/>
                    <a:pt x="3082" y="657"/>
                  </a:cubicBezTo>
                  <a:cubicBezTo>
                    <a:pt x="1370" y="1646"/>
                    <a:pt x="0" y="3358"/>
                    <a:pt x="0" y="4462"/>
                  </a:cubicBezTo>
                  <a:cubicBezTo>
                    <a:pt x="0" y="5058"/>
                    <a:pt x="401" y="5366"/>
                    <a:pt x="1040" y="5366"/>
                  </a:cubicBezTo>
                  <a:cubicBezTo>
                    <a:pt x="1582" y="5366"/>
                    <a:pt x="2296" y="5144"/>
                    <a:pt x="3082" y="4690"/>
                  </a:cubicBezTo>
                  <a:cubicBezTo>
                    <a:pt x="4794" y="3701"/>
                    <a:pt x="6163" y="2027"/>
                    <a:pt x="6163" y="923"/>
                  </a:cubicBezTo>
                  <a:cubicBezTo>
                    <a:pt x="6163" y="306"/>
                    <a:pt x="5763" y="0"/>
                    <a:pt x="5124" y="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 flipH="1">
              <a:off x="8516266" y="4001412"/>
              <a:ext cx="115590" cy="167711"/>
            </a:xfrm>
            <a:custGeom>
              <a:avLst/>
              <a:gdLst/>
              <a:ahLst/>
              <a:cxnLst/>
              <a:rect l="l" t="t" r="r" b="b"/>
              <a:pathLst>
                <a:path w="3767" h="5466" extrusionOk="0">
                  <a:moveTo>
                    <a:pt x="2644" y="1"/>
                  </a:moveTo>
                  <a:cubicBezTo>
                    <a:pt x="2417" y="1"/>
                    <a:pt x="2166" y="74"/>
                    <a:pt x="1902" y="230"/>
                  </a:cubicBezTo>
                  <a:cubicBezTo>
                    <a:pt x="837" y="801"/>
                    <a:pt x="0" y="2437"/>
                    <a:pt x="0" y="3807"/>
                  </a:cubicBezTo>
                  <a:cubicBezTo>
                    <a:pt x="0" y="4859"/>
                    <a:pt x="490" y="5465"/>
                    <a:pt x="1166" y="5465"/>
                  </a:cubicBezTo>
                  <a:cubicBezTo>
                    <a:pt x="1394" y="5465"/>
                    <a:pt x="1643" y="5396"/>
                    <a:pt x="1902" y="5252"/>
                  </a:cubicBezTo>
                  <a:cubicBezTo>
                    <a:pt x="2930" y="4644"/>
                    <a:pt x="3767" y="3008"/>
                    <a:pt x="3767" y="1638"/>
                  </a:cubicBezTo>
                  <a:cubicBezTo>
                    <a:pt x="3767" y="620"/>
                    <a:pt x="3304" y="1"/>
                    <a:pt x="2644" y="1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 flipH="1">
              <a:off x="8707703" y="4112333"/>
              <a:ext cx="115621" cy="167189"/>
            </a:xfrm>
            <a:custGeom>
              <a:avLst/>
              <a:gdLst/>
              <a:ahLst/>
              <a:cxnLst/>
              <a:rect l="l" t="t" r="r" b="b"/>
              <a:pathLst>
                <a:path w="3768" h="5449" extrusionOk="0">
                  <a:moveTo>
                    <a:pt x="2629" y="0"/>
                  </a:moveTo>
                  <a:cubicBezTo>
                    <a:pt x="2396" y="0"/>
                    <a:pt x="2138" y="74"/>
                    <a:pt x="1865" y="230"/>
                  </a:cubicBezTo>
                  <a:cubicBezTo>
                    <a:pt x="838" y="800"/>
                    <a:pt x="1" y="2436"/>
                    <a:pt x="1" y="3806"/>
                  </a:cubicBezTo>
                  <a:cubicBezTo>
                    <a:pt x="1" y="4845"/>
                    <a:pt x="457" y="5449"/>
                    <a:pt x="1109" y="5449"/>
                  </a:cubicBezTo>
                  <a:cubicBezTo>
                    <a:pt x="1340" y="5449"/>
                    <a:pt x="1596" y="5373"/>
                    <a:pt x="1865" y="5213"/>
                  </a:cubicBezTo>
                  <a:cubicBezTo>
                    <a:pt x="2930" y="4643"/>
                    <a:pt x="3767" y="3007"/>
                    <a:pt x="3767" y="1637"/>
                  </a:cubicBezTo>
                  <a:cubicBezTo>
                    <a:pt x="3767" y="619"/>
                    <a:pt x="3305" y="0"/>
                    <a:pt x="2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 flipH="1">
              <a:off x="8987879" y="3606421"/>
              <a:ext cx="122587" cy="178419"/>
            </a:xfrm>
            <a:custGeom>
              <a:avLst/>
              <a:gdLst/>
              <a:ahLst/>
              <a:cxnLst/>
              <a:rect l="l" t="t" r="r" b="b"/>
              <a:pathLst>
                <a:path w="3995" h="5815" extrusionOk="0">
                  <a:moveTo>
                    <a:pt x="2811" y="0"/>
                  </a:moveTo>
                  <a:cubicBezTo>
                    <a:pt x="2568" y="0"/>
                    <a:pt x="2300" y="78"/>
                    <a:pt x="2016" y="245"/>
                  </a:cubicBezTo>
                  <a:cubicBezTo>
                    <a:pt x="913" y="853"/>
                    <a:pt x="0" y="2565"/>
                    <a:pt x="0" y="4049"/>
                  </a:cubicBezTo>
                  <a:cubicBezTo>
                    <a:pt x="0" y="5153"/>
                    <a:pt x="506" y="5815"/>
                    <a:pt x="1219" y="5815"/>
                  </a:cubicBezTo>
                  <a:cubicBezTo>
                    <a:pt x="1464" y="5815"/>
                    <a:pt x="1734" y="5736"/>
                    <a:pt x="2016" y="5571"/>
                  </a:cubicBezTo>
                  <a:cubicBezTo>
                    <a:pt x="3120" y="4924"/>
                    <a:pt x="3995" y="3212"/>
                    <a:pt x="3995" y="1728"/>
                  </a:cubicBezTo>
                  <a:cubicBezTo>
                    <a:pt x="3995" y="654"/>
                    <a:pt x="3512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 flipH="1">
              <a:off x="8968027" y="3114009"/>
              <a:ext cx="102764" cy="607606"/>
            </a:xfrm>
            <a:custGeom>
              <a:avLst/>
              <a:gdLst/>
              <a:ahLst/>
              <a:cxnLst/>
              <a:rect l="l" t="t" r="r" b="b"/>
              <a:pathLst>
                <a:path w="3349" h="19803" extrusionOk="0">
                  <a:moveTo>
                    <a:pt x="1837" y="0"/>
                  </a:moveTo>
                  <a:cubicBezTo>
                    <a:pt x="1784" y="0"/>
                    <a:pt x="1729" y="16"/>
                    <a:pt x="1675" y="48"/>
                  </a:cubicBezTo>
                  <a:cubicBezTo>
                    <a:pt x="723" y="580"/>
                    <a:pt x="1" y="5450"/>
                    <a:pt x="1" y="10890"/>
                  </a:cubicBezTo>
                  <a:cubicBezTo>
                    <a:pt x="1" y="15968"/>
                    <a:pt x="639" y="19802"/>
                    <a:pt x="1506" y="19802"/>
                  </a:cubicBezTo>
                  <a:cubicBezTo>
                    <a:pt x="1561" y="19802"/>
                    <a:pt x="1617" y="19787"/>
                    <a:pt x="1675" y="19755"/>
                  </a:cubicBezTo>
                  <a:cubicBezTo>
                    <a:pt x="2588" y="19222"/>
                    <a:pt x="3349" y="14390"/>
                    <a:pt x="3349" y="8950"/>
                  </a:cubicBezTo>
                  <a:cubicBezTo>
                    <a:pt x="3349" y="3836"/>
                    <a:pt x="2676" y="0"/>
                    <a:pt x="1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 flipH="1">
              <a:off x="8968027" y="3635785"/>
              <a:ext cx="102764" cy="606470"/>
            </a:xfrm>
            <a:custGeom>
              <a:avLst/>
              <a:gdLst/>
              <a:ahLst/>
              <a:cxnLst/>
              <a:rect l="l" t="t" r="r" b="b"/>
              <a:pathLst>
                <a:path w="3349" h="19766" extrusionOk="0">
                  <a:moveTo>
                    <a:pt x="1839" y="0"/>
                  </a:moveTo>
                  <a:cubicBezTo>
                    <a:pt x="1785" y="0"/>
                    <a:pt x="1730" y="16"/>
                    <a:pt x="1675" y="48"/>
                  </a:cubicBezTo>
                  <a:cubicBezTo>
                    <a:pt x="723" y="581"/>
                    <a:pt x="1" y="5413"/>
                    <a:pt x="1" y="10853"/>
                  </a:cubicBezTo>
                  <a:cubicBezTo>
                    <a:pt x="1" y="15964"/>
                    <a:pt x="639" y="19765"/>
                    <a:pt x="1504" y="19765"/>
                  </a:cubicBezTo>
                  <a:cubicBezTo>
                    <a:pt x="1560" y="19765"/>
                    <a:pt x="1617" y="19750"/>
                    <a:pt x="1675" y="19717"/>
                  </a:cubicBezTo>
                  <a:cubicBezTo>
                    <a:pt x="2588" y="19185"/>
                    <a:pt x="3349" y="14353"/>
                    <a:pt x="3349" y="8913"/>
                  </a:cubicBezTo>
                  <a:cubicBezTo>
                    <a:pt x="3349" y="3802"/>
                    <a:pt x="2677" y="0"/>
                    <a:pt x="1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 flipH="1">
              <a:off x="8948173" y="2956233"/>
              <a:ext cx="148301" cy="215238"/>
            </a:xfrm>
            <a:custGeom>
              <a:avLst/>
              <a:gdLst/>
              <a:ahLst/>
              <a:cxnLst/>
              <a:rect l="l" t="t" r="r" b="b"/>
              <a:pathLst>
                <a:path w="4833" h="7015" extrusionOk="0">
                  <a:moveTo>
                    <a:pt x="3377" y="0"/>
                  </a:moveTo>
                  <a:cubicBezTo>
                    <a:pt x="3089" y="0"/>
                    <a:pt x="2771" y="90"/>
                    <a:pt x="2435" y="282"/>
                  </a:cubicBezTo>
                  <a:cubicBezTo>
                    <a:pt x="1104" y="1081"/>
                    <a:pt x="1" y="3135"/>
                    <a:pt x="1" y="4885"/>
                  </a:cubicBezTo>
                  <a:cubicBezTo>
                    <a:pt x="1" y="6212"/>
                    <a:pt x="608" y="7015"/>
                    <a:pt x="1465" y="7015"/>
                  </a:cubicBezTo>
                  <a:cubicBezTo>
                    <a:pt x="1763" y="7015"/>
                    <a:pt x="2092" y="6918"/>
                    <a:pt x="2435" y="6711"/>
                  </a:cubicBezTo>
                  <a:cubicBezTo>
                    <a:pt x="3767" y="5951"/>
                    <a:pt x="4832" y="3896"/>
                    <a:pt x="4832" y="2108"/>
                  </a:cubicBezTo>
                  <a:cubicBezTo>
                    <a:pt x="4832" y="798"/>
                    <a:pt x="4236" y="0"/>
                    <a:pt x="3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 flipH="1">
              <a:off x="8948173" y="4222611"/>
              <a:ext cx="148301" cy="214931"/>
            </a:xfrm>
            <a:custGeom>
              <a:avLst/>
              <a:gdLst/>
              <a:ahLst/>
              <a:cxnLst/>
              <a:rect l="l" t="t" r="r" b="b"/>
              <a:pathLst>
                <a:path w="4833" h="7005" extrusionOk="0">
                  <a:moveTo>
                    <a:pt x="3392" y="1"/>
                  </a:moveTo>
                  <a:cubicBezTo>
                    <a:pt x="3099" y="1"/>
                    <a:pt x="2776" y="93"/>
                    <a:pt x="2435" y="288"/>
                  </a:cubicBezTo>
                  <a:cubicBezTo>
                    <a:pt x="1104" y="1049"/>
                    <a:pt x="1" y="3103"/>
                    <a:pt x="1" y="4891"/>
                  </a:cubicBezTo>
                  <a:cubicBezTo>
                    <a:pt x="1" y="6222"/>
                    <a:pt x="612" y="7005"/>
                    <a:pt x="1473" y="7005"/>
                  </a:cubicBezTo>
                  <a:cubicBezTo>
                    <a:pt x="1769" y="7005"/>
                    <a:pt x="2095" y="6912"/>
                    <a:pt x="2435" y="6717"/>
                  </a:cubicBezTo>
                  <a:cubicBezTo>
                    <a:pt x="3767" y="5956"/>
                    <a:pt x="4832" y="3864"/>
                    <a:pt x="4832" y="2114"/>
                  </a:cubicBezTo>
                  <a:cubicBezTo>
                    <a:pt x="4832" y="783"/>
                    <a:pt x="4242" y="1"/>
                    <a:pt x="3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 flipH="1">
              <a:off x="8225596" y="3166325"/>
              <a:ext cx="122617" cy="178419"/>
            </a:xfrm>
            <a:custGeom>
              <a:avLst/>
              <a:gdLst/>
              <a:ahLst/>
              <a:cxnLst/>
              <a:rect l="l" t="t" r="r" b="b"/>
              <a:pathLst>
                <a:path w="3996" h="5815" extrusionOk="0">
                  <a:moveTo>
                    <a:pt x="2812" y="0"/>
                  </a:moveTo>
                  <a:cubicBezTo>
                    <a:pt x="2569" y="0"/>
                    <a:pt x="2301" y="79"/>
                    <a:pt x="2017" y="245"/>
                  </a:cubicBezTo>
                  <a:cubicBezTo>
                    <a:pt x="914" y="854"/>
                    <a:pt x="1" y="2566"/>
                    <a:pt x="1" y="4049"/>
                  </a:cubicBezTo>
                  <a:cubicBezTo>
                    <a:pt x="1" y="5153"/>
                    <a:pt x="506" y="5815"/>
                    <a:pt x="1220" y="5815"/>
                  </a:cubicBezTo>
                  <a:cubicBezTo>
                    <a:pt x="1465" y="5815"/>
                    <a:pt x="1735" y="5737"/>
                    <a:pt x="2017" y="5571"/>
                  </a:cubicBezTo>
                  <a:cubicBezTo>
                    <a:pt x="3121" y="4924"/>
                    <a:pt x="3996" y="3212"/>
                    <a:pt x="3996" y="1729"/>
                  </a:cubicBezTo>
                  <a:cubicBezTo>
                    <a:pt x="3996" y="654"/>
                    <a:pt x="3513" y="0"/>
                    <a:pt x="2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 flipH="1">
              <a:off x="8264106" y="2707757"/>
              <a:ext cx="102764" cy="607606"/>
            </a:xfrm>
            <a:custGeom>
              <a:avLst/>
              <a:gdLst/>
              <a:ahLst/>
              <a:cxnLst/>
              <a:rect l="l" t="t" r="r" b="b"/>
              <a:pathLst>
                <a:path w="3349" h="19803" extrusionOk="0">
                  <a:moveTo>
                    <a:pt x="1837" y="1"/>
                  </a:moveTo>
                  <a:cubicBezTo>
                    <a:pt x="1783" y="1"/>
                    <a:pt x="1729" y="16"/>
                    <a:pt x="1674" y="48"/>
                  </a:cubicBezTo>
                  <a:cubicBezTo>
                    <a:pt x="761" y="581"/>
                    <a:pt x="0" y="5413"/>
                    <a:pt x="0" y="10853"/>
                  </a:cubicBezTo>
                  <a:cubicBezTo>
                    <a:pt x="0" y="15966"/>
                    <a:pt x="673" y="19803"/>
                    <a:pt x="1512" y="19803"/>
                  </a:cubicBezTo>
                  <a:cubicBezTo>
                    <a:pt x="1565" y="19803"/>
                    <a:pt x="1619" y="19787"/>
                    <a:pt x="1674" y="19755"/>
                  </a:cubicBezTo>
                  <a:cubicBezTo>
                    <a:pt x="2587" y="19223"/>
                    <a:pt x="3348" y="14353"/>
                    <a:pt x="3348" y="8913"/>
                  </a:cubicBezTo>
                  <a:cubicBezTo>
                    <a:pt x="3348" y="3835"/>
                    <a:pt x="2676" y="1"/>
                    <a:pt x="1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 flipH="1">
              <a:off x="8264106" y="3229533"/>
              <a:ext cx="102764" cy="606470"/>
            </a:xfrm>
            <a:custGeom>
              <a:avLst/>
              <a:gdLst/>
              <a:ahLst/>
              <a:cxnLst/>
              <a:rect l="l" t="t" r="r" b="b"/>
              <a:pathLst>
                <a:path w="3349" h="19766" extrusionOk="0">
                  <a:moveTo>
                    <a:pt x="1838" y="1"/>
                  </a:moveTo>
                  <a:cubicBezTo>
                    <a:pt x="1784" y="1"/>
                    <a:pt x="1730" y="17"/>
                    <a:pt x="1674" y="49"/>
                  </a:cubicBezTo>
                  <a:cubicBezTo>
                    <a:pt x="761" y="582"/>
                    <a:pt x="0" y="5413"/>
                    <a:pt x="0" y="10854"/>
                  </a:cubicBezTo>
                  <a:cubicBezTo>
                    <a:pt x="0" y="15964"/>
                    <a:pt x="672" y="19766"/>
                    <a:pt x="1510" y="19766"/>
                  </a:cubicBezTo>
                  <a:cubicBezTo>
                    <a:pt x="1564" y="19766"/>
                    <a:pt x="1619" y="19750"/>
                    <a:pt x="1674" y="19718"/>
                  </a:cubicBezTo>
                  <a:cubicBezTo>
                    <a:pt x="2587" y="19185"/>
                    <a:pt x="3348" y="14354"/>
                    <a:pt x="3348" y="8913"/>
                  </a:cubicBezTo>
                  <a:cubicBezTo>
                    <a:pt x="3348" y="3802"/>
                    <a:pt x="2677" y="1"/>
                    <a:pt x="1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 flipH="1">
              <a:off x="8239588" y="2547005"/>
              <a:ext cx="147135" cy="215238"/>
            </a:xfrm>
            <a:custGeom>
              <a:avLst/>
              <a:gdLst/>
              <a:ahLst/>
              <a:cxnLst/>
              <a:rect l="l" t="t" r="r" b="b"/>
              <a:pathLst>
                <a:path w="4795" h="7015" extrusionOk="0">
                  <a:moveTo>
                    <a:pt x="3361" y="0"/>
                  </a:moveTo>
                  <a:cubicBezTo>
                    <a:pt x="3067" y="0"/>
                    <a:pt x="2741" y="97"/>
                    <a:pt x="2397" y="303"/>
                  </a:cubicBezTo>
                  <a:cubicBezTo>
                    <a:pt x="1066" y="1064"/>
                    <a:pt x="1" y="3119"/>
                    <a:pt x="1" y="4907"/>
                  </a:cubicBezTo>
                  <a:cubicBezTo>
                    <a:pt x="1" y="6216"/>
                    <a:pt x="597" y="7015"/>
                    <a:pt x="1455" y="7015"/>
                  </a:cubicBezTo>
                  <a:cubicBezTo>
                    <a:pt x="1744" y="7015"/>
                    <a:pt x="2062" y="6924"/>
                    <a:pt x="2397" y="6733"/>
                  </a:cubicBezTo>
                  <a:cubicBezTo>
                    <a:pt x="3729" y="5972"/>
                    <a:pt x="4794" y="3880"/>
                    <a:pt x="4794" y="2130"/>
                  </a:cubicBezTo>
                  <a:cubicBezTo>
                    <a:pt x="4794" y="803"/>
                    <a:pt x="4208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 flipH="1">
              <a:off x="8239588" y="3812891"/>
              <a:ext cx="147135" cy="214931"/>
            </a:xfrm>
            <a:custGeom>
              <a:avLst/>
              <a:gdLst/>
              <a:ahLst/>
              <a:cxnLst/>
              <a:rect l="l" t="t" r="r" b="b"/>
              <a:pathLst>
                <a:path w="4795" h="7005" extrusionOk="0">
                  <a:moveTo>
                    <a:pt x="3354" y="0"/>
                  </a:moveTo>
                  <a:cubicBezTo>
                    <a:pt x="3061" y="0"/>
                    <a:pt x="2738" y="93"/>
                    <a:pt x="2397" y="287"/>
                  </a:cubicBezTo>
                  <a:cubicBezTo>
                    <a:pt x="1066" y="1048"/>
                    <a:pt x="1" y="3141"/>
                    <a:pt x="1" y="4891"/>
                  </a:cubicBezTo>
                  <a:cubicBezTo>
                    <a:pt x="1" y="6221"/>
                    <a:pt x="590" y="7004"/>
                    <a:pt x="1441" y="7004"/>
                  </a:cubicBezTo>
                  <a:cubicBezTo>
                    <a:pt x="1733" y="7004"/>
                    <a:pt x="2057" y="6912"/>
                    <a:pt x="2397" y="6717"/>
                  </a:cubicBezTo>
                  <a:cubicBezTo>
                    <a:pt x="3729" y="5956"/>
                    <a:pt x="4794" y="3902"/>
                    <a:pt x="4794" y="2114"/>
                  </a:cubicBezTo>
                  <a:cubicBezTo>
                    <a:pt x="4794" y="783"/>
                    <a:pt x="4204" y="0"/>
                    <a:pt x="3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 flipH="1">
              <a:off x="8370317" y="2752402"/>
              <a:ext cx="593080" cy="1455670"/>
            </a:xfrm>
            <a:custGeom>
              <a:avLst/>
              <a:gdLst/>
              <a:ahLst/>
              <a:cxnLst/>
              <a:rect l="l" t="t" r="r" b="b"/>
              <a:pathLst>
                <a:path w="19328" h="47443" extrusionOk="0">
                  <a:moveTo>
                    <a:pt x="19327" y="1"/>
                  </a:moveTo>
                  <a:lnTo>
                    <a:pt x="18680" y="381"/>
                  </a:lnTo>
                  <a:lnTo>
                    <a:pt x="18680" y="35839"/>
                  </a:lnTo>
                  <a:lnTo>
                    <a:pt x="1" y="46643"/>
                  </a:lnTo>
                  <a:lnTo>
                    <a:pt x="1" y="47442"/>
                  </a:lnTo>
                  <a:lnTo>
                    <a:pt x="19327" y="36295"/>
                  </a:lnTo>
                  <a:lnTo>
                    <a:pt x="193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 flipH="1">
              <a:off x="8390170" y="2764092"/>
              <a:ext cx="573226" cy="1419464"/>
            </a:xfrm>
            <a:custGeom>
              <a:avLst/>
              <a:gdLst/>
              <a:ahLst/>
              <a:cxnLst/>
              <a:rect l="l" t="t" r="r" b="b"/>
              <a:pathLst>
                <a:path w="18681" h="46263" extrusionOk="0">
                  <a:moveTo>
                    <a:pt x="18680" y="0"/>
                  </a:moveTo>
                  <a:lnTo>
                    <a:pt x="1" y="10805"/>
                  </a:lnTo>
                  <a:lnTo>
                    <a:pt x="1" y="46262"/>
                  </a:lnTo>
                  <a:lnTo>
                    <a:pt x="18680" y="35458"/>
                  </a:lnTo>
                  <a:lnTo>
                    <a:pt x="186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 flipH="1">
              <a:off x="9021725" y="3652323"/>
              <a:ext cx="59560" cy="85267"/>
            </a:xfrm>
            <a:custGeom>
              <a:avLst/>
              <a:gdLst/>
              <a:ahLst/>
              <a:cxnLst/>
              <a:rect l="l" t="t" r="r" b="b"/>
              <a:pathLst>
                <a:path w="1941" h="2779" extrusionOk="0">
                  <a:moveTo>
                    <a:pt x="1361" y="1"/>
                  </a:moveTo>
                  <a:cubicBezTo>
                    <a:pt x="1245" y="1"/>
                    <a:pt x="1118" y="39"/>
                    <a:pt x="989" y="118"/>
                  </a:cubicBezTo>
                  <a:cubicBezTo>
                    <a:pt x="457" y="422"/>
                    <a:pt x="0" y="1221"/>
                    <a:pt x="0" y="1944"/>
                  </a:cubicBezTo>
                  <a:cubicBezTo>
                    <a:pt x="0" y="2458"/>
                    <a:pt x="257" y="2779"/>
                    <a:pt x="610" y="2779"/>
                  </a:cubicBezTo>
                  <a:cubicBezTo>
                    <a:pt x="728" y="2779"/>
                    <a:pt x="856" y="2743"/>
                    <a:pt x="989" y="2667"/>
                  </a:cubicBezTo>
                  <a:cubicBezTo>
                    <a:pt x="1484" y="2363"/>
                    <a:pt x="1940" y="1526"/>
                    <a:pt x="1940" y="841"/>
                  </a:cubicBezTo>
                  <a:cubicBezTo>
                    <a:pt x="1940" y="307"/>
                    <a:pt x="1691" y="1"/>
                    <a:pt x="1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 flipH="1">
              <a:off x="8253613" y="3207747"/>
              <a:ext cx="58394" cy="85267"/>
            </a:xfrm>
            <a:custGeom>
              <a:avLst/>
              <a:gdLst/>
              <a:ahLst/>
              <a:cxnLst/>
              <a:rect l="l" t="t" r="r" b="b"/>
              <a:pathLst>
                <a:path w="1903" h="2779" extrusionOk="0">
                  <a:moveTo>
                    <a:pt x="1325" y="1"/>
                  </a:moveTo>
                  <a:cubicBezTo>
                    <a:pt x="1211" y="1"/>
                    <a:pt x="1085" y="36"/>
                    <a:pt x="951" y="112"/>
                  </a:cubicBezTo>
                  <a:cubicBezTo>
                    <a:pt x="419" y="417"/>
                    <a:pt x="0" y="1254"/>
                    <a:pt x="0" y="1938"/>
                  </a:cubicBezTo>
                  <a:cubicBezTo>
                    <a:pt x="0" y="2473"/>
                    <a:pt x="229" y="2779"/>
                    <a:pt x="564" y="2779"/>
                  </a:cubicBezTo>
                  <a:cubicBezTo>
                    <a:pt x="682" y="2779"/>
                    <a:pt x="813" y="2741"/>
                    <a:pt x="951" y="2661"/>
                  </a:cubicBezTo>
                  <a:cubicBezTo>
                    <a:pt x="1484" y="2357"/>
                    <a:pt x="1903" y="1558"/>
                    <a:pt x="1903" y="835"/>
                  </a:cubicBezTo>
                  <a:cubicBezTo>
                    <a:pt x="1903" y="322"/>
                    <a:pt x="1667" y="1"/>
                    <a:pt x="1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 flipH="1">
              <a:off x="8258276" y="2597050"/>
              <a:ext cx="103930" cy="132057"/>
            </a:xfrm>
            <a:custGeom>
              <a:avLst/>
              <a:gdLst/>
              <a:ahLst/>
              <a:cxnLst/>
              <a:rect l="l" t="t" r="r" b="b"/>
              <a:pathLst>
                <a:path w="3387" h="4304" extrusionOk="0">
                  <a:moveTo>
                    <a:pt x="1230" y="0"/>
                  </a:moveTo>
                  <a:cubicBezTo>
                    <a:pt x="1214" y="0"/>
                    <a:pt x="1197" y="1"/>
                    <a:pt x="1180" y="4"/>
                  </a:cubicBezTo>
                  <a:cubicBezTo>
                    <a:pt x="761" y="80"/>
                    <a:pt x="381" y="1107"/>
                    <a:pt x="229" y="1640"/>
                  </a:cubicBezTo>
                  <a:cubicBezTo>
                    <a:pt x="0" y="2553"/>
                    <a:pt x="153" y="3314"/>
                    <a:pt x="305" y="4303"/>
                  </a:cubicBezTo>
                  <a:cubicBezTo>
                    <a:pt x="952" y="4075"/>
                    <a:pt x="1979" y="3656"/>
                    <a:pt x="2664" y="3010"/>
                  </a:cubicBezTo>
                  <a:cubicBezTo>
                    <a:pt x="3006" y="2629"/>
                    <a:pt x="3386" y="1944"/>
                    <a:pt x="3234" y="1488"/>
                  </a:cubicBezTo>
                  <a:cubicBezTo>
                    <a:pt x="3176" y="1349"/>
                    <a:pt x="3098" y="1295"/>
                    <a:pt x="3001" y="1295"/>
                  </a:cubicBezTo>
                  <a:cubicBezTo>
                    <a:pt x="2779" y="1295"/>
                    <a:pt x="2464" y="1580"/>
                    <a:pt x="2093" y="1792"/>
                  </a:cubicBezTo>
                  <a:cubicBezTo>
                    <a:pt x="2321" y="1336"/>
                    <a:pt x="2816" y="423"/>
                    <a:pt x="2626" y="194"/>
                  </a:cubicBezTo>
                  <a:cubicBezTo>
                    <a:pt x="2563" y="117"/>
                    <a:pt x="2495" y="80"/>
                    <a:pt x="2421" y="80"/>
                  </a:cubicBezTo>
                  <a:cubicBezTo>
                    <a:pt x="2145" y="80"/>
                    <a:pt x="1794" y="588"/>
                    <a:pt x="1418" y="1350"/>
                  </a:cubicBezTo>
                  <a:lnTo>
                    <a:pt x="1418" y="1350"/>
                  </a:lnTo>
                  <a:cubicBezTo>
                    <a:pt x="1496" y="888"/>
                    <a:pt x="1642" y="0"/>
                    <a:pt x="1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 flipH="1">
              <a:off x="8970359" y="2985567"/>
              <a:ext cx="103347" cy="148933"/>
            </a:xfrm>
            <a:custGeom>
              <a:avLst/>
              <a:gdLst/>
              <a:ahLst/>
              <a:cxnLst/>
              <a:rect l="l" t="t" r="r" b="b"/>
              <a:pathLst>
                <a:path w="3368" h="4854" extrusionOk="0">
                  <a:moveTo>
                    <a:pt x="2517" y="0"/>
                  </a:moveTo>
                  <a:cubicBezTo>
                    <a:pt x="2414" y="0"/>
                    <a:pt x="2304" y="47"/>
                    <a:pt x="2188" y="163"/>
                  </a:cubicBezTo>
                  <a:cubicBezTo>
                    <a:pt x="1693" y="619"/>
                    <a:pt x="1884" y="1418"/>
                    <a:pt x="1998" y="1799"/>
                  </a:cubicBezTo>
                  <a:cubicBezTo>
                    <a:pt x="1998" y="1837"/>
                    <a:pt x="1998" y="1837"/>
                    <a:pt x="1998" y="1837"/>
                  </a:cubicBezTo>
                  <a:cubicBezTo>
                    <a:pt x="1759" y="1616"/>
                    <a:pt x="1529" y="1484"/>
                    <a:pt x="1320" y="1484"/>
                  </a:cubicBezTo>
                  <a:cubicBezTo>
                    <a:pt x="1098" y="1484"/>
                    <a:pt x="900" y="1635"/>
                    <a:pt x="742" y="1989"/>
                  </a:cubicBezTo>
                  <a:cubicBezTo>
                    <a:pt x="552" y="2446"/>
                    <a:pt x="1047" y="2826"/>
                    <a:pt x="1275" y="2978"/>
                  </a:cubicBezTo>
                  <a:cubicBezTo>
                    <a:pt x="742" y="3283"/>
                    <a:pt x="324" y="3321"/>
                    <a:pt x="172" y="3967"/>
                  </a:cubicBezTo>
                  <a:cubicBezTo>
                    <a:pt x="1" y="4549"/>
                    <a:pt x="291" y="4854"/>
                    <a:pt x="601" y="4854"/>
                  </a:cubicBezTo>
                  <a:cubicBezTo>
                    <a:pt x="635" y="4854"/>
                    <a:pt x="670" y="4850"/>
                    <a:pt x="704" y="4842"/>
                  </a:cubicBezTo>
                  <a:cubicBezTo>
                    <a:pt x="1389" y="4728"/>
                    <a:pt x="2416" y="3967"/>
                    <a:pt x="3101" y="3397"/>
                  </a:cubicBezTo>
                  <a:cubicBezTo>
                    <a:pt x="3215" y="2293"/>
                    <a:pt x="3367" y="1342"/>
                    <a:pt x="3139" y="696"/>
                  </a:cubicBezTo>
                  <a:cubicBezTo>
                    <a:pt x="3054" y="411"/>
                    <a:pt x="2820" y="0"/>
                    <a:pt x="2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 flipH="1">
              <a:off x="8258736" y="3844680"/>
              <a:ext cx="103470" cy="148473"/>
            </a:xfrm>
            <a:custGeom>
              <a:avLst/>
              <a:gdLst/>
              <a:ahLst/>
              <a:cxnLst/>
              <a:rect l="l" t="t" r="r" b="b"/>
              <a:pathLst>
                <a:path w="3372" h="4839" extrusionOk="0">
                  <a:moveTo>
                    <a:pt x="2767" y="1"/>
                  </a:moveTo>
                  <a:cubicBezTo>
                    <a:pt x="2733" y="1"/>
                    <a:pt x="2698" y="5"/>
                    <a:pt x="2664" y="12"/>
                  </a:cubicBezTo>
                  <a:cubicBezTo>
                    <a:pt x="1979" y="126"/>
                    <a:pt x="952" y="887"/>
                    <a:pt x="305" y="1458"/>
                  </a:cubicBezTo>
                  <a:cubicBezTo>
                    <a:pt x="153" y="2561"/>
                    <a:pt x="0" y="3512"/>
                    <a:pt x="229" y="4159"/>
                  </a:cubicBezTo>
                  <a:cubicBezTo>
                    <a:pt x="343" y="4445"/>
                    <a:pt x="586" y="4839"/>
                    <a:pt x="878" y="4839"/>
                  </a:cubicBezTo>
                  <a:cubicBezTo>
                    <a:pt x="974" y="4839"/>
                    <a:pt x="1076" y="4796"/>
                    <a:pt x="1180" y="4692"/>
                  </a:cubicBezTo>
                  <a:cubicBezTo>
                    <a:pt x="1659" y="4250"/>
                    <a:pt x="1496" y="3487"/>
                    <a:pt x="1416" y="3059"/>
                  </a:cubicBezTo>
                  <a:lnTo>
                    <a:pt x="1416" y="3059"/>
                  </a:lnTo>
                  <a:cubicBezTo>
                    <a:pt x="1635" y="3251"/>
                    <a:pt x="1845" y="3366"/>
                    <a:pt x="2038" y="3366"/>
                  </a:cubicBezTo>
                  <a:cubicBezTo>
                    <a:pt x="2264" y="3366"/>
                    <a:pt x="2466" y="3207"/>
                    <a:pt x="2626" y="2828"/>
                  </a:cubicBezTo>
                  <a:cubicBezTo>
                    <a:pt x="2816" y="2371"/>
                    <a:pt x="2321" y="2029"/>
                    <a:pt x="2093" y="1876"/>
                  </a:cubicBezTo>
                  <a:cubicBezTo>
                    <a:pt x="2626" y="1572"/>
                    <a:pt x="3044" y="1534"/>
                    <a:pt x="3234" y="887"/>
                  </a:cubicBezTo>
                  <a:cubicBezTo>
                    <a:pt x="3371" y="306"/>
                    <a:pt x="3077" y="1"/>
                    <a:pt x="2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 flipH="1">
              <a:off x="8970359" y="4250103"/>
              <a:ext cx="103930" cy="132057"/>
            </a:xfrm>
            <a:custGeom>
              <a:avLst/>
              <a:gdLst/>
              <a:ahLst/>
              <a:cxnLst/>
              <a:rect l="l" t="t" r="r" b="b"/>
              <a:pathLst>
                <a:path w="3387" h="4304" extrusionOk="0">
                  <a:moveTo>
                    <a:pt x="3120" y="1"/>
                  </a:moveTo>
                  <a:cubicBezTo>
                    <a:pt x="2435" y="229"/>
                    <a:pt x="1408" y="647"/>
                    <a:pt x="723" y="1294"/>
                  </a:cubicBezTo>
                  <a:cubicBezTo>
                    <a:pt x="381" y="1675"/>
                    <a:pt x="0" y="2359"/>
                    <a:pt x="191" y="2816"/>
                  </a:cubicBezTo>
                  <a:cubicBezTo>
                    <a:pt x="237" y="2955"/>
                    <a:pt x="308" y="3009"/>
                    <a:pt x="399" y="3009"/>
                  </a:cubicBezTo>
                  <a:cubicBezTo>
                    <a:pt x="608" y="3009"/>
                    <a:pt x="923" y="2723"/>
                    <a:pt x="1294" y="2512"/>
                  </a:cubicBezTo>
                  <a:lnTo>
                    <a:pt x="1294" y="2512"/>
                  </a:lnTo>
                  <a:cubicBezTo>
                    <a:pt x="1066" y="2968"/>
                    <a:pt x="571" y="3881"/>
                    <a:pt x="761" y="4109"/>
                  </a:cubicBezTo>
                  <a:cubicBezTo>
                    <a:pt x="821" y="4177"/>
                    <a:pt x="887" y="4209"/>
                    <a:pt x="958" y="4209"/>
                  </a:cubicBezTo>
                  <a:cubicBezTo>
                    <a:pt x="1247" y="4209"/>
                    <a:pt x="1620" y="3679"/>
                    <a:pt x="2017" y="2854"/>
                  </a:cubicBezTo>
                  <a:lnTo>
                    <a:pt x="2017" y="2854"/>
                  </a:lnTo>
                  <a:cubicBezTo>
                    <a:pt x="1907" y="3331"/>
                    <a:pt x="1726" y="4304"/>
                    <a:pt x="2157" y="4304"/>
                  </a:cubicBezTo>
                  <a:cubicBezTo>
                    <a:pt x="2173" y="4304"/>
                    <a:pt x="2190" y="4302"/>
                    <a:pt x="2207" y="4300"/>
                  </a:cubicBezTo>
                  <a:cubicBezTo>
                    <a:pt x="2664" y="4224"/>
                    <a:pt x="3044" y="3196"/>
                    <a:pt x="3158" y="2664"/>
                  </a:cubicBezTo>
                  <a:cubicBezTo>
                    <a:pt x="3386" y="1751"/>
                    <a:pt x="3234" y="990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 flipH="1">
              <a:off x="8290956" y="2767590"/>
              <a:ext cx="53729" cy="444774"/>
            </a:xfrm>
            <a:custGeom>
              <a:avLst/>
              <a:gdLst/>
              <a:ahLst/>
              <a:cxnLst/>
              <a:rect l="l" t="t" r="r" b="b"/>
              <a:pathLst>
                <a:path w="1751" h="14496" extrusionOk="0">
                  <a:moveTo>
                    <a:pt x="799" y="0"/>
                  </a:moveTo>
                  <a:cubicBezTo>
                    <a:pt x="0" y="5136"/>
                    <a:pt x="76" y="10082"/>
                    <a:pt x="571" y="14495"/>
                  </a:cubicBezTo>
                  <a:cubicBezTo>
                    <a:pt x="1218" y="12783"/>
                    <a:pt x="1750" y="8751"/>
                    <a:pt x="1750" y="6582"/>
                  </a:cubicBezTo>
                  <a:cubicBezTo>
                    <a:pt x="1750" y="4376"/>
                    <a:pt x="1332" y="1598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 flipH="1">
              <a:off x="8290956" y="3357085"/>
              <a:ext cx="53729" cy="443608"/>
            </a:xfrm>
            <a:custGeom>
              <a:avLst/>
              <a:gdLst/>
              <a:ahLst/>
              <a:cxnLst/>
              <a:rect l="l" t="t" r="r" b="b"/>
              <a:pathLst>
                <a:path w="1751" h="14458" extrusionOk="0">
                  <a:moveTo>
                    <a:pt x="799" y="1"/>
                  </a:moveTo>
                  <a:cubicBezTo>
                    <a:pt x="0" y="5099"/>
                    <a:pt x="76" y="10083"/>
                    <a:pt x="571" y="14458"/>
                  </a:cubicBezTo>
                  <a:cubicBezTo>
                    <a:pt x="1218" y="12746"/>
                    <a:pt x="1750" y="8751"/>
                    <a:pt x="1750" y="6544"/>
                  </a:cubicBezTo>
                  <a:cubicBezTo>
                    <a:pt x="1750" y="4338"/>
                    <a:pt x="1332" y="156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 flipH="1">
              <a:off x="8992545" y="3170313"/>
              <a:ext cx="53729" cy="436612"/>
            </a:xfrm>
            <a:custGeom>
              <a:avLst/>
              <a:gdLst/>
              <a:ahLst/>
              <a:cxnLst/>
              <a:rect l="l" t="t" r="r" b="b"/>
              <a:pathLst>
                <a:path w="1751" h="14230" extrusionOk="0">
                  <a:moveTo>
                    <a:pt x="952" y="1"/>
                  </a:moveTo>
                  <a:cubicBezTo>
                    <a:pt x="419" y="2207"/>
                    <a:pt x="1" y="5441"/>
                    <a:pt x="1" y="7648"/>
                  </a:cubicBezTo>
                  <a:cubicBezTo>
                    <a:pt x="1" y="9854"/>
                    <a:pt x="533" y="13240"/>
                    <a:pt x="1180" y="14229"/>
                  </a:cubicBezTo>
                  <a:cubicBezTo>
                    <a:pt x="1713" y="9245"/>
                    <a:pt x="1751" y="4186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 flipH="1">
              <a:off x="8992545" y="3758673"/>
              <a:ext cx="53729" cy="436581"/>
            </a:xfrm>
            <a:custGeom>
              <a:avLst/>
              <a:gdLst/>
              <a:ahLst/>
              <a:cxnLst/>
              <a:rect l="l" t="t" r="r" b="b"/>
              <a:pathLst>
                <a:path w="1751" h="14229" extrusionOk="0">
                  <a:moveTo>
                    <a:pt x="952" y="0"/>
                  </a:moveTo>
                  <a:cubicBezTo>
                    <a:pt x="419" y="2207"/>
                    <a:pt x="1" y="5478"/>
                    <a:pt x="1" y="7647"/>
                  </a:cubicBezTo>
                  <a:cubicBezTo>
                    <a:pt x="1" y="9892"/>
                    <a:pt x="533" y="13239"/>
                    <a:pt x="1180" y="14229"/>
                  </a:cubicBezTo>
                  <a:cubicBezTo>
                    <a:pt x="1713" y="9245"/>
                    <a:pt x="1751" y="4185"/>
                    <a:pt x="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 flipH="1">
              <a:off x="8526754" y="2738440"/>
              <a:ext cx="282547" cy="234936"/>
            </a:xfrm>
            <a:custGeom>
              <a:avLst/>
              <a:gdLst/>
              <a:ahLst/>
              <a:cxnLst/>
              <a:rect l="l" t="t" r="r" b="b"/>
              <a:pathLst>
                <a:path w="9208" h="7657" extrusionOk="0">
                  <a:moveTo>
                    <a:pt x="7998" y="0"/>
                  </a:moveTo>
                  <a:cubicBezTo>
                    <a:pt x="7719" y="0"/>
                    <a:pt x="7349" y="388"/>
                    <a:pt x="7115" y="798"/>
                  </a:cubicBezTo>
                  <a:cubicBezTo>
                    <a:pt x="6772" y="1293"/>
                    <a:pt x="6468" y="1978"/>
                    <a:pt x="6278" y="2662"/>
                  </a:cubicBezTo>
                  <a:cubicBezTo>
                    <a:pt x="6103" y="2582"/>
                    <a:pt x="5918" y="2544"/>
                    <a:pt x="5727" y="2544"/>
                  </a:cubicBezTo>
                  <a:cubicBezTo>
                    <a:pt x="5379" y="2544"/>
                    <a:pt x="5010" y="2670"/>
                    <a:pt x="4642" y="2891"/>
                  </a:cubicBezTo>
                  <a:lnTo>
                    <a:pt x="4604" y="2891"/>
                  </a:lnTo>
                  <a:cubicBezTo>
                    <a:pt x="4604" y="2929"/>
                    <a:pt x="4566" y="2929"/>
                    <a:pt x="4566" y="2929"/>
                  </a:cubicBezTo>
                  <a:cubicBezTo>
                    <a:pt x="3995" y="3233"/>
                    <a:pt x="3424" y="3804"/>
                    <a:pt x="2930" y="4565"/>
                  </a:cubicBezTo>
                  <a:cubicBezTo>
                    <a:pt x="2740" y="4146"/>
                    <a:pt x="2435" y="3804"/>
                    <a:pt x="2093" y="3652"/>
                  </a:cubicBezTo>
                  <a:cubicBezTo>
                    <a:pt x="2021" y="3624"/>
                    <a:pt x="1935" y="3608"/>
                    <a:pt x="1844" y="3608"/>
                  </a:cubicBezTo>
                  <a:cubicBezTo>
                    <a:pt x="1550" y="3608"/>
                    <a:pt x="1193" y="3776"/>
                    <a:pt x="990" y="4298"/>
                  </a:cubicBezTo>
                  <a:cubicBezTo>
                    <a:pt x="761" y="4831"/>
                    <a:pt x="837" y="5364"/>
                    <a:pt x="1028" y="5706"/>
                  </a:cubicBezTo>
                  <a:cubicBezTo>
                    <a:pt x="876" y="5820"/>
                    <a:pt x="761" y="5934"/>
                    <a:pt x="609" y="6086"/>
                  </a:cubicBezTo>
                  <a:cubicBezTo>
                    <a:pt x="343" y="6467"/>
                    <a:pt x="1" y="7038"/>
                    <a:pt x="191" y="7418"/>
                  </a:cubicBezTo>
                  <a:cubicBezTo>
                    <a:pt x="264" y="7594"/>
                    <a:pt x="411" y="7657"/>
                    <a:pt x="588" y="7657"/>
                  </a:cubicBezTo>
                  <a:cubicBezTo>
                    <a:pt x="869" y="7657"/>
                    <a:pt x="1227" y="7497"/>
                    <a:pt x="1484" y="7380"/>
                  </a:cubicBezTo>
                  <a:cubicBezTo>
                    <a:pt x="1941" y="7152"/>
                    <a:pt x="2473" y="6733"/>
                    <a:pt x="2854" y="6163"/>
                  </a:cubicBezTo>
                  <a:cubicBezTo>
                    <a:pt x="3424" y="6124"/>
                    <a:pt x="3995" y="5896"/>
                    <a:pt x="4566" y="5592"/>
                  </a:cubicBezTo>
                  <a:cubicBezTo>
                    <a:pt x="4566" y="5592"/>
                    <a:pt x="4604" y="5554"/>
                    <a:pt x="4604" y="5554"/>
                  </a:cubicBezTo>
                  <a:lnTo>
                    <a:pt x="4642" y="5554"/>
                  </a:lnTo>
                  <a:cubicBezTo>
                    <a:pt x="5213" y="5211"/>
                    <a:pt x="5783" y="4755"/>
                    <a:pt x="6354" y="4146"/>
                  </a:cubicBezTo>
                  <a:cubicBezTo>
                    <a:pt x="6430" y="4169"/>
                    <a:pt x="6512" y="4180"/>
                    <a:pt x="6599" y="4180"/>
                  </a:cubicBezTo>
                  <a:cubicBezTo>
                    <a:pt x="6944" y="4180"/>
                    <a:pt x="7358" y="4009"/>
                    <a:pt x="7723" y="3766"/>
                  </a:cubicBezTo>
                  <a:cubicBezTo>
                    <a:pt x="8142" y="3499"/>
                    <a:pt x="8827" y="2967"/>
                    <a:pt x="9017" y="2320"/>
                  </a:cubicBezTo>
                  <a:cubicBezTo>
                    <a:pt x="9207" y="1749"/>
                    <a:pt x="8903" y="1521"/>
                    <a:pt x="8599" y="1521"/>
                  </a:cubicBezTo>
                  <a:cubicBezTo>
                    <a:pt x="8446" y="1521"/>
                    <a:pt x="8332" y="1521"/>
                    <a:pt x="8180" y="1597"/>
                  </a:cubicBezTo>
                  <a:cubicBezTo>
                    <a:pt x="8370" y="1027"/>
                    <a:pt x="8446" y="418"/>
                    <a:pt x="8218" y="114"/>
                  </a:cubicBezTo>
                  <a:cubicBezTo>
                    <a:pt x="8157" y="35"/>
                    <a:pt x="8082" y="0"/>
                    <a:pt x="7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 flipH="1">
              <a:off x="8526754" y="4007825"/>
              <a:ext cx="282547" cy="234598"/>
            </a:xfrm>
            <a:custGeom>
              <a:avLst/>
              <a:gdLst/>
              <a:ahLst/>
              <a:cxnLst/>
              <a:rect l="l" t="t" r="r" b="b"/>
              <a:pathLst>
                <a:path w="9208" h="7646" extrusionOk="0">
                  <a:moveTo>
                    <a:pt x="8600" y="0"/>
                  </a:moveTo>
                  <a:cubicBezTo>
                    <a:pt x="8322" y="0"/>
                    <a:pt x="7975" y="151"/>
                    <a:pt x="7723" y="288"/>
                  </a:cubicBezTo>
                  <a:cubicBezTo>
                    <a:pt x="7267" y="516"/>
                    <a:pt x="6734" y="935"/>
                    <a:pt x="6354" y="1467"/>
                  </a:cubicBezTo>
                  <a:cubicBezTo>
                    <a:pt x="5783" y="1543"/>
                    <a:pt x="5213" y="1733"/>
                    <a:pt x="4642" y="2076"/>
                  </a:cubicBezTo>
                  <a:lnTo>
                    <a:pt x="4604" y="2076"/>
                  </a:lnTo>
                  <a:cubicBezTo>
                    <a:pt x="4604" y="2076"/>
                    <a:pt x="4566" y="2114"/>
                    <a:pt x="4566" y="2114"/>
                  </a:cubicBezTo>
                  <a:cubicBezTo>
                    <a:pt x="3995" y="2456"/>
                    <a:pt x="3424" y="2913"/>
                    <a:pt x="2854" y="3483"/>
                  </a:cubicBezTo>
                  <a:cubicBezTo>
                    <a:pt x="2797" y="3472"/>
                    <a:pt x="2737" y="3467"/>
                    <a:pt x="2674" y="3467"/>
                  </a:cubicBezTo>
                  <a:cubicBezTo>
                    <a:pt x="2316" y="3467"/>
                    <a:pt x="1873" y="3643"/>
                    <a:pt x="1484" y="3902"/>
                  </a:cubicBezTo>
                  <a:cubicBezTo>
                    <a:pt x="1066" y="4130"/>
                    <a:pt x="381" y="4663"/>
                    <a:pt x="191" y="5348"/>
                  </a:cubicBezTo>
                  <a:cubicBezTo>
                    <a:pt x="1" y="5918"/>
                    <a:pt x="343" y="6147"/>
                    <a:pt x="609" y="6147"/>
                  </a:cubicBezTo>
                  <a:cubicBezTo>
                    <a:pt x="761" y="6147"/>
                    <a:pt x="876" y="6109"/>
                    <a:pt x="1028" y="6070"/>
                  </a:cubicBezTo>
                  <a:lnTo>
                    <a:pt x="1028" y="6070"/>
                  </a:lnTo>
                  <a:cubicBezTo>
                    <a:pt x="837" y="6603"/>
                    <a:pt x="761" y="7212"/>
                    <a:pt x="990" y="7516"/>
                  </a:cubicBezTo>
                  <a:cubicBezTo>
                    <a:pt x="1053" y="7607"/>
                    <a:pt x="1131" y="7645"/>
                    <a:pt x="1218" y="7645"/>
                  </a:cubicBezTo>
                  <a:cubicBezTo>
                    <a:pt x="1496" y="7645"/>
                    <a:pt x="1861" y="7246"/>
                    <a:pt x="2093" y="6869"/>
                  </a:cubicBezTo>
                  <a:cubicBezTo>
                    <a:pt x="2435" y="6375"/>
                    <a:pt x="2740" y="5652"/>
                    <a:pt x="2930" y="5005"/>
                  </a:cubicBezTo>
                  <a:cubicBezTo>
                    <a:pt x="3102" y="5072"/>
                    <a:pt x="3284" y="5105"/>
                    <a:pt x="3471" y="5105"/>
                  </a:cubicBezTo>
                  <a:cubicBezTo>
                    <a:pt x="3822" y="5105"/>
                    <a:pt x="4194" y="4987"/>
                    <a:pt x="4566" y="4739"/>
                  </a:cubicBezTo>
                  <a:lnTo>
                    <a:pt x="4566" y="4777"/>
                  </a:lnTo>
                  <a:cubicBezTo>
                    <a:pt x="4566" y="4739"/>
                    <a:pt x="4604" y="4739"/>
                    <a:pt x="4604" y="4739"/>
                  </a:cubicBezTo>
                  <a:lnTo>
                    <a:pt x="4642" y="4739"/>
                  </a:lnTo>
                  <a:lnTo>
                    <a:pt x="4642" y="4701"/>
                  </a:lnTo>
                  <a:cubicBezTo>
                    <a:pt x="5213" y="4397"/>
                    <a:pt x="5783" y="3826"/>
                    <a:pt x="6278" y="3065"/>
                  </a:cubicBezTo>
                  <a:cubicBezTo>
                    <a:pt x="6468" y="3522"/>
                    <a:pt x="6772" y="3826"/>
                    <a:pt x="7115" y="3978"/>
                  </a:cubicBezTo>
                  <a:cubicBezTo>
                    <a:pt x="7191" y="4016"/>
                    <a:pt x="7281" y="4038"/>
                    <a:pt x="7378" y="4038"/>
                  </a:cubicBezTo>
                  <a:cubicBezTo>
                    <a:pt x="7669" y="4038"/>
                    <a:pt x="8018" y="3845"/>
                    <a:pt x="8218" y="3331"/>
                  </a:cubicBezTo>
                  <a:cubicBezTo>
                    <a:pt x="8446" y="2799"/>
                    <a:pt x="8370" y="2266"/>
                    <a:pt x="8180" y="1924"/>
                  </a:cubicBezTo>
                  <a:cubicBezTo>
                    <a:pt x="8332" y="1810"/>
                    <a:pt x="8446" y="1695"/>
                    <a:pt x="8599" y="1543"/>
                  </a:cubicBezTo>
                  <a:cubicBezTo>
                    <a:pt x="8903" y="1201"/>
                    <a:pt x="9207" y="630"/>
                    <a:pt x="9017" y="250"/>
                  </a:cubicBezTo>
                  <a:cubicBezTo>
                    <a:pt x="8941" y="67"/>
                    <a:pt x="8786" y="0"/>
                    <a:pt x="8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8430188" y="3548551"/>
              <a:ext cx="410627" cy="555660"/>
            </a:xfrm>
            <a:custGeom>
              <a:avLst/>
              <a:gdLst/>
              <a:ahLst/>
              <a:cxnLst/>
              <a:rect l="l" t="t" r="r" b="b"/>
              <a:pathLst>
                <a:path w="13382" h="18110" extrusionOk="0">
                  <a:moveTo>
                    <a:pt x="6620" y="0"/>
                  </a:moveTo>
                  <a:lnTo>
                    <a:pt x="3310" y="3804"/>
                  </a:lnTo>
                  <a:cubicBezTo>
                    <a:pt x="3386" y="4413"/>
                    <a:pt x="3424" y="5212"/>
                    <a:pt x="3272" y="5935"/>
                  </a:cubicBezTo>
                  <a:cubicBezTo>
                    <a:pt x="3082" y="6353"/>
                    <a:pt x="3006" y="6582"/>
                    <a:pt x="1864" y="7228"/>
                  </a:cubicBezTo>
                  <a:cubicBezTo>
                    <a:pt x="191" y="9777"/>
                    <a:pt x="381" y="10729"/>
                    <a:pt x="495" y="11908"/>
                  </a:cubicBezTo>
                  <a:cubicBezTo>
                    <a:pt x="343" y="12593"/>
                    <a:pt x="533" y="14076"/>
                    <a:pt x="495" y="14723"/>
                  </a:cubicBezTo>
                  <a:cubicBezTo>
                    <a:pt x="381" y="15826"/>
                    <a:pt x="0" y="16587"/>
                    <a:pt x="267" y="18109"/>
                  </a:cubicBezTo>
                  <a:cubicBezTo>
                    <a:pt x="1598" y="17386"/>
                    <a:pt x="8827" y="13277"/>
                    <a:pt x="12174" y="11337"/>
                  </a:cubicBezTo>
                  <a:cubicBezTo>
                    <a:pt x="13382" y="7240"/>
                    <a:pt x="12267" y="4514"/>
                    <a:pt x="10860" y="4514"/>
                  </a:cubicBezTo>
                  <a:cubicBezTo>
                    <a:pt x="10804" y="4514"/>
                    <a:pt x="10748" y="4519"/>
                    <a:pt x="10691" y="4527"/>
                  </a:cubicBezTo>
                  <a:cubicBezTo>
                    <a:pt x="10389" y="4562"/>
                    <a:pt x="10002" y="4615"/>
                    <a:pt x="9592" y="4615"/>
                  </a:cubicBezTo>
                  <a:cubicBezTo>
                    <a:pt x="8658" y="4615"/>
                    <a:pt x="7602" y="4342"/>
                    <a:pt x="7153" y="2968"/>
                  </a:cubicBezTo>
                  <a:cubicBezTo>
                    <a:pt x="7077" y="2701"/>
                    <a:pt x="6696" y="304"/>
                    <a:pt x="6620" y="0"/>
                  </a:cubicBezTo>
                  <a:close/>
                </a:path>
              </a:pathLst>
            </a:custGeom>
            <a:solidFill>
              <a:srgbClr val="FA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8428714" y="3684818"/>
              <a:ext cx="430787" cy="404211"/>
            </a:xfrm>
            <a:custGeom>
              <a:avLst/>
              <a:gdLst/>
              <a:ahLst/>
              <a:cxnLst/>
              <a:rect l="l" t="t" r="r" b="b"/>
              <a:pathLst>
                <a:path w="14039" h="13174" extrusionOk="0">
                  <a:moveTo>
                    <a:pt x="11228" y="0"/>
                  </a:moveTo>
                  <a:cubicBezTo>
                    <a:pt x="10569" y="0"/>
                    <a:pt x="9831" y="95"/>
                    <a:pt x="9469" y="95"/>
                  </a:cubicBezTo>
                  <a:cubicBezTo>
                    <a:pt x="9409" y="95"/>
                    <a:pt x="9359" y="93"/>
                    <a:pt x="9321" y="86"/>
                  </a:cubicBezTo>
                  <a:lnTo>
                    <a:pt x="9321" y="86"/>
                  </a:lnTo>
                  <a:cubicBezTo>
                    <a:pt x="9207" y="543"/>
                    <a:pt x="9664" y="1874"/>
                    <a:pt x="9131" y="3434"/>
                  </a:cubicBezTo>
                  <a:cubicBezTo>
                    <a:pt x="8523" y="5146"/>
                    <a:pt x="6925" y="7124"/>
                    <a:pt x="5974" y="7543"/>
                  </a:cubicBezTo>
                  <a:cubicBezTo>
                    <a:pt x="5144" y="7915"/>
                    <a:pt x="4483" y="8074"/>
                    <a:pt x="3958" y="8074"/>
                  </a:cubicBezTo>
                  <a:cubicBezTo>
                    <a:pt x="1211" y="8074"/>
                    <a:pt x="2218" y="3714"/>
                    <a:pt x="2473" y="2787"/>
                  </a:cubicBezTo>
                  <a:lnTo>
                    <a:pt x="2473" y="2787"/>
                  </a:lnTo>
                  <a:cubicBezTo>
                    <a:pt x="1" y="4347"/>
                    <a:pt x="381" y="6440"/>
                    <a:pt x="381" y="8722"/>
                  </a:cubicBezTo>
                  <a:cubicBezTo>
                    <a:pt x="381" y="9826"/>
                    <a:pt x="1370" y="11690"/>
                    <a:pt x="1637" y="13174"/>
                  </a:cubicBezTo>
                  <a:cubicBezTo>
                    <a:pt x="2588" y="12907"/>
                    <a:pt x="9436" y="8836"/>
                    <a:pt x="12783" y="6896"/>
                  </a:cubicBezTo>
                  <a:cubicBezTo>
                    <a:pt x="14039" y="2635"/>
                    <a:pt x="13088" y="1418"/>
                    <a:pt x="12479" y="353"/>
                  </a:cubicBezTo>
                  <a:cubicBezTo>
                    <a:pt x="12332" y="74"/>
                    <a:pt x="11811" y="0"/>
                    <a:pt x="11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8550104" y="2988144"/>
              <a:ext cx="310563" cy="323455"/>
            </a:xfrm>
            <a:custGeom>
              <a:avLst/>
              <a:gdLst/>
              <a:ahLst/>
              <a:cxnLst/>
              <a:rect l="l" t="t" r="r" b="b"/>
              <a:pathLst>
                <a:path w="10121" h="10542" extrusionOk="0">
                  <a:moveTo>
                    <a:pt x="6399" y="620"/>
                  </a:moveTo>
                  <a:cubicBezTo>
                    <a:pt x="7078" y="620"/>
                    <a:pt x="7558" y="1187"/>
                    <a:pt x="7609" y="2285"/>
                  </a:cubicBezTo>
                  <a:cubicBezTo>
                    <a:pt x="7457" y="2209"/>
                    <a:pt x="7343" y="2171"/>
                    <a:pt x="7229" y="2133"/>
                  </a:cubicBezTo>
                  <a:cubicBezTo>
                    <a:pt x="6658" y="1639"/>
                    <a:pt x="6012" y="1106"/>
                    <a:pt x="5289" y="1030"/>
                  </a:cubicBezTo>
                  <a:cubicBezTo>
                    <a:pt x="5688" y="755"/>
                    <a:pt x="6068" y="620"/>
                    <a:pt x="6399" y="620"/>
                  </a:cubicBezTo>
                  <a:close/>
                  <a:moveTo>
                    <a:pt x="7724" y="459"/>
                  </a:moveTo>
                  <a:cubicBezTo>
                    <a:pt x="8332" y="574"/>
                    <a:pt x="8865" y="954"/>
                    <a:pt x="9055" y="1753"/>
                  </a:cubicBezTo>
                  <a:cubicBezTo>
                    <a:pt x="9283" y="2552"/>
                    <a:pt x="9055" y="3427"/>
                    <a:pt x="8865" y="4340"/>
                  </a:cubicBezTo>
                  <a:cubicBezTo>
                    <a:pt x="8827" y="4302"/>
                    <a:pt x="8827" y="4226"/>
                    <a:pt x="8789" y="4150"/>
                  </a:cubicBezTo>
                  <a:cubicBezTo>
                    <a:pt x="8751" y="2666"/>
                    <a:pt x="8484" y="1182"/>
                    <a:pt x="7724" y="497"/>
                  </a:cubicBezTo>
                  <a:cubicBezTo>
                    <a:pt x="7724" y="459"/>
                    <a:pt x="7724" y="459"/>
                    <a:pt x="7724" y="459"/>
                  </a:cubicBezTo>
                  <a:close/>
                  <a:moveTo>
                    <a:pt x="6050" y="2438"/>
                  </a:moveTo>
                  <a:lnTo>
                    <a:pt x="6050" y="2438"/>
                  </a:lnTo>
                  <a:cubicBezTo>
                    <a:pt x="5707" y="2666"/>
                    <a:pt x="5365" y="2970"/>
                    <a:pt x="5060" y="3313"/>
                  </a:cubicBezTo>
                  <a:cubicBezTo>
                    <a:pt x="4832" y="3617"/>
                    <a:pt x="4566" y="3959"/>
                    <a:pt x="4376" y="4340"/>
                  </a:cubicBezTo>
                  <a:cubicBezTo>
                    <a:pt x="4223" y="4568"/>
                    <a:pt x="4147" y="4834"/>
                    <a:pt x="4033" y="5063"/>
                  </a:cubicBezTo>
                  <a:lnTo>
                    <a:pt x="3995" y="5063"/>
                  </a:lnTo>
                  <a:cubicBezTo>
                    <a:pt x="3995" y="5101"/>
                    <a:pt x="3995" y="5101"/>
                    <a:pt x="3995" y="5101"/>
                  </a:cubicBezTo>
                  <a:cubicBezTo>
                    <a:pt x="3957" y="5101"/>
                    <a:pt x="3957" y="5101"/>
                    <a:pt x="3995" y="5139"/>
                  </a:cubicBezTo>
                  <a:cubicBezTo>
                    <a:pt x="3919" y="5215"/>
                    <a:pt x="3843" y="5329"/>
                    <a:pt x="3767" y="5405"/>
                  </a:cubicBezTo>
                  <a:cubicBezTo>
                    <a:pt x="3843" y="5101"/>
                    <a:pt x="3843" y="4796"/>
                    <a:pt x="3729" y="4568"/>
                  </a:cubicBezTo>
                  <a:cubicBezTo>
                    <a:pt x="3995" y="3503"/>
                    <a:pt x="4984" y="2742"/>
                    <a:pt x="5707" y="2514"/>
                  </a:cubicBezTo>
                  <a:cubicBezTo>
                    <a:pt x="5821" y="2476"/>
                    <a:pt x="5935" y="2476"/>
                    <a:pt x="6050" y="2438"/>
                  </a:cubicBezTo>
                  <a:close/>
                  <a:moveTo>
                    <a:pt x="8548" y="0"/>
                  </a:moveTo>
                  <a:cubicBezTo>
                    <a:pt x="8514" y="0"/>
                    <a:pt x="8480" y="1"/>
                    <a:pt x="8446" y="3"/>
                  </a:cubicBezTo>
                  <a:lnTo>
                    <a:pt x="8408" y="3"/>
                  </a:lnTo>
                  <a:cubicBezTo>
                    <a:pt x="9169" y="231"/>
                    <a:pt x="9930" y="535"/>
                    <a:pt x="9816" y="1943"/>
                  </a:cubicBezTo>
                  <a:cubicBezTo>
                    <a:pt x="9778" y="2209"/>
                    <a:pt x="9702" y="2514"/>
                    <a:pt x="9626" y="2818"/>
                  </a:cubicBezTo>
                  <a:cubicBezTo>
                    <a:pt x="9590" y="1478"/>
                    <a:pt x="9105" y="413"/>
                    <a:pt x="7876" y="413"/>
                  </a:cubicBezTo>
                  <a:cubicBezTo>
                    <a:pt x="7814" y="413"/>
                    <a:pt x="7751" y="416"/>
                    <a:pt x="7686" y="421"/>
                  </a:cubicBezTo>
                  <a:cubicBezTo>
                    <a:pt x="7439" y="218"/>
                    <a:pt x="7136" y="109"/>
                    <a:pt x="6808" y="109"/>
                  </a:cubicBezTo>
                  <a:cubicBezTo>
                    <a:pt x="6277" y="109"/>
                    <a:pt x="5678" y="395"/>
                    <a:pt x="5137" y="1030"/>
                  </a:cubicBezTo>
                  <a:cubicBezTo>
                    <a:pt x="4946" y="1030"/>
                    <a:pt x="4756" y="1068"/>
                    <a:pt x="4528" y="1182"/>
                  </a:cubicBezTo>
                  <a:cubicBezTo>
                    <a:pt x="4422" y="1041"/>
                    <a:pt x="4258" y="981"/>
                    <a:pt x="4079" y="981"/>
                  </a:cubicBezTo>
                  <a:cubicBezTo>
                    <a:pt x="3873" y="981"/>
                    <a:pt x="3646" y="1060"/>
                    <a:pt x="3463" y="1182"/>
                  </a:cubicBezTo>
                  <a:cubicBezTo>
                    <a:pt x="3158" y="1372"/>
                    <a:pt x="2892" y="1677"/>
                    <a:pt x="2664" y="2095"/>
                  </a:cubicBezTo>
                  <a:cubicBezTo>
                    <a:pt x="2321" y="2666"/>
                    <a:pt x="2093" y="3731"/>
                    <a:pt x="1789" y="4340"/>
                  </a:cubicBezTo>
                  <a:cubicBezTo>
                    <a:pt x="2093" y="4340"/>
                    <a:pt x="2359" y="3845"/>
                    <a:pt x="2511" y="3465"/>
                  </a:cubicBezTo>
                  <a:cubicBezTo>
                    <a:pt x="2816" y="2590"/>
                    <a:pt x="2968" y="2285"/>
                    <a:pt x="3310" y="2171"/>
                  </a:cubicBezTo>
                  <a:lnTo>
                    <a:pt x="3310" y="2171"/>
                  </a:lnTo>
                  <a:cubicBezTo>
                    <a:pt x="3006" y="2628"/>
                    <a:pt x="2778" y="3161"/>
                    <a:pt x="2702" y="3731"/>
                  </a:cubicBezTo>
                  <a:cubicBezTo>
                    <a:pt x="2473" y="4226"/>
                    <a:pt x="2245" y="4682"/>
                    <a:pt x="1941" y="5101"/>
                  </a:cubicBezTo>
                  <a:cubicBezTo>
                    <a:pt x="2207" y="5101"/>
                    <a:pt x="2664" y="4188"/>
                    <a:pt x="2930" y="3617"/>
                  </a:cubicBezTo>
                  <a:lnTo>
                    <a:pt x="2930" y="3617"/>
                  </a:lnTo>
                  <a:cubicBezTo>
                    <a:pt x="2702" y="4302"/>
                    <a:pt x="2359" y="5025"/>
                    <a:pt x="1979" y="5633"/>
                  </a:cubicBezTo>
                  <a:cubicBezTo>
                    <a:pt x="1617" y="5995"/>
                    <a:pt x="1237" y="6146"/>
                    <a:pt x="864" y="6146"/>
                  </a:cubicBezTo>
                  <a:cubicBezTo>
                    <a:pt x="688" y="6146"/>
                    <a:pt x="514" y="6113"/>
                    <a:pt x="343" y="6052"/>
                  </a:cubicBezTo>
                  <a:lnTo>
                    <a:pt x="343" y="6052"/>
                  </a:lnTo>
                  <a:cubicBezTo>
                    <a:pt x="425" y="6195"/>
                    <a:pt x="661" y="6306"/>
                    <a:pt x="945" y="6306"/>
                  </a:cubicBezTo>
                  <a:cubicBezTo>
                    <a:pt x="1189" y="6306"/>
                    <a:pt x="1467" y="6225"/>
                    <a:pt x="1713" y="6014"/>
                  </a:cubicBezTo>
                  <a:lnTo>
                    <a:pt x="1713" y="6014"/>
                  </a:lnTo>
                  <a:cubicBezTo>
                    <a:pt x="1446" y="6394"/>
                    <a:pt x="1142" y="6661"/>
                    <a:pt x="800" y="6737"/>
                  </a:cubicBezTo>
                  <a:cubicBezTo>
                    <a:pt x="850" y="6940"/>
                    <a:pt x="1104" y="7007"/>
                    <a:pt x="1335" y="7007"/>
                  </a:cubicBezTo>
                  <a:cubicBezTo>
                    <a:pt x="1450" y="7007"/>
                    <a:pt x="1560" y="6990"/>
                    <a:pt x="1636" y="6965"/>
                  </a:cubicBezTo>
                  <a:lnTo>
                    <a:pt x="1636" y="6965"/>
                  </a:lnTo>
                  <a:cubicBezTo>
                    <a:pt x="1256" y="7460"/>
                    <a:pt x="876" y="7916"/>
                    <a:pt x="609" y="8525"/>
                  </a:cubicBezTo>
                  <a:cubicBezTo>
                    <a:pt x="229" y="9210"/>
                    <a:pt x="1" y="10047"/>
                    <a:pt x="267" y="10541"/>
                  </a:cubicBezTo>
                  <a:cubicBezTo>
                    <a:pt x="571" y="9171"/>
                    <a:pt x="1332" y="8144"/>
                    <a:pt x="2169" y="7460"/>
                  </a:cubicBezTo>
                  <a:cubicBezTo>
                    <a:pt x="2550" y="7193"/>
                    <a:pt x="2930" y="6889"/>
                    <a:pt x="3272" y="6470"/>
                  </a:cubicBezTo>
                  <a:cubicBezTo>
                    <a:pt x="3348" y="6356"/>
                    <a:pt x="3425" y="6242"/>
                    <a:pt x="3501" y="6090"/>
                  </a:cubicBezTo>
                  <a:cubicBezTo>
                    <a:pt x="3767" y="5900"/>
                    <a:pt x="3957" y="5481"/>
                    <a:pt x="4147" y="5063"/>
                  </a:cubicBezTo>
                  <a:cubicBezTo>
                    <a:pt x="4832" y="4644"/>
                    <a:pt x="5479" y="4454"/>
                    <a:pt x="6088" y="4378"/>
                  </a:cubicBezTo>
                  <a:cubicBezTo>
                    <a:pt x="6245" y="4346"/>
                    <a:pt x="6392" y="4326"/>
                    <a:pt x="6530" y="4326"/>
                  </a:cubicBezTo>
                  <a:cubicBezTo>
                    <a:pt x="7060" y="4326"/>
                    <a:pt x="7452" y="4623"/>
                    <a:pt x="7724" y="5709"/>
                  </a:cubicBezTo>
                  <a:cubicBezTo>
                    <a:pt x="7933" y="6443"/>
                    <a:pt x="8560" y="7017"/>
                    <a:pt x="8661" y="7017"/>
                  </a:cubicBezTo>
                  <a:cubicBezTo>
                    <a:pt x="8670" y="7017"/>
                    <a:pt x="8675" y="7012"/>
                    <a:pt x="8675" y="7003"/>
                  </a:cubicBezTo>
                  <a:cubicBezTo>
                    <a:pt x="8713" y="7003"/>
                    <a:pt x="9093" y="5671"/>
                    <a:pt x="9169" y="5481"/>
                  </a:cubicBezTo>
                  <a:cubicBezTo>
                    <a:pt x="9359" y="4872"/>
                    <a:pt x="9512" y="4264"/>
                    <a:pt x="9588" y="3655"/>
                  </a:cubicBezTo>
                  <a:cubicBezTo>
                    <a:pt x="9854" y="2780"/>
                    <a:pt x="10120" y="1905"/>
                    <a:pt x="9968" y="1220"/>
                  </a:cubicBezTo>
                  <a:cubicBezTo>
                    <a:pt x="9787" y="352"/>
                    <a:pt x="9194" y="0"/>
                    <a:pt x="8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8802273" y="3189644"/>
              <a:ext cx="75915" cy="117269"/>
            </a:xfrm>
            <a:custGeom>
              <a:avLst/>
              <a:gdLst/>
              <a:ahLst/>
              <a:cxnLst/>
              <a:rect l="l" t="t" r="r" b="b"/>
              <a:pathLst>
                <a:path w="2474" h="3822" extrusionOk="0">
                  <a:moveTo>
                    <a:pt x="2463" y="1"/>
                  </a:moveTo>
                  <a:cubicBezTo>
                    <a:pt x="2457" y="1"/>
                    <a:pt x="2448" y="5"/>
                    <a:pt x="2436" y="17"/>
                  </a:cubicBezTo>
                  <a:cubicBezTo>
                    <a:pt x="1865" y="778"/>
                    <a:pt x="1066" y="1235"/>
                    <a:pt x="534" y="2148"/>
                  </a:cubicBezTo>
                  <a:cubicBezTo>
                    <a:pt x="229" y="2719"/>
                    <a:pt x="1" y="3518"/>
                    <a:pt x="343" y="3822"/>
                  </a:cubicBezTo>
                  <a:cubicBezTo>
                    <a:pt x="267" y="2224"/>
                    <a:pt x="1789" y="1197"/>
                    <a:pt x="2474" y="17"/>
                  </a:cubicBezTo>
                  <a:cubicBezTo>
                    <a:pt x="2474" y="17"/>
                    <a:pt x="2474" y="1"/>
                    <a:pt x="24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8538453" y="3016220"/>
              <a:ext cx="56061" cy="172221"/>
            </a:xfrm>
            <a:custGeom>
              <a:avLst/>
              <a:gdLst/>
              <a:ahLst/>
              <a:cxnLst/>
              <a:rect l="l" t="t" r="r" b="b"/>
              <a:pathLst>
                <a:path w="1827" h="5613" extrusionOk="0">
                  <a:moveTo>
                    <a:pt x="1599" y="1"/>
                  </a:moveTo>
                  <a:cubicBezTo>
                    <a:pt x="1599" y="1"/>
                    <a:pt x="1560" y="1"/>
                    <a:pt x="1560" y="39"/>
                  </a:cubicBezTo>
                  <a:cubicBezTo>
                    <a:pt x="1789" y="1142"/>
                    <a:pt x="1522" y="2360"/>
                    <a:pt x="800" y="3653"/>
                  </a:cubicBezTo>
                  <a:cubicBezTo>
                    <a:pt x="457" y="4262"/>
                    <a:pt x="77" y="4833"/>
                    <a:pt x="1" y="5555"/>
                  </a:cubicBezTo>
                  <a:cubicBezTo>
                    <a:pt x="1" y="5593"/>
                    <a:pt x="20" y="5612"/>
                    <a:pt x="43" y="5612"/>
                  </a:cubicBezTo>
                  <a:cubicBezTo>
                    <a:pt x="67" y="5612"/>
                    <a:pt x="96" y="5593"/>
                    <a:pt x="115" y="5555"/>
                  </a:cubicBezTo>
                  <a:cubicBezTo>
                    <a:pt x="571" y="4452"/>
                    <a:pt x="1294" y="3501"/>
                    <a:pt x="1599" y="2360"/>
                  </a:cubicBezTo>
                  <a:cubicBezTo>
                    <a:pt x="1827" y="1447"/>
                    <a:pt x="1827" y="610"/>
                    <a:pt x="1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00368" y="3369512"/>
              <a:ext cx="201938" cy="323117"/>
            </a:xfrm>
            <a:custGeom>
              <a:avLst/>
              <a:gdLst/>
              <a:ahLst/>
              <a:cxnLst/>
              <a:rect l="l" t="t" r="r" b="b"/>
              <a:pathLst>
                <a:path w="6581" h="10531" extrusionOk="0">
                  <a:moveTo>
                    <a:pt x="4267" y="1"/>
                  </a:moveTo>
                  <a:cubicBezTo>
                    <a:pt x="4192" y="1"/>
                    <a:pt x="4114" y="5"/>
                    <a:pt x="4033" y="14"/>
                  </a:cubicBezTo>
                  <a:cubicBezTo>
                    <a:pt x="2626" y="166"/>
                    <a:pt x="762" y="2373"/>
                    <a:pt x="571" y="4351"/>
                  </a:cubicBezTo>
                  <a:cubicBezTo>
                    <a:pt x="1" y="6292"/>
                    <a:pt x="686" y="8536"/>
                    <a:pt x="1218" y="9563"/>
                  </a:cubicBezTo>
                  <a:cubicBezTo>
                    <a:pt x="1498" y="10098"/>
                    <a:pt x="1880" y="10530"/>
                    <a:pt x="2387" y="10530"/>
                  </a:cubicBezTo>
                  <a:cubicBezTo>
                    <a:pt x="2638" y="10530"/>
                    <a:pt x="2920" y="10424"/>
                    <a:pt x="3235" y="10172"/>
                  </a:cubicBezTo>
                  <a:cubicBezTo>
                    <a:pt x="4224" y="9411"/>
                    <a:pt x="4985" y="7775"/>
                    <a:pt x="5479" y="6482"/>
                  </a:cubicBezTo>
                  <a:cubicBezTo>
                    <a:pt x="6581" y="3507"/>
                    <a:pt x="6371" y="1"/>
                    <a:pt x="4267" y="1"/>
                  </a:cubicBezTo>
                  <a:close/>
                </a:path>
              </a:pathLst>
            </a:custGeom>
            <a:solidFill>
              <a:srgbClr val="F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8550106" y="3292772"/>
              <a:ext cx="251034" cy="252272"/>
            </a:xfrm>
            <a:custGeom>
              <a:avLst/>
              <a:gdLst/>
              <a:ahLst/>
              <a:cxnLst/>
              <a:rect l="l" t="t" r="r" b="b"/>
              <a:pathLst>
                <a:path w="8181" h="8222" extrusionOk="0">
                  <a:moveTo>
                    <a:pt x="5300" y="1"/>
                  </a:moveTo>
                  <a:cubicBezTo>
                    <a:pt x="5259" y="1"/>
                    <a:pt x="5217" y="2"/>
                    <a:pt x="5175" y="4"/>
                  </a:cubicBezTo>
                  <a:cubicBezTo>
                    <a:pt x="3425" y="80"/>
                    <a:pt x="1332" y="2591"/>
                    <a:pt x="610" y="5216"/>
                  </a:cubicBezTo>
                  <a:cubicBezTo>
                    <a:pt x="191" y="6129"/>
                    <a:pt x="1" y="7119"/>
                    <a:pt x="305" y="8222"/>
                  </a:cubicBezTo>
                  <a:cubicBezTo>
                    <a:pt x="377" y="7501"/>
                    <a:pt x="2292" y="5655"/>
                    <a:pt x="3819" y="5655"/>
                  </a:cubicBezTo>
                  <a:cubicBezTo>
                    <a:pt x="3904" y="5655"/>
                    <a:pt x="3989" y="5661"/>
                    <a:pt x="4072" y="5673"/>
                  </a:cubicBezTo>
                  <a:cubicBezTo>
                    <a:pt x="4072" y="5673"/>
                    <a:pt x="5099" y="6472"/>
                    <a:pt x="5784" y="8108"/>
                  </a:cubicBezTo>
                  <a:cubicBezTo>
                    <a:pt x="8180" y="4663"/>
                    <a:pt x="7886" y="1"/>
                    <a:pt x="5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8596813" y="3464079"/>
              <a:ext cx="58394" cy="84500"/>
            </a:xfrm>
            <a:custGeom>
              <a:avLst/>
              <a:gdLst/>
              <a:ahLst/>
              <a:cxnLst/>
              <a:rect l="l" t="t" r="r" b="b"/>
              <a:pathLst>
                <a:path w="1903" h="2754" extrusionOk="0">
                  <a:moveTo>
                    <a:pt x="1109" y="0"/>
                  </a:moveTo>
                  <a:cubicBezTo>
                    <a:pt x="581" y="0"/>
                    <a:pt x="0" y="1307"/>
                    <a:pt x="0" y="1307"/>
                  </a:cubicBezTo>
                  <a:lnTo>
                    <a:pt x="571" y="2753"/>
                  </a:lnTo>
                  <a:cubicBezTo>
                    <a:pt x="571" y="2753"/>
                    <a:pt x="1903" y="546"/>
                    <a:pt x="1332" y="90"/>
                  </a:cubicBezTo>
                  <a:cubicBezTo>
                    <a:pt x="1260" y="28"/>
                    <a:pt x="1185" y="0"/>
                    <a:pt x="1109" y="0"/>
                  </a:cubicBezTo>
                  <a:close/>
                </a:path>
              </a:pathLst>
            </a:custGeom>
            <a:solidFill>
              <a:srgbClr val="FFC8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8448536" y="3130578"/>
              <a:ext cx="434315" cy="439619"/>
            </a:xfrm>
            <a:custGeom>
              <a:avLst/>
              <a:gdLst/>
              <a:ahLst/>
              <a:cxnLst/>
              <a:rect l="l" t="t" r="r" b="b"/>
              <a:pathLst>
                <a:path w="14154" h="14328" extrusionOk="0">
                  <a:moveTo>
                    <a:pt x="10010" y="1"/>
                  </a:moveTo>
                  <a:cubicBezTo>
                    <a:pt x="9479" y="1"/>
                    <a:pt x="8953" y="146"/>
                    <a:pt x="8485" y="459"/>
                  </a:cubicBezTo>
                  <a:cubicBezTo>
                    <a:pt x="8299" y="393"/>
                    <a:pt x="8088" y="364"/>
                    <a:pt x="7859" y="364"/>
                  </a:cubicBezTo>
                  <a:cubicBezTo>
                    <a:pt x="6636" y="364"/>
                    <a:pt x="4941" y="1201"/>
                    <a:pt x="4300" y="1714"/>
                  </a:cubicBezTo>
                  <a:cubicBezTo>
                    <a:pt x="2436" y="3236"/>
                    <a:pt x="1675" y="5519"/>
                    <a:pt x="1979" y="7839"/>
                  </a:cubicBezTo>
                  <a:cubicBezTo>
                    <a:pt x="1180" y="7877"/>
                    <a:pt x="381" y="8448"/>
                    <a:pt x="153" y="9285"/>
                  </a:cubicBezTo>
                  <a:cubicBezTo>
                    <a:pt x="1" y="9818"/>
                    <a:pt x="153" y="10426"/>
                    <a:pt x="457" y="10883"/>
                  </a:cubicBezTo>
                  <a:cubicBezTo>
                    <a:pt x="191" y="11492"/>
                    <a:pt x="77" y="12176"/>
                    <a:pt x="153" y="12709"/>
                  </a:cubicBezTo>
                  <a:cubicBezTo>
                    <a:pt x="305" y="13432"/>
                    <a:pt x="876" y="14155"/>
                    <a:pt x="1675" y="14231"/>
                  </a:cubicBezTo>
                  <a:cubicBezTo>
                    <a:pt x="1721" y="14236"/>
                    <a:pt x="1768" y="14238"/>
                    <a:pt x="1814" y="14238"/>
                  </a:cubicBezTo>
                  <a:cubicBezTo>
                    <a:pt x="2445" y="14238"/>
                    <a:pt x="3014" y="13766"/>
                    <a:pt x="3120" y="13127"/>
                  </a:cubicBezTo>
                  <a:cubicBezTo>
                    <a:pt x="3158" y="13089"/>
                    <a:pt x="3120" y="13051"/>
                    <a:pt x="3120" y="13051"/>
                  </a:cubicBezTo>
                  <a:cubicBezTo>
                    <a:pt x="4338" y="11073"/>
                    <a:pt x="6354" y="9856"/>
                    <a:pt x="8637" y="9627"/>
                  </a:cubicBezTo>
                  <a:cubicBezTo>
                    <a:pt x="9322" y="10502"/>
                    <a:pt x="9169" y="11377"/>
                    <a:pt x="8827" y="12443"/>
                  </a:cubicBezTo>
                  <a:cubicBezTo>
                    <a:pt x="8827" y="12443"/>
                    <a:pt x="8827" y="12481"/>
                    <a:pt x="8827" y="12519"/>
                  </a:cubicBezTo>
                  <a:cubicBezTo>
                    <a:pt x="8789" y="12519"/>
                    <a:pt x="8751" y="12557"/>
                    <a:pt x="8751" y="12595"/>
                  </a:cubicBezTo>
                  <a:cubicBezTo>
                    <a:pt x="8409" y="13127"/>
                    <a:pt x="8675" y="13812"/>
                    <a:pt x="9207" y="14117"/>
                  </a:cubicBezTo>
                  <a:cubicBezTo>
                    <a:pt x="9448" y="14269"/>
                    <a:pt x="9706" y="14328"/>
                    <a:pt x="9968" y="14328"/>
                  </a:cubicBezTo>
                  <a:cubicBezTo>
                    <a:pt x="10492" y="14328"/>
                    <a:pt x="11034" y="14091"/>
                    <a:pt x="11490" y="13888"/>
                  </a:cubicBezTo>
                  <a:cubicBezTo>
                    <a:pt x="11490" y="13850"/>
                    <a:pt x="11528" y="13850"/>
                    <a:pt x="11528" y="13850"/>
                  </a:cubicBezTo>
                  <a:cubicBezTo>
                    <a:pt x="9398" y="13508"/>
                    <a:pt x="10006" y="11415"/>
                    <a:pt x="11224" y="10997"/>
                  </a:cubicBezTo>
                  <a:cubicBezTo>
                    <a:pt x="11262" y="10959"/>
                    <a:pt x="11300" y="10959"/>
                    <a:pt x="11300" y="10921"/>
                  </a:cubicBezTo>
                  <a:cubicBezTo>
                    <a:pt x="11985" y="10579"/>
                    <a:pt x="12517" y="10008"/>
                    <a:pt x="12669" y="9209"/>
                  </a:cubicBezTo>
                  <a:cubicBezTo>
                    <a:pt x="12784" y="8562"/>
                    <a:pt x="12517" y="7915"/>
                    <a:pt x="12023" y="7535"/>
                  </a:cubicBezTo>
                  <a:cubicBezTo>
                    <a:pt x="13583" y="6127"/>
                    <a:pt x="14153" y="3807"/>
                    <a:pt x="13012" y="1828"/>
                  </a:cubicBezTo>
                  <a:cubicBezTo>
                    <a:pt x="12335" y="683"/>
                    <a:pt x="11160" y="1"/>
                    <a:pt x="10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8501071" y="3280284"/>
              <a:ext cx="325752" cy="90851"/>
            </a:xfrm>
            <a:custGeom>
              <a:avLst/>
              <a:gdLst/>
              <a:ahLst/>
              <a:cxnLst/>
              <a:rect l="l" t="t" r="r" b="b"/>
              <a:pathLst>
                <a:path w="10616" h="2961" extrusionOk="0">
                  <a:moveTo>
                    <a:pt x="5161" y="1"/>
                  </a:moveTo>
                  <a:cubicBezTo>
                    <a:pt x="2578" y="1"/>
                    <a:pt x="364" y="1890"/>
                    <a:pt x="39" y="2085"/>
                  </a:cubicBezTo>
                  <a:cubicBezTo>
                    <a:pt x="1" y="2732"/>
                    <a:pt x="153" y="2960"/>
                    <a:pt x="153" y="2960"/>
                  </a:cubicBezTo>
                  <a:cubicBezTo>
                    <a:pt x="153" y="2960"/>
                    <a:pt x="686" y="2085"/>
                    <a:pt x="3197" y="1020"/>
                  </a:cubicBezTo>
                  <a:cubicBezTo>
                    <a:pt x="3617" y="835"/>
                    <a:pt x="4094" y="758"/>
                    <a:pt x="4596" y="758"/>
                  </a:cubicBezTo>
                  <a:cubicBezTo>
                    <a:pt x="7086" y="758"/>
                    <a:pt x="10197" y="2656"/>
                    <a:pt x="10197" y="2656"/>
                  </a:cubicBezTo>
                  <a:lnTo>
                    <a:pt x="10615" y="2237"/>
                  </a:lnTo>
                  <a:cubicBezTo>
                    <a:pt x="10615" y="2237"/>
                    <a:pt x="9588" y="1058"/>
                    <a:pt x="6506" y="183"/>
                  </a:cubicBezTo>
                  <a:cubicBezTo>
                    <a:pt x="6052" y="56"/>
                    <a:pt x="5602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8519765" y="3267642"/>
              <a:ext cx="95768" cy="60352"/>
            </a:xfrm>
            <a:custGeom>
              <a:avLst/>
              <a:gdLst/>
              <a:ahLst/>
              <a:cxnLst/>
              <a:rect l="l" t="t" r="r" b="b"/>
              <a:pathLst>
                <a:path w="3121" h="1967" extrusionOk="0">
                  <a:moveTo>
                    <a:pt x="2435" y="0"/>
                  </a:moveTo>
                  <a:cubicBezTo>
                    <a:pt x="2138" y="0"/>
                    <a:pt x="1790" y="366"/>
                    <a:pt x="1561" y="595"/>
                  </a:cubicBezTo>
                  <a:cubicBezTo>
                    <a:pt x="1534" y="243"/>
                    <a:pt x="1198" y="26"/>
                    <a:pt x="898" y="26"/>
                  </a:cubicBezTo>
                  <a:cubicBezTo>
                    <a:pt x="776" y="26"/>
                    <a:pt x="659" y="62"/>
                    <a:pt x="572" y="139"/>
                  </a:cubicBezTo>
                  <a:cubicBezTo>
                    <a:pt x="267" y="405"/>
                    <a:pt x="1" y="976"/>
                    <a:pt x="648" y="1736"/>
                  </a:cubicBezTo>
                  <a:cubicBezTo>
                    <a:pt x="780" y="1902"/>
                    <a:pt x="907" y="1967"/>
                    <a:pt x="1025" y="1967"/>
                  </a:cubicBezTo>
                  <a:cubicBezTo>
                    <a:pt x="1448" y="1967"/>
                    <a:pt x="1751" y="1128"/>
                    <a:pt x="1751" y="1128"/>
                  </a:cubicBezTo>
                  <a:lnTo>
                    <a:pt x="2360" y="1965"/>
                  </a:lnTo>
                  <a:cubicBezTo>
                    <a:pt x="2360" y="1965"/>
                    <a:pt x="2702" y="1889"/>
                    <a:pt x="2854" y="1546"/>
                  </a:cubicBezTo>
                  <a:cubicBezTo>
                    <a:pt x="3006" y="1242"/>
                    <a:pt x="3120" y="1052"/>
                    <a:pt x="2816" y="329"/>
                  </a:cubicBezTo>
                  <a:cubicBezTo>
                    <a:pt x="2715" y="90"/>
                    <a:pt x="2582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8531427" y="3289397"/>
              <a:ext cx="36239" cy="117913"/>
            </a:xfrm>
            <a:custGeom>
              <a:avLst/>
              <a:gdLst/>
              <a:ahLst/>
              <a:cxnLst/>
              <a:rect l="l" t="t" r="r" b="b"/>
              <a:pathLst>
                <a:path w="1181" h="3843" extrusionOk="0">
                  <a:moveTo>
                    <a:pt x="1" y="0"/>
                  </a:moveTo>
                  <a:cubicBezTo>
                    <a:pt x="1" y="0"/>
                    <a:pt x="343" y="2207"/>
                    <a:pt x="609" y="2968"/>
                  </a:cubicBezTo>
                  <a:cubicBezTo>
                    <a:pt x="876" y="3767"/>
                    <a:pt x="1180" y="3843"/>
                    <a:pt x="1180" y="3843"/>
                  </a:cubicBezTo>
                  <a:cubicBezTo>
                    <a:pt x="1180" y="3843"/>
                    <a:pt x="914" y="2739"/>
                    <a:pt x="800" y="2017"/>
                  </a:cubicBezTo>
                  <a:cubicBezTo>
                    <a:pt x="724" y="1294"/>
                    <a:pt x="457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flipH="1">
              <a:off x="8564136" y="3298725"/>
              <a:ext cx="17521" cy="122607"/>
            </a:xfrm>
            <a:custGeom>
              <a:avLst/>
              <a:gdLst/>
              <a:ahLst/>
              <a:cxnLst/>
              <a:rect l="l" t="t" r="r" b="b"/>
              <a:pathLst>
                <a:path w="571" h="3996" extrusionOk="0">
                  <a:moveTo>
                    <a:pt x="114" y="1"/>
                  </a:moveTo>
                  <a:cubicBezTo>
                    <a:pt x="114" y="1"/>
                    <a:pt x="0" y="2245"/>
                    <a:pt x="114" y="3044"/>
                  </a:cubicBezTo>
                  <a:cubicBezTo>
                    <a:pt x="228" y="3843"/>
                    <a:pt x="495" y="3995"/>
                    <a:pt x="495" y="3995"/>
                  </a:cubicBezTo>
                  <a:cubicBezTo>
                    <a:pt x="495" y="3995"/>
                    <a:pt x="419" y="2892"/>
                    <a:pt x="495" y="2169"/>
                  </a:cubicBezTo>
                  <a:cubicBezTo>
                    <a:pt x="571" y="1446"/>
                    <a:pt x="571" y="115"/>
                    <a:pt x="571" y="115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flipH="1">
              <a:off x="8536797" y="3288323"/>
              <a:ext cx="22707" cy="8254"/>
            </a:xfrm>
            <a:custGeom>
              <a:avLst/>
              <a:gdLst/>
              <a:ahLst/>
              <a:cxnLst/>
              <a:rect l="l" t="t" r="r" b="b"/>
              <a:pathLst>
                <a:path w="740" h="269" extrusionOk="0">
                  <a:moveTo>
                    <a:pt x="500" y="0"/>
                  </a:moveTo>
                  <a:cubicBezTo>
                    <a:pt x="287" y="0"/>
                    <a:pt x="1" y="225"/>
                    <a:pt x="1" y="225"/>
                  </a:cubicBezTo>
                  <a:cubicBezTo>
                    <a:pt x="1" y="225"/>
                    <a:pt x="228" y="269"/>
                    <a:pt x="423" y="269"/>
                  </a:cubicBezTo>
                  <a:cubicBezTo>
                    <a:pt x="593" y="269"/>
                    <a:pt x="739" y="236"/>
                    <a:pt x="686" y="111"/>
                  </a:cubicBezTo>
                  <a:cubicBezTo>
                    <a:pt x="645" y="30"/>
                    <a:pt x="578" y="0"/>
                    <a:pt x="500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flipH="1">
              <a:off x="8543118" y="3302223"/>
              <a:ext cx="22216" cy="25927"/>
            </a:xfrm>
            <a:custGeom>
              <a:avLst/>
              <a:gdLst/>
              <a:ahLst/>
              <a:cxnLst/>
              <a:rect l="l" t="t" r="r" b="b"/>
              <a:pathLst>
                <a:path w="724" h="845" extrusionOk="0">
                  <a:moveTo>
                    <a:pt x="1" y="1"/>
                  </a:moveTo>
                  <a:cubicBezTo>
                    <a:pt x="1" y="1"/>
                    <a:pt x="153" y="267"/>
                    <a:pt x="305" y="571"/>
                  </a:cubicBezTo>
                  <a:cubicBezTo>
                    <a:pt x="384" y="808"/>
                    <a:pt x="554" y="845"/>
                    <a:pt x="652" y="845"/>
                  </a:cubicBezTo>
                  <a:cubicBezTo>
                    <a:pt x="695" y="845"/>
                    <a:pt x="724" y="838"/>
                    <a:pt x="724" y="838"/>
                  </a:cubicBezTo>
                  <a:cubicBezTo>
                    <a:pt x="724" y="838"/>
                    <a:pt x="305" y="1"/>
                    <a:pt x="1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flipH="1">
              <a:off x="8565302" y="3302223"/>
              <a:ext cx="22216" cy="26172"/>
            </a:xfrm>
            <a:custGeom>
              <a:avLst/>
              <a:gdLst/>
              <a:ahLst/>
              <a:cxnLst/>
              <a:rect l="l" t="t" r="r" b="b"/>
              <a:pathLst>
                <a:path w="724" h="853" extrusionOk="0">
                  <a:moveTo>
                    <a:pt x="724" y="1"/>
                  </a:moveTo>
                  <a:cubicBezTo>
                    <a:pt x="724" y="1"/>
                    <a:pt x="610" y="77"/>
                    <a:pt x="457" y="343"/>
                  </a:cubicBezTo>
                  <a:cubicBezTo>
                    <a:pt x="343" y="609"/>
                    <a:pt x="1" y="838"/>
                    <a:pt x="1" y="838"/>
                  </a:cubicBezTo>
                  <a:cubicBezTo>
                    <a:pt x="1" y="838"/>
                    <a:pt x="46" y="853"/>
                    <a:pt x="116" y="853"/>
                  </a:cubicBezTo>
                  <a:cubicBezTo>
                    <a:pt x="204" y="853"/>
                    <a:pt x="331" y="829"/>
                    <a:pt x="457" y="724"/>
                  </a:cubicBezTo>
                  <a:cubicBezTo>
                    <a:pt x="686" y="571"/>
                    <a:pt x="724" y="1"/>
                    <a:pt x="724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flipH="1">
              <a:off x="8572298" y="3286666"/>
              <a:ext cx="17583" cy="7947"/>
            </a:xfrm>
            <a:custGeom>
              <a:avLst/>
              <a:gdLst/>
              <a:ahLst/>
              <a:cxnLst/>
              <a:rect l="l" t="t" r="r" b="b"/>
              <a:pathLst>
                <a:path w="573" h="259" extrusionOk="0">
                  <a:moveTo>
                    <a:pt x="275" y="1"/>
                  </a:moveTo>
                  <a:cubicBezTo>
                    <a:pt x="249" y="1"/>
                    <a:pt x="222" y="5"/>
                    <a:pt x="192" y="13"/>
                  </a:cubicBezTo>
                  <a:cubicBezTo>
                    <a:pt x="0" y="109"/>
                    <a:pt x="23" y="259"/>
                    <a:pt x="352" y="259"/>
                  </a:cubicBezTo>
                  <a:cubicBezTo>
                    <a:pt x="415" y="259"/>
                    <a:pt x="488" y="254"/>
                    <a:pt x="572" y="241"/>
                  </a:cubicBezTo>
                  <a:cubicBezTo>
                    <a:pt x="572" y="241"/>
                    <a:pt x="482" y="1"/>
                    <a:pt x="275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flipH="1">
              <a:off x="8810437" y="3362946"/>
              <a:ext cx="15220" cy="16354"/>
            </a:xfrm>
            <a:custGeom>
              <a:avLst/>
              <a:gdLst/>
              <a:ahLst/>
              <a:cxnLst/>
              <a:rect l="l" t="t" r="r" b="b"/>
              <a:pathLst>
                <a:path w="496" h="533" extrusionOk="0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19"/>
                    <a:pt x="115" y="533"/>
                    <a:pt x="267" y="533"/>
                  </a:cubicBezTo>
                  <a:cubicBezTo>
                    <a:pt x="381" y="533"/>
                    <a:pt x="495" y="419"/>
                    <a:pt x="495" y="266"/>
                  </a:cubicBezTo>
                  <a:cubicBezTo>
                    <a:pt x="495" y="114"/>
                    <a:pt x="381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flipH="1">
              <a:off x="8788252" y="3354753"/>
              <a:ext cx="16386" cy="16384"/>
            </a:xfrm>
            <a:custGeom>
              <a:avLst/>
              <a:gdLst/>
              <a:ahLst/>
              <a:cxnLst/>
              <a:rect l="l" t="t" r="r" b="b"/>
              <a:pathLst>
                <a:path w="534" h="534" extrusionOk="0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19"/>
                    <a:pt x="115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flipH="1">
              <a:off x="8768400" y="3340761"/>
              <a:ext cx="16386" cy="16354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7" y="0"/>
                  </a:moveTo>
                  <a:cubicBezTo>
                    <a:pt x="115" y="0"/>
                    <a:pt x="0" y="114"/>
                    <a:pt x="0" y="266"/>
                  </a:cubicBezTo>
                  <a:cubicBezTo>
                    <a:pt x="0" y="381"/>
                    <a:pt x="115" y="533"/>
                    <a:pt x="267" y="533"/>
                  </a:cubicBezTo>
                  <a:cubicBezTo>
                    <a:pt x="419" y="533"/>
                    <a:pt x="533" y="381"/>
                    <a:pt x="533" y="266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flipH="1">
              <a:off x="8750910" y="3325573"/>
              <a:ext cx="16355" cy="16384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6" y="1"/>
                  </a:moveTo>
                  <a:cubicBezTo>
                    <a:pt x="114" y="1"/>
                    <a:pt x="0" y="115"/>
                    <a:pt x="0" y="267"/>
                  </a:cubicBezTo>
                  <a:cubicBezTo>
                    <a:pt x="0" y="419"/>
                    <a:pt x="114" y="533"/>
                    <a:pt x="266" y="533"/>
                  </a:cubicBezTo>
                  <a:cubicBezTo>
                    <a:pt x="381" y="533"/>
                    <a:pt x="533" y="419"/>
                    <a:pt x="533" y="267"/>
                  </a:cubicBezTo>
                  <a:cubicBezTo>
                    <a:pt x="533" y="115"/>
                    <a:pt x="381" y="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flipH="1">
              <a:off x="8712371" y="3287065"/>
              <a:ext cx="16386" cy="16354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7" y="0"/>
                  </a:moveTo>
                  <a:cubicBezTo>
                    <a:pt x="153" y="0"/>
                    <a:pt x="1" y="114"/>
                    <a:pt x="1" y="266"/>
                  </a:cubicBezTo>
                  <a:cubicBezTo>
                    <a:pt x="1" y="419"/>
                    <a:pt x="153" y="533"/>
                    <a:pt x="267" y="533"/>
                  </a:cubicBezTo>
                  <a:cubicBezTo>
                    <a:pt x="419" y="533"/>
                    <a:pt x="533" y="419"/>
                    <a:pt x="533" y="266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 flipH="1">
              <a:off x="8693715" y="3267212"/>
              <a:ext cx="16355" cy="16384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7" y="0"/>
                  </a:moveTo>
                  <a:cubicBezTo>
                    <a:pt x="114" y="0"/>
                    <a:pt x="0" y="115"/>
                    <a:pt x="0" y="267"/>
                  </a:cubicBezTo>
                  <a:cubicBezTo>
                    <a:pt x="0" y="419"/>
                    <a:pt x="11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 flipH="1">
              <a:off x="8632991" y="3317411"/>
              <a:ext cx="16386" cy="16354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19"/>
                    <a:pt x="115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 flipH="1">
              <a:off x="8771928" y="3215848"/>
              <a:ext cx="16355" cy="16384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7" y="0"/>
                  </a:moveTo>
                  <a:cubicBezTo>
                    <a:pt x="114" y="0"/>
                    <a:pt x="0" y="115"/>
                    <a:pt x="0" y="267"/>
                  </a:cubicBezTo>
                  <a:cubicBezTo>
                    <a:pt x="0" y="419"/>
                    <a:pt x="11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 flipH="1">
              <a:off x="8676194" y="3248526"/>
              <a:ext cx="16386" cy="16384"/>
            </a:xfrm>
            <a:custGeom>
              <a:avLst/>
              <a:gdLst/>
              <a:ahLst/>
              <a:cxnLst/>
              <a:rect l="l" t="t" r="r" b="b"/>
              <a:pathLst>
                <a:path w="534" h="534" extrusionOk="0">
                  <a:moveTo>
                    <a:pt x="267" y="1"/>
                  </a:moveTo>
                  <a:cubicBezTo>
                    <a:pt x="115" y="1"/>
                    <a:pt x="1" y="153"/>
                    <a:pt x="1" y="267"/>
                  </a:cubicBezTo>
                  <a:cubicBezTo>
                    <a:pt x="1" y="419"/>
                    <a:pt x="115" y="533"/>
                    <a:pt x="267" y="533"/>
                  </a:cubicBezTo>
                  <a:cubicBezTo>
                    <a:pt x="419" y="533"/>
                    <a:pt x="534" y="419"/>
                    <a:pt x="534" y="267"/>
                  </a:cubicBezTo>
                  <a:cubicBezTo>
                    <a:pt x="534" y="153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 flipH="1">
              <a:off x="8615501" y="3341927"/>
              <a:ext cx="16355" cy="16354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0"/>
                  </a:moveTo>
                  <a:cubicBezTo>
                    <a:pt x="114" y="0"/>
                    <a:pt x="0" y="114"/>
                    <a:pt x="0" y="267"/>
                  </a:cubicBezTo>
                  <a:cubicBezTo>
                    <a:pt x="0" y="419"/>
                    <a:pt x="11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 flipH="1">
              <a:off x="8715869" y="3236866"/>
              <a:ext cx="16386" cy="16354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7" y="0"/>
                  </a:moveTo>
                  <a:cubicBezTo>
                    <a:pt x="153" y="0"/>
                    <a:pt x="0" y="114"/>
                    <a:pt x="0" y="267"/>
                  </a:cubicBezTo>
                  <a:cubicBezTo>
                    <a:pt x="0" y="419"/>
                    <a:pt x="153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 flipH="1">
              <a:off x="8743914" y="3224010"/>
              <a:ext cx="15189" cy="16384"/>
            </a:xfrm>
            <a:custGeom>
              <a:avLst/>
              <a:gdLst/>
              <a:ahLst/>
              <a:cxnLst/>
              <a:rect l="l" t="t" r="r" b="b"/>
              <a:pathLst>
                <a:path w="495" h="534" extrusionOk="0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19"/>
                    <a:pt x="115" y="533"/>
                    <a:pt x="267" y="533"/>
                  </a:cubicBezTo>
                  <a:cubicBezTo>
                    <a:pt x="381" y="533"/>
                    <a:pt x="495" y="419"/>
                    <a:pt x="495" y="267"/>
                  </a:cubicBezTo>
                  <a:cubicBezTo>
                    <a:pt x="495" y="115"/>
                    <a:pt x="381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 flipH="1">
              <a:off x="8656342" y="3228674"/>
              <a:ext cx="16386" cy="16384"/>
            </a:xfrm>
            <a:custGeom>
              <a:avLst/>
              <a:gdLst/>
              <a:ahLst/>
              <a:cxnLst/>
              <a:rect l="l" t="t" r="r" b="b"/>
              <a:pathLst>
                <a:path w="534" h="534" extrusionOk="0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19"/>
                    <a:pt x="115" y="534"/>
                    <a:pt x="267" y="534"/>
                  </a:cubicBezTo>
                  <a:cubicBezTo>
                    <a:pt x="419" y="534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 flipH="1">
              <a:off x="8599147" y="3362946"/>
              <a:ext cx="16386" cy="16354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19"/>
                    <a:pt x="115" y="533"/>
                    <a:pt x="267" y="533"/>
                  </a:cubicBezTo>
                  <a:cubicBezTo>
                    <a:pt x="419" y="533"/>
                    <a:pt x="533" y="419"/>
                    <a:pt x="533" y="266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 flipH="1">
              <a:off x="8586321" y="3383933"/>
              <a:ext cx="16355" cy="16384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7" y="1"/>
                  </a:moveTo>
                  <a:cubicBezTo>
                    <a:pt x="114" y="1"/>
                    <a:pt x="0" y="115"/>
                    <a:pt x="0" y="267"/>
                  </a:cubicBezTo>
                  <a:cubicBezTo>
                    <a:pt x="0" y="419"/>
                    <a:pt x="11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 flipH="1">
              <a:off x="8571132" y="3404952"/>
              <a:ext cx="16386" cy="16384"/>
            </a:xfrm>
            <a:custGeom>
              <a:avLst/>
              <a:gdLst/>
              <a:ahLst/>
              <a:cxnLst/>
              <a:rect l="l" t="t" r="r" b="b"/>
              <a:pathLst>
                <a:path w="534" h="534" extrusionOk="0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19"/>
                    <a:pt x="115" y="533"/>
                    <a:pt x="267" y="533"/>
                  </a:cubicBezTo>
                  <a:cubicBezTo>
                    <a:pt x="381" y="533"/>
                    <a:pt x="534" y="419"/>
                    <a:pt x="534" y="267"/>
                  </a:cubicBezTo>
                  <a:cubicBezTo>
                    <a:pt x="534" y="115"/>
                    <a:pt x="381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 flipH="1">
              <a:off x="8557110" y="3428302"/>
              <a:ext cx="16386" cy="16384"/>
            </a:xfrm>
            <a:custGeom>
              <a:avLst/>
              <a:gdLst/>
              <a:ahLst/>
              <a:cxnLst/>
              <a:rect l="l" t="t" r="r" b="b"/>
              <a:pathLst>
                <a:path w="534" h="534" extrusionOk="0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19"/>
                    <a:pt x="115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 flipH="1">
              <a:off x="8545450" y="3446988"/>
              <a:ext cx="16386" cy="16354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19"/>
                    <a:pt x="115" y="533"/>
                    <a:pt x="267" y="533"/>
                  </a:cubicBezTo>
                  <a:cubicBezTo>
                    <a:pt x="419" y="533"/>
                    <a:pt x="534" y="419"/>
                    <a:pt x="534" y="267"/>
                  </a:cubicBezTo>
                  <a:cubicBezTo>
                    <a:pt x="534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 flipH="1">
              <a:off x="8632991" y="3212350"/>
              <a:ext cx="16386" cy="16354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19"/>
                    <a:pt x="115" y="533"/>
                    <a:pt x="267" y="533"/>
                  </a:cubicBezTo>
                  <a:cubicBezTo>
                    <a:pt x="381" y="533"/>
                    <a:pt x="533" y="419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 flipH="1">
              <a:off x="8612003" y="3199494"/>
              <a:ext cx="15189" cy="16384"/>
            </a:xfrm>
            <a:custGeom>
              <a:avLst/>
              <a:gdLst/>
              <a:ahLst/>
              <a:cxnLst/>
              <a:rect l="l" t="t" r="r" b="b"/>
              <a:pathLst>
                <a:path w="495" h="534" extrusionOk="0">
                  <a:moveTo>
                    <a:pt x="267" y="1"/>
                  </a:moveTo>
                  <a:cubicBezTo>
                    <a:pt x="115" y="1"/>
                    <a:pt x="0" y="115"/>
                    <a:pt x="0" y="267"/>
                  </a:cubicBezTo>
                  <a:cubicBezTo>
                    <a:pt x="0" y="419"/>
                    <a:pt x="115" y="533"/>
                    <a:pt x="267" y="533"/>
                  </a:cubicBezTo>
                  <a:cubicBezTo>
                    <a:pt x="381" y="533"/>
                    <a:pt x="495" y="419"/>
                    <a:pt x="495" y="267"/>
                  </a:cubicBezTo>
                  <a:cubicBezTo>
                    <a:pt x="495" y="115"/>
                    <a:pt x="381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 flipH="1">
              <a:off x="8586321" y="3191332"/>
              <a:ext cx="16355" cy="16384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7" y="1"/>
                  </a:moveTo>
                  <a:cubicBezTo>
                    <a:pt x="114" y="1"/>
                    <a:pt x="0" y="115"/>
                    <a:pt x="0" y="267"/>
                  </a:cubicBezTo>
                  <a:cubicBezTo>
                    <a:pt x="0" y="419"/>
                    <a:pt x="11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 flipH="1">
              <a:off x="8559472" y="3186668"/>
              <a:ext cx="16355" cy="16354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0"/>
                  </a:moveTo>
                  <a:cubicBezTo>
                    <a:pt x="114" y="0"/>
                    <a:pt x="0" y="114"/>
                    <a:pt x="0" y="267"/>
                  </a:cubicBezTo>
                  <a:cubicBezTo>
                    <a:pt x="0" y="419"/>
                    <a:pt x="11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 flipH="1">
              <a:off x="8534956" y="3185502"/>
              <a:ext cx="16355" cy="16354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0"/>
                  </a:moveTo>
                  <a:cubicBezTo>
                    <a:pt x="114" y="0"/>
                    <a:pt x="0" y="114"/>
                    <a:pt x="0" y="267"/>
                  </a:cubicBezTo>
                  <a:cubicBezTo>
                    <a:pt x="0" y="419"/>
                    <a:pt x="11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 flipH="1">
              <a:off x="8508107" y="3187834"/>
              <a:ext cx="16355" cy="16384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7" y="0"/>
                  </a:moveTo>
                  <a:cubicBezTo>
                    <a:pt x="114" y="0"/>
                    <a:pt x="0" y="115"/>
                    <a:pt x="0" y="267"/>
                  </a:cubicBezTo>
                  <a:cubicBezTo>
                    <a:pt x="0" y="419"/>
                    <a:pt x="11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 flipH="1">
              <a:off x="8484757" y="3194830"/>
              <a:ext cx="16355" cy="16384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7" y="1"/>
                  </a:moveTo>
                  <a:cubicBezTo>
                    <a:pt x="114" y="1"/>
                    <a:pt x="0" y="115"/>
                    <a:pt x="0" y="267"/>
                  </a:cubicBezTo>
                  <a:cubicBezTo>
                    <a:pt x="0" y="419"/>
                    <a:pt x="114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5"/>
                    <a:pt x="419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 flipH="1">
              <a:off x="8468402" y="3212350"/>
              <a:ext cx="16386" cy="16354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7" y="0"/>
                  </a:moveTo>
                  <a:cubicBezTo>
                    <a:pt x="115" y="0"/>
                    <a:pt x="1" y="114"/>
                    <a:pt x="1" y="267"/>
                  </a:cubicBezTo>
                  <a:cubicBezTo>
                    <a:pt x="1" y="419"/>
                    <a:pt x="115" y="533"/>
                    <a:pt x="267" y="533"/>
                  </a:cubicBezTo>
                  <a:cubicBezTo>
                    <a:pt x="419" y="533"/>
                    <a:pt x="533" y="419"/>
                    <a:pt x="533" y="267"/>
                  </a:cubicBezTo>
                  <a:cubicBezTo>
                    <a:pt x="533" y="114"/>
                    <a:pt x="419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 flipH="1">
              <a:off x="8784753" y="3519985"/>
              <a:ext cx="55110" cy="97294"/>
            </a:xfrm>
            <a:custGeom>
              <a:avLst/>
              <a:gdLst/>
              <a:ahLst/>
              <a:cxnLst/>
              <a:rect l="l" t="t" r="r" b="b"/>
              <a:pathLst>
                <a:path w="1796" h="3171" extrusionOk="0">
                  <a:moveTo>
                    <a:pt x="1562" y="1"/>
                  </a:moveTo>
                  <a:cubicBezTo>
                    <a:pt x="1132" y="1"/>
                    <a:pt x="0" y="1656"/>
                    <a:pt x="274" y="2415"/>
                  </a:cubicBezTo>
                  <a:cubicBezTo>
                    <a:pt x="496" y="3058"/>
                    <a:pt x="1072" y="3170"/>
                    <a:pt x="1448" y="3170"/>
                  </a:cubicBezTo>
                  <a:cubicBezTo>
                    <a:pt x="1651" y="3170"/>
                    <a:pt x="1795" y="3138"/>
                    <a:pt x="1795" y="3138"/>
                  </a:cubicBezTo>
                  <a:cubicBezTo>
                    <a:pt x="1795" y="3138"/>
                    <a:pt x="1681" y="1616"/>
                    <a:pt x="1719" y="360"/>
                  </a:cubicBezTo>
                  <a:cubicBezTo>
                    <a:pt x="1735" y="107"/>
                    <a:pt x="1671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 flipH="1">
              <a:off x="8567632" y="3448829"/>
              <a:ext cx="99266" cy="124571"/>
            </a:xfrm>
            <a:custGeom>
              <a:avLst/>
              <a:gdLst/>
              <a:ahLst/>
              <a:cxnLst/>
              <a:rect l="l" t="t" r="r" b="b"/>
              <a:pathLst>
                <a:path w="3235" h="4060" extrusionOk="0">
                  <a:moveTo>
                    <a:pt x="2004" y="1"/>
                  </a:moveTo>
                  <a:cubicBezTo>
                    <a:pt x="1092" y="1"/>
                    <a:pt x="267" y="891"/>
                    <a:pt x="267" y="891"/>
                  </a:cubicBezTo>
                  <a:cubicBezTo>
                    <a:pt x="153" y="1043"/>
                    <a:pt x="1" y="2527"/>
                    <a:pt x="572" y="3364"/>
                  </a:cubicBezTo>
                  <a:cubicBezTo>
                    <a:pt x="848" y="3787"/>
                    <a:pt x="1346" y="4059"/>
                    <a:pt x="1822" y="4059"/>
                  </a:cubicBezTo>
                  <a:cubicBezTo>
                    <a:pt x="2330" y="4059"/>
                    <a:pt x="2811" y="3750"/>
                    <a:pt x="2968" y="2984"/>
                  </a:cubicBezTo>
                  <a:cubicBezTo>
                    <a:pt x="3235" y="1462"/>
                    <a:pt x="3159" y="168"/>
                    <a:pt x="2207" y="16"/>
                  </a:cubicBezTo>
                  <a:cubicBezTo>
                    <a:pt x="2139" y="6"/>
                    <a:pt x="2071" y="1"/>
                    <a:pt x="2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 flipH="1">
              <a:off x="8671528" y="3292803"/>
              <a:ext cx="95737" cy="60874"/>
            </a:xfrm>
            <a:custGeom>
              <a:avLst/>
              <a:gdLst/>
              <a:ahLst/>
              <a:cxnLst/>
              <a:rect l="l" t="t" r="r" b="b"/>
              <a:pathLst>
                <a:path w="3120" h="1984" extrusionOk="0">
                  <a:moveTo>
                    <a:pt x="2426" y="1"/>
                  </a:moveTo>
                  <a:cubicBezTo>
                    <a:pt x="2121" y="1"/>
                    <a:pt x="1764" y="383"/>
                    <a:pt x="1560" y="612"/>
                  </a:cubicBezTo>
                  <a:cubicBezTo>
                    <a:pt x="1506" y="260"/>
                    <a:pt x="1182" y="43"/>
                    <a:pt x="890" y="43"/>
                  </a:cubicBezTo>
                  <a:cubicBezTo>
                    <a:pt x="772" y="43"/>
                    <a:pt x="659" y="79"/>
                    <a:pt x="571" y="156"/>
                  </a:cubicBezTo>
                  <a:cubicBezTo>
                    <a:pt x="266" y="384"/>
                    <a:pt x="0" y="954"/>
                    <a:pt x="609" y="1753"/>
                  </a:cubicBezTo>
                  <a:cubicBezTo>
                    <a:pt x="749" y="1919"/>
                    <a:pt x="883" y="1984"/>
                    <a:pt x="1006" y="1984"/>
                  </a:cubicBezTo>
                  <a:cubicBezTo>
                    <a:pt x="1447" y="1984"/>
                    <a:pt x="1750" y="1145"/>
                    <a:pt x="1750" y="1145"/>
                  </a:cubicBezTo>
                  <a:lnTo>
                    <a:pt x="2359" y="1982"/>
                  </a:lnTo>
                  <a:cubicBezTo>
                    <a:pt x="2359" y="1982"/>
                    <a:pt x="2701" y="1906"/>
                    <a:pt x="2853" y="1563"/>
                  </a:cubicBezTo>
                  <a:cubicBezTo>
                    <a:pt x="2968" y="1259"/>
                    <a:pt x="3120" y="1069"/>
                    <a:pt x="2815" y="346"/>
                  </a:cubicBezTo>
                  <a:cubicBezTo>
                    <a:pt x="2715" y="94"/>
                    <a:pt x="2577" y="1"/>
                    <a:pt x="2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 flipH="1">
              <a:off x="8683190" y="3315079"/>
              <a:ext cx="37405" cy="117913"/>
            </a:xfrm>
            <a:custGeom>
              <a:avLst/>
              <a:gdLst/>
              <a:ahLst/>
              <a:cxnLst/>
              <a:rect l="l" t="t" r="r" b="b"/>
              <a:pathLst>
                <a:path w="1219" h="3843" extrusionOk="0">
                  <a:moveTo>
                    <a:pt x="1" y="0"/>
                  </a:moveTo>
                  <a:cubicBezTo>
                    <a:pt x="1" y="0"/>
                    <a:pt x="381" y="2207"/>
                    <a:pt x="648" y="2968"/>
                  </a:cubicBezTo>
                  <a:cubicBezTo>
                    <a:pt x="914" y="3729"/>
                    <a:pt x="1218" y="3843"/>
                    <a:pt x="1218" y="3843"/>
                  </a:cubicBezTo>
                  <a:cubicBezTo>
                    <a:pt x="1218" y="3843"/>
                    <a:pt x="914" y="2739"/>
                    <a:pt x="838" y="2017"/>
                  </a:cubicBezTo>
                  <a:cubicBezTo>
                    <a:pt x="762" y="1294"/>
                    <a:pt x="495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 flipH="1">
              <a:off x="8715869" y="3324407"/>
              <a:ext cx="17552" cy="122607"/>
            </a:xfrm>
            <a:custGeom>
              <a:avLst/>
              <a:gdLst/>
              <a:ahLst/>
              <a:cxnLst/>
              <a:rect l="l" t="t" r="r" b="b"/>
              <a:pathLst>
                <a:path w="572" h="3996" extrusionOk="0">
                  <a:moveTo>
                    <a:pt x="115" y="1"/>
                  </a:moveTo>
                  <a:cubicBezTo>
                    <a:pt x="115" y="1"/>
                    <a:pt x="0" y="2207"/>
                    <a:pt x="115" y="3044"/>
                  </a:cubicBezTo>
                  <a:cubicBezTo>
                    <a:pt x="191" y="3843"/>
                    <a:pt x="457" y="3995"/>
                    <a:pt x="457" y="3995"/>
                  </a:cubicBezTo>
                  <a:cubicBezTo>
                    <a:pt x="457" y="3995"/>
                    <a:pt x="419" y="2892"/>
                    <a:pt x="495" y="2169"/>
                  </a:cubicBezTo>
                  <a:cubicBezTo>
                    <a:pt x="571" y="1446"/>
                    <a:pt x="571" y="115"/>
                    <a:pt x="571" y="115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 flipH="1">
              <a:off x="8689020" y="3313514"/>
              <a:ext cx="22216" cy="8591"/>
            </a:xfrm>
            <a:custGeom>
              <a:avLst/>
              <a:gdLst/>
              <a:ahLst/>
              <a:cxnLst/>
              <a:rect l="l" t="t" r="r" b="b"/>
              <a:pathLst>
                <a:path w="724" h="280" extrusionOk="0">
                  <a:moveTo>
                    <a:pt x="505" y="1"/>
                  </a:moveTo>
                  <a:cubicBezTo>
                    <a:pt x="307" y="1"/>
                    <a:pt x="0" y="241"/>
                    <a:pt x="0" y="241"/>
                  </a:cubicBezTo>
                  <a:cubicBezTo>
                    <a:pt x="0" y="241"/>
                    <a:pt x="200" y="279"/>
                    <a:pt x="381" y="279"/>
                  </a:cubicBezTo>
                  <a:cubicBezTo>
                    <a:pt x="561" y="279"/>
                    <a:pt x="723" y="241"/>
                    <a:pt x="647" y="89"/>
                  </a:cubicBezTo>
                  <a:cubicBezTo>
                    <a:pt x="619" y="25"/>
                    <a:pt x="568" y="1"/>
                    <a:pt x="505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 flipH="1">
              <a:off x="8694881" y="3327905"/>
              <a:ext cx="22185" cy="25927"/>
            </a:xfrm>
            <a:custGeom>
              <a:avLst/>
              <a:gdLst/>
              <a:ahLst/>
              <a:cxnLst/>
              <a:rect l="l" t="t" r="r" b="b"/>
              <a:pathLst>
                <a:path w="723" h="845" extrusionOk="0">
                  <a:moveTo>
                    <a:pt x="0" y="1"/>
                  </a:moveTo>
                  <a:cubicBezTo>
                    <a:pt x="0" y="1"/>
                    <a:pt x="152" y="229"/>
                    <a:pt x="266" y="571"/>
                  </a:cubicBezTo>
                  <a:cubicBezTo>
                    <a:pt x="372" y="808"/>
                    <a:pt x="550" y="845"/>
                    <a:pt x="650" y="845"/>
                  </a:cubicBezTo>
                  <a:cubicBezTo>
                    <a:pt x="694" y="845"/>
                    <a:pt x="723" y="838"/>
                    <a:pt x="723" y="838"/>
                  </a:cubicBezTo>
                  <a:cubicBezTo>
                    <a:pt x="723" y="838"/>
                    <a:pt x="266" y="1"/>
                    <a:pt x="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 flipH="1">
              <a:off x="8717065" y="3327905"/>
              <a:ext cx="22185" cy="26172"/>
            </a:xfrm>
            <a:custGeom>
              <a:avLst/>
              <a:gdLst/>
              <a:ahLst/>
              <a:cxnLst/>
              <a:rect l="l" t="t" r="r" b="b"/>
              <a:pathLst>
                <a:path w="723" h="853" extrusionOk="0">
                  <a:moveTo>
                    <a:pt x="723" y="1"/>
                  </a:moveTo>
                  <a:cubicBezTo>
                    <a:pt x="723" y="1"/>
                    <a:pt x="571" y="77"/>
                    <a:pt x="457" y="343"/>
                  </a:cubicBezTo>
                  <a:cubicBezTo>
                    <a:pt x="343" y="609"/>
                    <a:pt x="0" y="838"/>
                    <a:pt x="0" y="838"/>
                  </a:cubicBezTo>
                  <a:cubicBezTo>
                    <a:pt x="0" y="838"/>
                    <a:pt x="45" y="853"/>
                    <a:pt x="115" y="853"/>
                  </a:cubicBezTo>
                  <a:cubicBezTo>
                    <a:pt x="203" y="853"/>
                    <a:pt x="330" y="829"/>
                    <a:pt x="457" y="724"/>
                  </a:cubicBezTo>
                  <a:cubicBezTo>
                    <a:pt x="647" y="533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 flipH="1">
              <a:off x="8725227" y="3312348"/>
              <a:ext cx="17398" cy="7947"/>
            </a:xfrm>
            <a:custGeom>
              <a:avLst/>
              <a:gdLst/>
              <a:ahLst/>
              <a:cxnLst/>
              <a:rect l="l" t="t" r="r" b="b"/>
              <a:pathLst>
                <a:path w="567" h="259" extrusionOk="0">
                  <a:moveTo>
                    <a:pt x="306" y="1"/>
                  </a:moveTo>
                  <a:cubicBezTo>
                    <a:pt x="281" y="1"/>
                    <a:pt x="254" y="5"/>
                    <a:pt x="224" y="13"/>
                  </a:cubicBezTo>
                  <a:cubicBezTo>
                    <a:pt x="0" y="109"/>
                    <a:pt x="45" y="259"/>
                    <a:pt x="359" y="259"/>
                  </a:cubicBezTo>
                  <a:cubicBezTo>
                    <a:pt x="419" y="259"/>
                    <a:pt x="488" y="254"/>
                    <a:pt x="567" y="241"/>
                  </a:cubicBezTo>
                  <a:cubicBezTo>
                    <a:pt x="567" y="241"/>
                    <a:pt x="507" y="1"/>
                    <a:pt x="306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 flipH="1">
              <a:off x="8610804" y="3164391"/>
              <a:ext cx="95768" cy="60874"/>
            </a:xfrm>
            <a:custGeom>
              <a:avLst/>
              <a:gdLst/>
              <a:ahLst/>
              <a:cxnLst/>
              <a:rect l="l" t="t" r="r" b="b"/>
              <a:pathLst>
                <a:path w="3121" h="1984" extrusionOk="0">
                  <a:moveTo>
                    <a:pt x="2398" y="1"/>
                  </a:moveTo>
                  <a:cubicBezTo>
                    <a:pt x="2104" y="1"/>
                    <a:pt x="1764" y="383"/>
                    <a:pt x="1560" y="612"/>
                  </a:cubicBezTo>
                  <a:cubicBezTo>
                    <a:pt x="1506" y="260"/>
                    <a:pt x="1163" y="43"/>
                    <a:pt x="874" y="43"/>
                  </a:cubicBezTo>
                  <a:cubicBezTo>
                    <a:pt x="756" y="43"/>
                    <a:pt x="648" y="79"/>
                    <a:pt x="571" y="156"/>
                  </a:cubicBezTo>
                  <a:cubicBezTo>
                    <a:pt x="267" y="384"/>
                    <a:pt x="0" y="955"/>
                    <a:pt x="609" y="1754"/>
                  </a:cubicBezTo>
                  <a:cubicBezTo>
                    <a:pt x="741" y="1919"/>
                    <a:pt x="868" y="1984"/>
                    <a:pt x="986" y="1984"/>
                  </a:cubicBezTo>
                  <a:cubicBezTo>
                    <a:pt x="1409" y="1984"/>
                    <a:pt x="1712" y="1145"/>
                    <a:pt x="1712" y="1145"/>
                  </a:cubicBezTo>
                  <a:lnTo>
                    <a:pt x="2321" y="1982"/>
                  </a:lnTo>
                  <a:cubicBezTo>
                    <a:pt x="2321" y="1982"/>
                    <a:pt x="2702" y="1868"/>
                    <a:pt x="2816" y="1563"/>
                  </a:cubicBezTo>
                  <a:cubicBezTo>
                    <a:pt x="2968" y="1259"/>
                    <a:pt x="3120" y="1069"/>
                    <a:pt x="2778" y="346"/>
                  </a:cubicBezTo>
                  <a:cubicBezTo>
                    <a:pt x="2677" y="94"/>
                    <a:pt x="2543" y="1"/>
                    <a:pt x="2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 flipH="1">
              <a:off x="8623663" y="3186668"/>
              <a:ext cx="36208" cy="117913"/>
            </a:xfrm>
            <a:custGeom>
              <a:avLst/>
              <a:gdLst/>
              <a:ahLst/>
              <a:cxnLst/>
              <a:rect l="l" t="t" r="r" b="b"/>
              <a:pathLst>
                <a:path w="1180" h="3843" extrusionOk="0">
                  <a:moveTo>
                    <a:pt x="0" y="0"/>
                  </a:moveTo>
                  <a:cubicBezTo>
                    <a:pt x="0" y="0"/>
                    <a:pt x="343" y="2207"/>
                    <a:pt x="609" y="2968"/>
                  </a:cubicBezTo>
                  <a:cubicBezTo>
                    <a:pt x="913" y="3729"/>
                    <a:pt x="1180" y="3843"/>
                    <a:pt x="1180" y="3843"/>
                  </a:cubicBezTo>
                  <a:cubicBezTo>
                    <a:pt x="1180" y="3843"/>
                    <a:pt x="913" y="2740"/>
                    <a:pt x="837" y="2017"/>
                  </a:cubicBezTo>
                  <a:cubicBezTo>
                    <a:pt x="761" y="1294"/>
                    <a:pt x="457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 flipH="1">
              <a:off x="8655176" y="3195996"/>
              <a:ext cx="18718" cy="122607"/>
            </a:xfrm>
            <a:custGeom>
              <a:avLst/>
              <a:gdLst/>
              <a:ahLst/>
              <a:cxnLst/>
              <a:rect l="l" t="t" r="r" b="b"/>
              <a:pathLst>
                <a:path w="610" h="3996" extrusionOk="0">
                  <a:moveTo>
                    <a:pt x="153" y="1"/>
                  </a:moveTo>
                  <a:cubicBezTo>
                    <a:pt x="153" y="1"/>
                    <a:pt x="1" y="2207"/>
                    <a:pt x="115" y="3044"/>
                  </a:cubicBezTo>
                  <a:cubicBezTo>
                    <a:pt x="229" y="3843"/>
                    <a:pt x="495" y="3995"/>
                    <a:pt x="495" y="3995"/>
                  </a:cubicBezTo>
                  <a:cubicBezTo>
                    <a:pt x="495" y="3995"/>
                    <a:pt x="457" y="2892"/>
                    <a:pt x="533" y="2169"/>
                  </a:cubicBezTo>
                  <a:cubicBezTo>
                    <a:pt x="609" y="1446"/>
                    <a:pt x="609" y="115"/>
                    <a:pt x="609" y="115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 flipH="1">
              <a:off x="8628910" y="3185103"/>
              <a:ext cx="22799" cy="8591"/>
            </a:xfrm>
            <a:custGeom>
              <a:avLst/>
              <a:gdLst/>
              <a:ahLst/>
              <a:cxnLst/>
              <a:rect l="l" t="t" r="r" b="b"/>
              <a:pathLst>
                <a:path w="743" h="280" extrusionOk="0">
                  <a:moveTo>
                    <a:pt x="521" y="1"/>
                  </a:moveTo>
                  <a:cubicBezTo>
                    <a:pt x="307" y="1"/>
                    <a:pt x="0" y="242"/>
                    <a:pt x="0" y="242"/>
                  </a:cubicBezTo>
                  <a:cubicBezTo>
                    <a:pt x="0" y="242"/>
                    <a:pt x="200" y="280"/>
                    <a:pt x="386" y="280"/>
                  </a:cubicBezTo>
                  <a:cubicBezTo>
                    <a:pt x="571" y="280"/>
                    <a:pt x="742" y="242"/>
                    <a:pt x="685" y="89"/>
                  </a:cubicBezTo>
                  <a:cubicBezTo>
                    <a:pt x="649" y="25"/>
                    <a:pt x="590" y="1"/>
                    <a:pt x="521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 flipH="1">
              <a:off x="8635323" y="3199494"/>
              <a:ext cx="22216" cy="25957"/>
            </a:xfrm>
            <a:custGeom>
              <a:avLst/>
              <a:gdLst/>
              <a:ahLst/>
              <a:cxnLst/>
              <a:rect l="l" t="t" r="r" b="b"/>
              <a:pathLst>
                <a:path w="724" h="846" extrusionOk="0">
                  <a:moveTo>
                    <a:pt x="0" y="1"/>
                  </a:moveTo>
                  <a:cubicBezTo>
                    <a:pt x="0" y="1"/>
                    <a:pt x="190" y="229"/>
                    <a:pt x="305" y="572"/>
                  </a:cubicBezTo>
                  <a:cubicBezTo>
                    <a:pt x="384" y="809"/>
                    <a:pt x="554" y="845"/>
                    <a:pt x="651" y="845"/>
                  </a:cubicBezTo>
                  <a:cubicBezTo>
                    <a:pt x="694" y="845"/>
                    <a:pt x="723" y="838"/>
                    <a:pt x="723" y="838"/>
                  </a:cubicBezTo>
                  <a:cubicBezTo>
                    <a:pt x="723" y="838"/>
                    <a:pt x="305" y="1"/>
                    <a:pt x="0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 flipH="1">
              <a:off x="8657508" y="3199494"/>
              <a:ext cx="22216" cy="25589"/>
            </a:xfrm>
            <a:custGeom>
              <a:avLst/>
              <a:gdLst/>
              <a:ahLst/>
              <a:cxnLst/>
              <a:rect l="l" t="t" r="r" b="b"/>
              <a:pathLst>
                <a:path w="724" h="834" extrusionOk="0">
                  <a:moveTo>
                    <a:pt x="723" y="1"/>
                  </a:moveTo>
                  <a:lnTo>
                    <a:pt x="723" y="1"/>
                  </a:lnTo>
                  <a:cubicBezTo>
                    <a:pt x="723" y="1"/>
                    <a:pt x="609" y="77"/>
                    <a:pt x="457" y="343"/>
                  </a:cubicBezTo>
                  <a:cubicBezTo>
                    <a:pt x="343" y="572"/>
                    <a:pt x="0" y="800"/>
                    <a:pt x="0" y="800"/>
                  </a:cubicBezTo>
                  <a:cubicBezTo>
                    <a:pt x="0" y="800"/>
                    <a:pt x="80" y="834"/>
                    <a:pt x="183" y="834"/>
                  </a:cubicBezTo>
                  <a:cubicBezTo>
                    <a:pt x="268" y="834"/>
                    <a:pt x="370" y="810"/>
                    <a:pt x="457" y="724"/>
                  </a:cubicBezTo>
                  <a:cubicBezTo>
                    <a:pt x="685" y="533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 flipH="1">
              <a:off x="8664534" y="3183968"/>
              <a:ext cx="17552" cy="7855"/>
            </a:xfrm>
            <a:custGeom>
              <a:avLst/>
              <a:gdLst/>
              <a:ahLst/>
              <a:cxnLst/>
              <a:rect l="l" t="t" r="r" b="b"/>
              <a:pathLst>
                <a:path w="572" h="256" extrusionOk="0">
                  <a:moveTo>
                    <a:pt x="301" y="0"/>
                  </a:moveTo>
                  <a:cubicBezTo>
                    <a:pt x="279" y="0"/>
                    <a:pt x="255" y="4"/>
                    <a:pt x="230" y="12"/>
                  </a:cubicBezTo>
                  <a:cubicBezTo>
                    <a:pt x="0" y="78"/>
                    <a:pt x="25" y="256"/>
                    <a:pt x="375" y="256"/>
                  </a:cubicBezTo>
                  <a:cubicBezTo>
                    <a:pt x="432" y="256"/>
                    <a:pt x="498" y="251"/>
                    <a:pt x="572" y="241"/>
                  </a:cubicBezTo>
                  <a:cubicBezTo>
                    <a:pt x="572" y="241"/>
                    <a:pt x="482" y="0"/>
                    <a:pt x="301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 flipH="1">
              <a:off x="8551271" y="3677453"/>
              <a:ext cx="267358" cy="278075"/>
            </a:xfrm>
            <a:custGeom>
              <a:avLst/>
              <a:gdLst/>
              <a:ahLst/>
              <a:cxnLst/>
              <a:rect l="l" t="t" r="r" b="b"/>
              <a:pathLst>
                <a:path w="8713" h="9063" extrusionOk="0">
                  <a:moveTo>
                    <a:pt x="7709" y="1"/>
                  </a:moveTo>
                  <a:cubicBezTo>
                    <a:pt x="7478" y="1"/>
                    <a:pt x="7267" y="73"/>
                    <a:pt x="7152" y="288"/>
                  </a:cubicBezTo>
                  <a:cubicBezTo>
                    <a:pt x="6772" y="935"/>
                    <a:pt x="7457" y="1163"/>
                    <a:pt x="7761" y="1962"/>
                  </a:cubicBezTo>
                  <a:cubicBezTo>
                    <a:pt x="8066" y="2723"/>
                    <a:pt x="7343" y="2647"/>
                    <a:pt x="6620" y="2951"/>
                  </a:cubicBezTo>
                  <a:cubicBezTo>
                    <a:pt x="5897" y="3294"/>
                    <a:pt x="6582" y="4093"/>
                    <a:pt x="6582" y="5158"/>
                  </a:cubicBezTo>
                  <a:cubicBezTo>
                    <a:pt x="6582" y="5752"/>
                    <a:pt x="6361" y="5883"/>
                    <a:pt x="6074" y="5883"/>
                  </a:cubicBezTo>
                  <a:cubicBezTo>
                    <a:pt x="5849" y="5883"/>
                    <a:pt x="5583" y="5803"/>
                    <a:pt x="5351" y="5803"/>
                  </a:cubicBezTo>
                  <a:cubicBezTo>
                    <a:pt x="5330" y="5803"/>
                    <a:pt x="5309" y="5803"/>
                    <a:pt x="5288" y="5805"/>
                  </a:cubicBezTo>
                  <a:cubicBezTo>
                    <a:pt x="4756" y="5805"/>
                    <a:pt x="5364" y="6489"/>
                    <a:pt x="4870" y="7174"/>
                  </a:cubicBezTo>
                  <a:cubicBezTo>
                    <a:pt x="4621" y="7476"/>
                    <a:pt x="4381" y="7604"/>
                    <a:pt x="4152" y="7604"/>
                  </a:cubicBezTo>
                  <a:cubicBezTo>
                    <a:pt x="3892" y="7604"/>
                    <a:pt x="3647" y="7438"/>
                    <a:pt x="3424" y="7174"/>
                  </a:cubicBezTo>
                  <a:cubicBezTo>
                    <a:pt x="3331" y="7056"/>
                    <a:pt x="3252" y="7009"/>
                    <a:pt x="3177" y="7009"/>
                  </a:cubicBezTo>
                  <a:cubicBezTo>
                    <a:pt x="2914" y="7009"/>
                    <a:pt x="2710" y="7588"/>
                    <a:pt x="2207" y="7707"/>
                  </a:cubicBezTo>
                  <a:cubicBezTo>
                    <a:pt x="2104" y="7735"/>
                    <a:pt x="2015" y="7749"/>
                    <a:pt x="1937" y="7749"/>
                  </a:cubicBezTo>
                  <a:cubicBezTo>
                    <a:pt x="1498" y="7749"/>
                    <a:pt x="1429" y="7303"/>
                    <a:pt x="1332" y="6528"/>
                  </a:cubicBezTo>
                  <a:cubicBezTo>
                    <a:pt x="1256" y="5614"/>
                    <a:pt x="1560" y="6071"/>
                    <a:pt x="989" y="5729"/>
                  </a:cubicBezTo>
                  <a:cubicBezTo>
                    <a:pt x="419" y="5386"/>
                    <a:pt x="913" y="5006"/>
                    <a:pt x="1370" y="4777"/>
                  </a:cubicBezTo>
                  <a:cubicBezTo>
                    <a:pt x="1826" y="4549"/>
                    <a:pt x="1636" y="4245"/>
                    <a:pt x="1370" y="3674"/>
                  </a:cubicBezTo>
                  <a:cubicBezTo>
                    <a:pt x="1104" y="3142"/>
                    <a:pt x="1141" y="3028"/>
                    <a:pt x="1141" y="3027"/>
                  </a:cubicBezTo>
                  <a:lnTo>
                    <a:pt x="1141" y="3027"/>
                  </a:lnTo>
                  <a:lnTo>
                    <a:pt x="266" y="3560"/>
                  </a:lnTo>
                  <a:cubicBezTo>
                    <a:pt x="266" y="3560"/>
                    <a:pt x="0" y="4930"/>
                    <a:pt x="190" y="6109"/>
                  </a:cubicBezTo>
                  <a:cubicBezTo>
                    <a:pt x="333" y="7217"/>
                    <a:pt x="6" y="9062"/>
                    <a:pt x="2361" y="9062"/>
                  </a:cubicBezTo>
                  <a:cubicBezTo>
                    <a:pt x="2514" y="9062"/>
                    <a:pt x="2678" y="9055"/>
                    <a:pt x="2853" y="9038"/>
                  </a:cubicBezTo>
                  <a:cubicBezTo>
                    <a:pt x="5707" y="8734"/>
                    <a:pt x="7419" y="6642"/>
                    <a:pt x="7989" y="4777"/>
                  </a:cubicBezTo>
                  <a:cubicBezTo>
                    <a:pt x="8522" y="2951"/>
                    <a:pt x="8712" y="288"/>
                    <a:pt x="8712" y="288"/>
                  </a:cubicBezTo>
                  <a:cubicBezTo>
                    <a:pt x="8712" y="288"/>
                    <a:pt x="8171" y="1"/>
                    <a:pt x="7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 flipH="1">
              <a:off x="8412370" y="3681626"/>
              <a:ext cx="123783" cy="239324"/>
            </a:xfrm>
            <a:custGeom>
              <a:avLst/>
              <a:gdLst/>
              <a:ahLst/>
              <a:cxnLst/>
              <a:rect l="l" t="t" r="r" b="b"/>
              <a:pathLst>
                <a:path w="4034" h="7800" extrusionOk="0">
                  <a:moveTo>
                    <a:pt x="1096" y="1"/>
                  </a:moveTo>
                  <a:cubicBezTo>
                    <a:pt x="790" y="1"/>
                    <a:pt x="526" y="152"/>
                    <a:pt x="381" y="495"/>
                  </a:cubicBezTo>
                  <a:cubicBezTo>
                    <a:pt x="381" y="495"/>
                    <a:pt x="1" y="2587"/>
                    <a:pt x="153" y="4185"/>
                  </a:cubicBezTo>
                  <a:cubicBezTo>
                    <a:pt x="305" y="5783"/>
                    <a:pt x="876" y="7799"/>
                    <a:pt x="876" y="7799"/>
                  </a:cubicBezTo>
                  <a:lnTo>
                    <a:pt x="4034" y="5973"/>
                  </a:lnTo>
                  <a:cubicBezTo>
                    <a:pt x="4034" y="5973"/>
                    <a:pt x="3311" y="2549"/>
                    <a:pt x="2740" y="1332"/>
                  </a:cubicBezTo>
                  <a:cubicBezTo>
                    <a:pt x="2392" y="536"/>
                    <a:pt x="1671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 flipH="1">
              <a:off x="8802273" y="3796015"/>
              <a:ext cx="63058" cy="323363"/>
            </a:xfrm>
            <a:custGeom>
              <a:avLst/>
              <a:gdLst/>
              <a:ahLst/>
              <a:cxnLst/>
              <a:rect l="l" t="t" r="r" b="b"/>
              <a:pathLst>
                <a:path w="2055" h="10539" extrusionOk="0">
                  <a:moveTo>
                    <a:pt x="1522" y="0"/>
                  </a:moveTo>
                  <a:cubicBezTo>
                    <a:pt x="1522" y="1"/>
                    <a:pt x="381" y="1066"/>
                    <a:pt x="191" y="3500"/>
                  </a:cubicBezTo>
                  <a:cubicBezTo>
                    <a:pt x="0" y="5973"/>
                    <a:pt x="191" y="10539"/>
                    <a:pt x="191" y="10539"/>
                  </a:cubicBezTo>
                  <a:lnTo>
                    <a:pt x="2055" y="9550"/>
                  </a:lnTo>
                  <a:cubicBezTo>
                    <a:pt x="2055" y="9550"/>
                    <a:pt x="1332" y="6544"/>
                    <a:pt x="1294" y="5593"/>
                  </a:cubicBezTo>
                  <a:cubicBezTo>
                    <a:pt x="1180" y="4147"/>
                    <a:pt x="1522" y="1"/>
                    <a:pt x="1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5"/>
          <p:cNvSpPr txBox="1">
            <a:spLocks noGrp="1"/>
          </p:cNvSpPr>
          <p:nvPr>
            <p:ph type="ctrTitle"/>
          </p:nvPr>
        </p:nvSpPr>
        <p:spPr>
          <a:xfrm>
            <a:off x="1696725" y="2006500"/>
            <a:ext cx="5750700" cy="1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일반 회원 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소셜 로그인</a:t>
            </a:r>
            <a:endParaRPr dirty="0"/>
          </a:p>
        </p:txBody>
      </p:sp>
      <p:sp>
        <p:nvSpPr>
          <p:cNvPr id="697" name="Google Shape;697;p25"/>
          <p:cNvSpPr txBox="1">
            <a:spLocks noGrp="1"/>
          </p:cNvSpPr>
          <p:nvPr>
            <p:ph type="title" idx="2"/>
          </p:nvPr>
        </p:nvSpPr>
        <p:spPr>
          <a:xfrm>
            <a:off x="3948400" y="958400"/>
            <a:ext cx="12471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8" name="Google Shape;698;p25"/>
          <p:cNvGrpSpPr/>
          <p:nvPr/>
        </p:nvGrpSpPr>
        <p:grpSpPr>
          <a:xfrm>
            <a:off x="435359" y="3546119"/>
            <a:ext cx="1307310" cy="1062632"/>
            <a:chOff x="529176" y="3830484"/>
            <a:chExt cx="1041515" cy="846584"/>
          </a:xfrm>
        </p:grpSpPr>
        <p:sp>
          <p:nvSpPr>
            <p:cNvPr id="699" name="Google Shape;699;p25"/>
            <p:cNvSpPr/>
            <p:nvPr/>
          </p:nvSpPr>
          <p:spPr>
            <a:xfrm>
              <a:off x="1193912" y="4034057"/>
              <a:ext cx="209344" cy="184771"/>
            </a:xfrm>
            <a:custGeom>
              <a:avLst/>
              <a:gdLst/>
              <a:ahLst/>
              <a:cxnLst/>
              <a:rect l="l" t="t" r="r" b="b"/>
              <a:pathLst>
                <a:path w="7991" h="7053" extrusionOk="0">
                  <a:moveTo>
                    <a:pt x="6239" y="0"/>
                  </a:moveTo>
                  <a:cubicBezTo>
                    <a:pt x="6120" y="0"/>
                    <a:pt x="5993" y="5"/>
                    <a:pt x="5860" y="14"/>
                  </a:cubicBezTo>
                  <a:cubicBezTo>
                    <a:pt x="4300" y="90"/>
                    <a:pt x="1" y="1384"/>
                    <a:pt x="1" y="1384"/>
                  </a:cubicBezTo>
                  <a:lnTo>
                    <a:pt x="5175" y="7053"/>
                  </a:lnTo>
                  <a:lnTo>
                    <a:pt x="7990" y="509"/>
                  </a:lnTo>
                  <a:cubicBezTo>
                    <a:pt x="7990" y="509"/>
                    <a:pt x="7513" y="0"/>
                    <a:pt x="6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877982" y="3884921"/>
              <a:ext cx="80767" cy="345886"/>
            </a:xfrm>
            <a:custGeom>
              <a:avLst/>
              <a:gdLst/>
              <a:ahLst/>
              <a:cxnLst/>
              <a:rect l="l" t="t" r="r" b="b"/>
              <a:pathLst>
                <a:path w="3083" h="13203" extrusionOk="0">
                  <a:moveTo>
                    <a:pt x="77" y="1"/>
                  </a:moveTo>
                  <a:lnTo>
                    <a:pt x="77" y="1"/>
                  </a:lnTo>
                  <a:cubicBezTo>
                    <a:pt x="1" y="419"/>
                    <a:pt x="381" y="2207"/>
                    <a:pt x="609" y="5555"/>
                  </a:cubicBezTo>
                  <a:cubicBezTo>
                    <a:pt x="838" y="8903"/>
                    <a:pt x="609" y="11490"/>
                    <a:pt x="609" y="11490"/>
                  </a:cubicBezTo>
                  <a:lnTo>
                    <a:pt x="3082" y="13202"/>
                  </a:lnTo>
                  <a:lnTo>
                    <a:pt x="3082" y="334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958720" y="3934746"/>
              <a:ext cx="104659" cy="296058"/>
            </a:xfrm>
            <a:custGeom>
              <a:avLst/>
              <a:gdLst/>
              <a:ahLst/>
              <a:cxnLst/>
              <a:rect l="l" t="t" r="r" b="b"/>
              <a:pathLst>
                <a:path w="3995" h="11301" extrusionOk="0">
                  <a:moveTo>
                    <a:pt x="3995" y="1"/>
                  </a:moveTo>
                  <a:lnTo>
                    <a:pt x="0" y="1447"/>
                  </a:lnTo>
                  <a:lnTo>
                    <a:pt x="0" y="11300"/>
                  </a:lnTo>
                  <a:lnTo>
                    <a:pt x="3805" y="8789"/>
                  </a:lnTo>
                  <a:lnTo>
                    <a:pt x="39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846101" y="3830484"/>
              <a:ext cx="718624" cy="670315"/>
            </a:xfrm>
            <a:custGeom>
              <a:avLst/>
              <a:gdLst/>
              <a:ahLst/>
              <a:cxnLst/>
              <a:rect l="l" t="t" r="r" b="b"/>
              <a:pathLst>
                <a:path w="27431" h="25587" extrusionOk="0">
                  <a:moveTo>
                    <a:pt x="4275" y="1"/>
                  </a:moveTo>
                  <a:cubicBezTo>
                    <a:pt x="3851" y="1"/>
                    <a:pt x="3417" y="70"/>
                    <a:pt x="2968" y="215"/>
                  </a:cubicBezTo>
                  <a:cubicBezTo>
                    <a:pt x="0" y="1128"/>
                    <a:pt x="1484" y="4171"/>
                    <a:pt x="3843" y="7177"/>
                  </a:cubicBezTo>
                  <a:cubicBezTo>
                    <a:pt x="6202" y="10220"/>
                    <a:pt x="7039" y="10981"/>
                    <a:pt x="8066" y="13302"/>
                  </a:cubicBezTo>
                  <a:cubicBezTo>
                    <a:pt x="9131" y="15584"/>
                    <a:pt x="10843" y="19579"/>
                    <a:pt x="14077" y="22470"/>
                  </a:cubicBezTo>
                  <a:cubicBezTo>
                    <a:pt x="16358" y="24562"/>
                    <a:pt x="19667" y="25587"/>
                    <a:pt x="22703" y="25587"/>
                  </a:cubicBezTo>
                  <a:cubicBezTo>
                    <a:pt x="23919" y="25587"/>
                    <a:pt x="25092" y="25422"/>
                    <a:pt x="26137" y="25095"/>
                  </a:cubicBezTo>
                  <a:cubicBezTo>
                    <a:pt x="27430" y="24677"/>
                    <a:pt x="26783" y="22318"/>
                    <a:pt x="23854" y="18970"/>
                  </a:cubicBezTo>
                  <a:cubicBezTo>
                    <a:pt x="20925" y="15584"/>
                    <a:pt x="14761" y="10030"/>
                    <a:pt x="11490" y="5807"/>
                  </a:cubicBezTo>
                  <a:cubicBezTo>
                    <a:pt x="8714" y="2192"/>
                    <a:pt x="6650" y="1"/>
                    <a:pt x="4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846101" y="3830484"/>
              <a:ext cx="718624" cy="670315"/>
            </a:xfrm>
            <a:custGeom>
              <a:avLst/>
              <a:gdLst/>
              <a:ahLst/>
              <a:cxnLst/>
              <a:rect l="l" t="t" r="r" b="b"/>
              <a:pathLst>
                <a:path w="27431" h="25587" extrusionOk="0">
                  <a:moveTo>
                    <a:pt x="4360" y="507"/>
                  </a:moveTo>
                  <a:cubicBezTo>
                    <a:pt x="5077" y="507"/>
                    <a:pt x="5879" y="952"/>
                    <a:pt x="6278" y="1584"/>
                  </a:cubicBezTo>
                  <a:cubicBezTo>
                    <a:pt x="6329" y="1571"/>
                    <a:pt x="6382" y="1564"/>
                    <a:pt x="6435" y="1564"/>
                  </a:cubicBezTo>
                  <a:cubicBezTo>
                    <a:pt x="7125" y="1564"/>
                    <a:pt x="7922" y="2674"/>
                    <a:pt x="8522" y="3981"/>
                  </a:cubicBezTo>
                  <a:cubicBezTo>
                    <a:pt x="9473" y="3981"/>
                    <a:pt x="10539" y="5731"/>
                    <a:pt x="10919" y="6264"/>
                  </a:cubicBezTo>
                  <a:cubicBezTo>
                    <a:pt x="12365" y="8090"/>
                    <a:pt x="13354" y="9650"/>
                    <a:pt x="15104" y="11209"/>
                  </a:cubicBezTo>
                  <a:cubicBezTo>
                    <a:pt x="15167" y="11114"/>
                    <a:pt x="15270" y="11065"/>
                    <a:pt x="15371" y="11065"/>
                  </a:cubicBezTo>
                  <a:cubicBezTo>
                    <a:pt x="15513" y="11065"/>
                    <a:pt x="15652" y="11162"/>
                    <a:pt x="15675" y="11361"/>
                  </a:cubicBezTo>
                  <a:cubicBezTo>
                    <a:pt x="15941" y="12931"/>
                    <a:pt x="13003" y="13348"/>
                    <a:pt x="11186" y="13348"/>
                  </a:cubicBezTo>
                  <a:cubicBezTo>
                    <a:pt x="10668" y="13348"/>
                    <a:pt x="10242" y="13314"/>
                    <a:pt x="10006" y="13264"/>
                  </a:cubicBezTo>
                  <a:cubicBezTo>
                    <a:pt x="9435" y="13150"/>
                    <a:pt x="9169" y="12883"/>
                    <a:pt x="8865" y="12389"/>
                  </a:cubicBezTo>
                  <a:cubicBezTo>
                    <a:pt x="8218" y="11438"/>
                    <a:pt x="7837" y="10525"/>
                    <a:pt x="7039" y="9650"/>
                  </a:cubicBezTo>
                  <a:cubicBezTo>
                    <a:pt x="6087" y="8584"/>
                    <a:pt x="4033" y="7024"/>
                    <a:pt x="4756" y="6340"/>
                  </a:cubicBezTo>
                  <a:cubicBezTo>
                    <a:pt x="4375" y="5883"/>
                    <a:pt x="3348" y="5579"/>
                    <a:pt x="3006" y="5084"/>
                  </a:cubicBezTo>
                  <a:cubicBezTo>
                    <a:pt x="2625" y="4552"/>
                    <a:pt x="2321" y="3753"/>
                    <a:pt x="2778" y="3296"/>
                  </a:cubicBezTo>
                  <a:cubicBezTo>
                    <a:pt x="2093" y="2725"/>
                    <a:pt x="1903" y="2003"/>
                    <a:pt x="2169" y="1470"/>
                  </a:cubicBezTo>
                  <a:cubicBezTo>
                    <a:pt x="2333" y="1169"/>
                    <a:pt x="2576" y="1025"/>
                    <a:pt x="2870" y="1025"/>
                  </a:cubicBezTo>
                  <a:cubicBezTo>
                    <a:pt x="2984" y="1025"/>
                    <a:pt x="3106" y="1047"/>
                    <a:pt x="3234" y="1090"/>
                  </a:cubicBezTo>
                  <a:cubicBezTo>
                    <a:pt x="3497" y="680"/>
                    <a:pt x="3912" y="507"/>
                    <a:pt x="4360" y="507"/>
                  </a:cubicBezTo>
                  <a:close/>
                  <a:moveTo>
                    <a:pt x="4275" y="1"/>
                  </a:moveTo>
                  <a:cubicBezTo>
                    <a:pt x="3851" y="1"/>
                    <a:pt x="3417" y="70"/>
                    <a:pt x="2968" y="215"/>
                  </a:cubicBezTo>
                  <a:cubicBezTo>
                    <a:pt x="0" y="1128"/>
                    <a:pt x="1484" y="4171"/>
                    <a:pt x="3843" y="7177"/>
                  </a:cubicBezTo>
                  <a:cubicBezTo>
                    <a:pt x="6202" y="10220"/>
                    <a:pt x="7039" y="10981"/>
                    <a:pt x="8104" y="13302"/>
                  </a:cubicBezTo>
                  <a:cubicBezTo>
                    <a:pt x="9131" y="15584"/>
                    <a:pt x="10843" y="19579"/>
                    <a:pt x="14077" y="22470"/>
                  </a:cubicBezTo>
                  <a:cubicBezTo>
                    <a:pt x="16358" y="24562"/>
                    <a:pt x="19667" y="25587"/>
                    <a:pt x="22703" y="25587"/>
                  </a:cubicBezTo>
                  <a:cubicBezTo>
                    <a:pt x="23919" y="25587"/>
                    <a:pt x="25092" y="25422"/>
                    <a:pt x="26137" y="25095"/>
                  </a:cubicBezTo>
                  <a:cubicBezTo>
                    <a:pt x="27430" y="24677"/>
                    <a:pt x="26783" y="22318"/>
                    <a:pt x="23854" y="18970"/>
                  </a:cubicBezTo>
                  <a:cubicBezTo>
                    <a:pt x="20925" y="15584"/>
                    <a:pt x="14761" y="10030"/>
                    <a:pt x="11490" y="5807"/>
                  </a:cubicBezTo>
                  <a:cubicBezTo>
                    <a:pt x="8714" y="2192"/>
                    <a:pt x="6650" y="1"/>
                    <a:pt x="4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1031468" y="4047365"/>
              <a:ext cx="539223" cy="453715"/>
            </a:xfrm>
            <a:custGeom>
              <a:avLst/>
              <a:gdLst/>
              <a:ahLst/>
              <a:cxnLst/>
              <a:rect l="l" t="t" r="r" b="b"/>
              <a:pathLst>
                <a:path w="20583" h="17319" extrusionOk="0">
                  <a:moveTo>
                    <a:pt x="14191" y="1"/>
                  </a:moveTo>
                  <a:cubicBezTo>
                    <a:pt x="11756" y="1028"/>
                    <a:pt x="12441" y="800"/>
                    <a:pt x="9283" y="1941"/>
                  </a:cubicBezTo>
                  <a:cubicBezTo>
                    <a:pt x="6187" y="3025"/>
                    <a:pt x="1981" y="3126"/>
                    <a:pt x="523" y="3126"/>
                  </a:cubicBezTo>
                  <a:cubicBezTo>
                    <a:pt x="190" y="3126"/>
                    <a:pt x="1" y="3121"/>
                    <a:pt x="1" y="3121"/>
                  </a:cubicBezTo>
                  <a:lnTo>
                    <a:pt x="1" y="3121"/>
                  </a:lnTo>
                  <a:cubicBezTo>
                    <a:pt x="2397" y="6963"/>
                    <a:pt x="4033" y="12594"/>
                    <a:pt x="8180" y="15143"/>
                  </a:cubicBezTo>
                  <a:cubicBezTo>
                    <a:pt x="11038" y="16870"/>
                    <a:pt x="13406" y="17318"/>
                    <a:pt x="15270" y="17318"/>
                  </a:cubicBezTo>
                  <a:cubicBezTo>
                    <a:pt x="16731" y="17318"/>
                    <a:pt x="17883" y="17043"/>
                    <a:pt x="18718" y="16893"/>
                  </a:cubicBezTo>
                  <a:cubicBezTo>
                    <a:pt x="20582" y="16588"/>
                    <a:pt x="19974" y="14800"/>
                    <a:pt x="19061" y="13202"/>
                  </a:cubicBezTo>
                  <a:cubicBezTo>
                    <a:pt x="18186" y="11604"/>
                    <a:pt x="16626" y="9626"/>
                    <a:pt x="16017" y="7305"/>
                  </a:cubicBezTo>
                  <a:cubicBezTo>
                    <a:pt x="15408" y="4947"/>
                    <a:pt x="14191" y="1"/>
                    <a:pt x="14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1086271" y="4047365"/>
              <a:ext cx="457513" cy="404306"/>
            </a:xfrm>
            <a:custGeom>
              <a:avLst/>
              <a:gdLst/>
              <a:ahLst/>
              <a:cxnLst/>
              <a:rect l="l" t="t" r="r" b="b"/>
              <a:pathLst>
                <a:path w="17464" h="15433" extrusionOk="0">
                  <a:moveTo>
                    <a:pt x="12099" y="1"/>
                  </a:moveTo>
                  <a:cubicBezTo>
                    <a:pt x="9664" y="1028"/>
                    <a:pt x="10349" y="800"/>
                    <a:pt x="7191" y="1941"/>
                  </a:cubicBezTo>
                  <a:cubicBezTo>
                    <a:pt x="4909" y="2778"/>
                    <a:pt x="1979" y="3006"/>
                    <a:pt x="1" y="3082"/>
                  </a:cubicBezTo>
                  <a:cubicBezTo>
                    <a:pt x="762" y="4148"/>
                    <a:pt x="1333" y="5403"/>
                    <a:pt x="1865" y="6430"/>
                  </a:cubicBezTo>
                  <a:cubicBezTo>
                    <a:pt x="3006" y="8561"/>
                    <a:pt x="3996" y="10729"/>
                    <a:pt x="5936" y="12289"/>
                  </a:cubicBezTo>
                  <a:cubicBezTo>
                    <a:pt x="7838" y="13887"/>
                    <a:pt x="10235" y="14990"/>
                    <a:pt x="12670" y="15333"/>
                  </a:cubicBezTo>
                  <a:cubicBezTo>
                    <a:pt x="13124" y="15393"/>
                    <a:pt x="13607" y="15432"/>
                    <a:pt x="14090" y="15432"/>
                  </a:cubicBezTo>
                  <a:cubicBezTo>
                    <a:pt x="15429" y="15432"/>
                    <a:pt x="16764" y="15132"/>
                    <a:pt x="17463" y="14153"/>
                  </a:cubicBezTo>
                  <a:cubicBezTo>
                    <a:pt x="17311" y="13849"/>
                    <a:pt x="17159" y="13507"/>
                    <a:pt x="16969" y="13202"/>
                  </a:cubicBezTo>
                  <a:cubicBezTo>
                    <a:pt x="16094" y="11604"/>
                    <a:pt x="14534" y="9626"/>
                    <a:pt x="13925" y="7305"/>
                  </a:cubicBezTo>
                  <a:cubicBezTo>
                    <a:pt x="13316" y="4947"/>
                    <a:pt x="12099" y="1"/>
                    <a:pt x="12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1154434" y="4061747"/>
              <a:ext cx="370406" cy="294617"/>
            </a:xfrm>
            <a:custGeom>
              <a:avLst/>
              <a:gdLst/>
              <a:ahLst/>
              <a:cxnLst/>
              <a:rect l="l" t="t" r="r" b="b"/>
              <a:pathLst>
                <a:path w="14139" h="11246" extrusionOk="0">
                  <a:moveTo>
                    <a:pt x="9669" y="0"/>
                  </a:moveTo>
                  <a:cubicBezTo>
                    <a:pt x="9363" y="0"/>
                    <a:pt x="9008" y="161"/>
                    <a:pt x="8622" y="631"/>
                  </a:cubicBezTo>
                  <a:cubicBezTo>
                    <a:pt x="7443" y="2077"/>
                    <a:pt x="3030" y="2914"/>
                    <a:pt x="3030" y="2914"/>
                  </a:cubicBezTo>
                  <a:cubicBezTo>
                    <a:pt x="3030" y="2914"/>
                    <a:pt x="138" y="3599"/>
                    <a:pt x="62" y="4816"/>
                  </a:cubicBezTo>
                  <a:cubicBezTo>
                    <a:pt x="1" y="5827"/>
                    <a:pt x="901" y="5925"/>
                    <a:pt x="1254" y="5925"/>
                  </a:cubicBezTo>
                  <a:cubicBezTo>
                    <a:pt x="1340" y="5925"/>
                    <a:pt x="1394" y="5919"/>
                    <a:pt x="1394" y="5919"/>
                  </a:cubicBezTo>
                  <a:lnTo>
                    <a:pt x="1394" y="5919"/>
                  </a:lnTo>
                  <a:cubicBezTo>
                    <a:pt x="1394" y="5919"/>
                    <a:pt x="595" y="7860"/>
                    <a:pt x="1241" y="8354"/>
                  </a:cubicBezTo>
                  <a:cubicBezTo>
                    <a:pt x="1427" y="8516"/>
                    <a:pt x="1633" y="8573"/>
                    <a:pt x="1831" y="8573"/>
                  </a:cubicBezTo>
                  <a:cubicBezTo>
                    <a:pt x="2282" y="8573"/>
                    <a:pt x="2687" y="8278"/>
                    <a:pt x="2687" y="8278"/>
                  </a:cubicBezTo>
                  <a:lnTo>
                    <a:pt x="2687" y="8278"/>
                  </a:lnTo>
                  <a:cubicBezTo>
                    <a:pt x="2687" y="8278"/>
                    <a:pt x="2611" y="9458"/>
                    <a:pt x="3562" y="10409"/>
                  </a:cubicBezTo>
                  <a:cubicBezTo>
                    <a:pt x="3855" y="10690"/>
                    <a:pt x="4137" y="10787"/>
                    <a:pt x="4387" y="10787"/>
                  </a:cubicBezTo>
                  <a:cubicBezTo>
                    <a:pt x="4949" y="10787"/>
                    <a:pt x="5350" y="10295"/>
                    <a:pt x="5350" y="10295"/>
                  </a:cubicBezTo>
                  <a:cubicBezTo>
                    <a:pt x="5350" y="10295"/>
                    <a:pt x="5464" y="11208"/>
                    <a:pt x="6415" y="11246"/>
                  </a:cubicBezTo>
                  <a:cubicBezTo>
                    <a:pt x="7367" y="11246"/>
                    <a:pt x="7405" y="9838"/>
                    <a:pt x="7405" y="9838"/>
                  </a:cubicBezTo>
                  <a:cubicBezTo>
                    <a:pt x="7405" y="9838"/>
                    <a:pt x="7768" y="10173"/>
                    <a:pt x="8495" y="10173"/>
                  </a:cubicBezTo>
                  <a:cubicBezTo>
                    <a:pt x="8616" y="10173"/>
                    <a:pt x="8747" y="10164"/>
                    <a:pt x="8888" y="10142"/>
                  </a:cubicBezTo>
                  <a:cubicBezTo>
                    <a:pt x="9877" y="9952"/>
                    <a:pt x="9345" y="6795"/>
                    <a:pt x="9345" y="6794"/>
                  </a:cubicBezTo>
                  <a:lnTo>
                    <a:pt x="9345" y="6794"/>
                  </a:lnTo>
                  <a:cubicBezTo>
                    <a:pt x="9345" y="6795"/>
                    <a:pt x="10018" y="9001"/>
                    <a:pt x="11291" y="9001"/>
                  </a:cubicBezTo>
                  <a:cubicBezTo>
                    <a:pt x="11301" y="9001"/>
                    <a:pt x="11312" y="9001"/>
                    <a:pt x="11323" y="9001"/>
                  </a:cubicBezTo>
                  <a:cubicBezTo>
                    <a:pt x="12464" y="9001"/>
                    <a:pt x="11856" y="7632"/>
                    <a:pt x="11856" y="7631"/>
                  </a:cubicBezTo>
                  <a:lnTo>
                    <a:pt x="11856" y="7631"/>
                  </a:lnTo>
                  <a:cubicBezTo>
                    <a:pt x="11856" y="7631"/>
                    <a:pt x="12192" y="8016"/>
                    <a:pt x="12636" y="8016"/>
                  </a:cubicBezTo>
                  <a:cubicBezTo>
                    <a:pt x="12876" y="8016"/>
                    <a:pt x="13148" y="7903"/>
                    <a:pt x="13416" y="7555"/>
                  </a:cubicBezTo>
                  <a:cubicBezTo>
                    <a:pt x="14138" y="6528"/>
                    <a:pt x="13225" y="4664"/>
                    <a:pt x="13225" y="4664"/>
                  </a:cubicBezTo>
                  <a:cubicBezTo>
                    <a:pt x="13225" y="4664"/>
                    <a:pt x="13758" y="3332"/>
                    <a:pt x="12388" y="2610"/>
                  </a:cubicBezTo>
                  <a:cubicBezTo>
                    <a:pt x="12424" y="810"/>
                    <a:pt x="10987" y="745"/>
                    <a:pt x="10778" y="745"/>
                  </a:cubicBezTo>
                  <a:cubicBezTo>
                    <a:pt x="10761" y="745"/>
                    <a:pt x="10753" y="745"/>
                    <a:pt x="10753" y="745"/>
                  </a:cubicBezTo>
                  <a:cubicBezTo>
                    <a:pt x="10753" y="745"/>
                    <a:pt x="10327" y="0"/>
                    <a:pt x="9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1182962" y="4023841"/>
              <a:ext cx="326919" cy="298390"/>
            </a:xfrm>
            <a:custGeom>
              <a:avLst/>
              <a:gdLst/>
              <a:ahLst/>
              <a:cxnLst/>
              <a:rect l="l" t="t" r="r" b="b"/>
              <a:pathLst>
                <a:path w="12479" h="11390" extrusionOk="0">
                  <a:moveTo>
                    <a:pt x="7920" y="0"/>
                  </a:moveTo>
                  <a:cubicBezTo>
                    <a:pt x="7147" y="0"/>
                    <a:pt x="6390" y="674"/>
                    <a:pt x="5821" y="1736"/>
                  </a:cubicBezTo>
                  <a:cubicBezTo>
                    <a:pt x="5821" y="1736"/>
                    <a:pt x="3044" y="2192"/>
                    <a:pt x="1522" y="2839"/>
                  </a:cubicBezTo>
                  <a:cubicBezTo>
                    <a:pt x="0" y="3448"/>
                    <a:pt x="533" y="5046"/>
                    <a:pt x="1294" y="7785"/>
                  </a:cubicBezTo>
                  <a:cubicBezTo>
                    <a:pt x="1914" y="10017"/>
                    <a:pt x="3519" y="11390"/>
                    <a:pt x="4833" y="11390"/>
                  </a:cubicBezTo>
                  <a:cubicBezTo>
                    <a:pt x="5131" y="11390"/>
                    <a:pt x="5415" y="11319"/>
                    <a:pt x="5669" y="11171"/>
                  </a:cubicBezTo>
                  <a:cubicBezTo>
                    <a:pt x="7077" y="10372"/>
                    <a:pt x="7952" y="6453"/>
                    <a:pt x="7952" y="6453"/>
                  </a:cubicBezTo>
                  <a:cubicBezTo>
                    <a:pt x="7952" y="6453"/>
                    <a:pt x="9161" y="8316"/>
                    <a:pt x="10580" y="8316"/>
                  </a:cubicBezTo>
                  <a:cubicBezTo>
                    <a:pt x="10692" y="8316"/>
                    <a:pt x="10805" y="8305"/>
                    <a:pt x="10919" y="8279"/>
                  </a:cubicBezTo>
                  <a:cubicBezTo>
                    <a:pt x="12479" y="7937"/>
                    <a:pt x="11414" y="5654"/>
                    <a:pt x="10120" y="2345"/>
                  </a:cubicBezTo>
                  <a:cubicBezTo>
                    <a:pt x="9490" y="684"/>
                    <a:pt x="8697" y="0"/>
                    <a:pt x="7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1258696" y="4050378"/>
              <a:ext cx="251182" cy="257155"/>
            </a:xfrm>
            <a:custGeom>
              <a:avLst/>
              <a:gdLst/>
              <a:ahLst/>
              <a:cxnLst/>
              <a:rect l="l" t="t" r="r" b="b"/>
              <a:pathLst>
                <a:path w="9588" h="9816" extrusionOk="0">
                  <a:moveTo>
                    <a:pt x="6544" y="0"/>
                  </a:moveTo>
                  <a:cubicBezTo>
                    <a:pt x="5403" y="76"/>
                    <a:pt x="4186" y="685"/>
                    <a:pt x="4109" y="1902"/>
                  </a:cubicBezTo>
                  <a:cubicBezTo>
                    <a:pt x="4109" y="1978"/>
                    <a:pt x="3995" y="2092"/>
                    <a:pt x="3881" y="2092"/>
                  </a:cubicBezTo>
                  <a:cubicBezTo>
                    <a:pt x="2778" y="2245"/>
                    <a:pt x="1484" y="2435"/>
                    <a:pt x="723" y="3386"/>
                  </a:cubicBezTo>
                  <a:cubicBezTo>
                    <a:pt x="1" y="4337"/>
                    <a:pt x="153" y="5707"/>
                    <a:pt x="571" y="6772"/>
                  </a:cubicBezTo>
                  <a:cubicBezTo>
                    <a:pt x="1104" y="8103"/>
                    <a:pt x="2055" y="9169"/>
                    <a:pt x="3234" y="9815"/>
                  </a:cubicBezTo>
                  <a:cubicBezTo>
                    <a:pt x="4338" y="8560"/>
                    <a:pt x="5061" y="5440"/>
                    <a:pt x="5061" y="5440"/>
                  </a:cubicBezTo>
                  <a:cubicBezTo>
                    <a:pt x="5061" y="5440"/>
                    <a:pt x="6270" y="7303"/>
                    <a:pt x="7689" y="7303"/>
                  </a:cubicBezTo>
                  <a:cubicBezTo>
                    <a:pt x="7801" y="7303"/>
                    <a:pt x="7914" y="7292"/>
                    <a:pt x="8028" y="7266"/>
                  </a:cubicBezTo>
                  <a:cubicBezTo>
                    <a:pt x="9588" y="6924"/>
                    <a:pt x="8523" y="4641"/>
                    <a:pt x="7229" y="1332"/>
                  </a:cubicBezTo>
                  <a:cubicBezTo>
                    <a:pt x="7039" y="761"/>
                    <a:pt x="6811" y="342"/>
                    <a:pt x="6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1319498" y="4076339"/>
              <a:ext cx="88050" cy="110711"/>
            </a:xfrm>
            <a:custGeom>
              <a:avLst/>
              <a:gdLst/>
              <a:ahLst/>
              <a:cxnLst/>
              <a:rect l="l" t="t" r="r" b="b"/>
              <a:pathLst>
                <a:path w="3361" h="4226" extrusionOk="0">
                  <a:moveTo>
                    <a:pt x="1374" y="1"/>
                  </a:moveTo>
                  <a:cubicBezTo>
                    <a:pt x="1242" y="1"/>
                    <a:pt x="1124" y="26"/>
                    <a:pt x="1028" y="74"/>
                  </a:cubicBezTo>
                  <a:cubicBezTo>
                    <a:pt x="0" y="607"/>
                    <a:pt x="685" y="2395"/>
                    <a:pt x="1636" y="3574"/>
                  </a:cubicBezTo>
                  <a:cubicBezTo>
                    <a:pt x="1940" y="3974"/>
                    <a:pt x="2304" y="4226"/>
                    <a:pt x="2612" y="4226"/>
                  </a:cubicBezTo>
                  <a:cubicBezTo>
                    <a:pt x="3039" y="4226"/>
                    <a:pt x="3360" y="3745"/>
                    <a:pt x="3272" y="2509"/>
                  </a:cubicBezTo>
                  <a:cubicBezTo>
                    <a:pt x="3144" y="716"/>
                    <a:pt x="2073" y="1"/>
                    <a:pt x="1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1332439" y="4079482"/>
              <a:ext cx="68533" cy="86688"/>
            </a:xfrm>
            <a:custGeom>
              <a:avLst/>
              <a:gdLst/>
              <a:ahLst/>
              <a:cxnLst/>
              <a:rect l="l" t="t" r="r" b="b"/>
              <a:pathLst>
                <a:path w="2616" h="3309" extrusionOk="0">
                  <a:moveTo>
                    <a:pt x="1095" y="1"/>
                  </a:moveTo>
                  <a:cubicBezTo>
                    <a:pt x="983" y="1"/>
                    <a:pt x="883" y="24"/>
                    <a:pt x="800" y="68"/>
                  </a:cubicBezTo>
                  <a:cubicBezTo>
                    <a:pt x="1" y="449"/>
                    <a:pt x="534" y="1856"/>
                    <a:pt x="1294" y="2808"/>
                  </a:cubicBezTo>
                  <a:cubicBezTo>
                    <a:pt x="1519" y="3112"/>
                    <a:pt x="1798" y="3309"/>
                    <a:pt x="2036" y="3309"/>
                  </a:cubicBezTo>
                  <a:cubicBezTo>
                    <a:pt x="2364" y="3309"/>
                    <a:pt x="2616" y="2939"/>
                    <a:pt x="2550" y="1971"/>
                  </a:cubicBezTo>
                  <a:cubicBezTo>
                    <a:pt x="2455" y="577"/>
                    <a:pt x="1648" y="1"/>
                    <a:pt x="1095" y="1"/>
                  </a:cubicBezTo>
                  <a:close/>
                </a:path>
              </a:pathLst>
            </a:custGeom>
            <a:solidFill>
              <a:srgbClr val="FFFFFF">
                <a:alpha val="40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1198890" y="4098213"/>
              <a:ext cx="120639" cy="25962"/>
            </a:xfrm>
            <a:custGeom>
              <a:avLst/>
              <a:gdLst/>
              <a:ahLst/>
              <a:cxnLst/>
              <a:rect l="l" t="t" r="r" b="b"/>
              <a:pathLst>
                <a:path w="4605" h="991" extrusionOk="0">
                  <a:moveTo>
                    <a:pt x="914" y="0"/>
                  </a:moveTo>
                  <a:lnTo>
                    <a:pt x="419" y="266"/>
                  </a:lnTo>
                  <a:cubicBezTo>
                    <a:pt x="419" y="266"/>
                    <a:pt x="1" y="951"/>
                    <a:pt x="1028" y="989"/>
                  </a:cubicBezTo>
                  <a:cubicBezTo>
                    <a:pt x="1049" y="990"/>
                    <a:pt x="1071" y="990"/>
                    <a:pt x="1093" y="990"/>
                  </a:cubicBezTo>
                  <a:cubicBezTo>
                    <a:pt x="2158" y="990"/>
                    <a:pt x="4604" y="114"/>
                    <a:pt x="4604" y="114"/>
                  </a:cubicBezTo>
                  <a:lnTo>
                    <a:pt x="4604" y="114"/>
                  </a:lnTo>
                  <a:cubicBezTo>
                    <a:pt x="4604" y="114"/>
                    <a:pt x="1713" y="457"/>
                    <a:pt x="1066" y="495"/>
                  </a:cubicBezTo>
                  <a:cubicBezTo>
                    <a:pt x="1045" y="496"/>
                    <a:pt x="1026" y="497"/>
                    <a:pt x="1007" y="497"/>
                  </a:cubicBezTo>
                  <a:cubicBezTo>
                    <a:pt x="488" y="497"/>
                    <a:pt x="914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1379279" y="4025439"/>
              <a:ext cx="38903" cy="45872"/>
            </a:xfrm>
            <a:custGeom>
              <a:avLst/>
              <a:gdLst/>
              <a:ahLst/>
              <a:cxnLst/>
              <a:rect l="l" t="t" r="r" b="b"/>
              <a:pathLst>
                <a:path w="1485" h="1751" extrusionOk="0">
                  <a:moveTo>
                    <a:pt x="914" y="1"/>
                  </a:moveTo>
                  <a:cubicBezTo>
                    <a:pt x="914" y="1"/>
                    <a:pt x="990" y="343"/>
                    <a:pt x="724" y="876"/>
                  </a:cubicBezTo>
                  <a:cubicBezTo>
                    <a:pt x="381" y="1599"/>
                    <a:pt x="1" y="1751"/>
                    <a:pt x="1" y="1751"/>
                  </a:cubicBezTo>
                  <a:cubicBezTo>
                    <a:pt x="1" y="1751"/>
                    <a:pt x="496" y="1561"/>
                    <a:pt x="952" y="1371"/>
                  </a:cubicBezTo>
                  <a:cubicBezTo>
                    <a:pt x="1371" y="1142"/>
                    <a:pt x="1485" y="381"/>
                    <a:pt x="1485" y="381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1251728" y="4152020"/>
              <a:ext cx="106676" cy="128158"/>
            </a:xfrm>
            <a:custGeom>
              <a:avLst/>
              <a:gdLst/>
              <a:ahLst/>
              <a:cxnLst/>
              <a:rect l="l" t="t" r="r" b="b"/>
              <a:pathLst>
                <a:path w="4072" h="4892" extrusionOk="0">
                  <a:moveTo>
                    <a:pt x="2093" y="1"/>
                  </a:moveTo>
                  <a:cubicBezTo>
                    <a:pt x="2093" y="1"/>
                    <a:pt x="2093" y="1"/>
                    <a:pt x="2092" y="1"/>
                  </a:cubicBezTo>
                  <a:lnTo>
                    <a:pt x="2092" y="1"/>
                  </a:lnTo>
                  <a:cubicBezTo>
                    <a:pt x="2093" y="1"/>
                    <a:pt x="2093" y="1"/>
                    <a:pt x="2093" y="1"/>
                  </a:cubicBezTo>
                  <a:close/>
                  <a:moveTo>
                    <a:pt x="2092" y="1"/>
                  </a:moveTo>
                  <a:cubicBezTo>
                    <a:pt x="2067" y="10"/>
                    <a:pt x="682" y="503"/>
                    <a:pt x="343" y="1332"/>
                  </a:cubicBezTo>
                  <a:cubicBezTo>
                    <a:pt x="0" y="2207"/>
                    <a:pt x="76" y="2511"/>
                    <a:pt x="571" y="2854"/>
                  </a:cubicBezTo>
                  <a:cubicBezTo>
                    <a:pt x="779" y="2988"/>
                    <a:pt x="1029" y="3029"/>
                    <a:pt x="1255" y="3029"/>
                  </a:cubicBezTo>
                  <a:cubicBezTo>
                    <a:pt x="1607" y="3029"/>
                    <a:pt x="1902" y="2930"/>
                    <a:pt x="1903" y="2930"/>
                  </a:cubicBezTo>
                  <a:lnTo>
                    <a:pt x="1903" y="2930"/>
                  </a:lnTo>
                  <a:cubicBezTo>
                    <a:pt x="1903" y="2930"/>
                    <a:pt x="1522" y="4185"/>
                    <a:pt x="2283" y="4718"/>
                  </a:cubicBezTo>
                  <a:cubicBezTo>
                    <a:pt x="2431" y="4835"/>
                    <a:pt x="2588" y="4891"/>
                    <a:pt x="2744" y="4891"/>
                  </a:cubicBezTo>
                  <a:cubicBezTo>
                    <a:pt x="3348" y="4891"/>
                    <a:pt x="3950" y="4047"/>
                    <a:pt x="4071" y="2626"/>
                  </a:cubicBezTo>
                  <a:lnTo>
                    <a:pt x="4071" y="2626"/>
                  </a:lnTo>
                  <a:cubicBezTo>
                    <a:pt x="4071" y="2626"/>
                    <a:pt x="3335" y="4440"/>
                    <a:pt x="2715" y="4440"/>
                  </a:cubicBezTo>
                  <a:cubicBezTo>
                    <a:pt x="2589" y="4440"/>
                    <a:pt x="2468" y="4365"/>
                    <a:pt x="2359" y="4185"/>
                  </a:cubicBezTo>
                  <a:cubicBezTo>
                    <a:pt x="1712" y="3158"/>
                    <a:pt x="2968" y="1789"/>
                    <a:pt x="2968" y="1789"/>
                  </a:cubicBezTo>
                  <a:cubicBezTo>
                    <a:pt x="2970" y="1787"/>
                    <a:pt x="2970" y="1786"/>
                    <a:pt x="2970" y="1786"/>
                  </a:cubicBezTo>
                  <a:cubicBezTo>
                    <a:pt x="2950" y="1786"/>
                    <a:pt x="2055" y="2414"/>
                    <a:pt x="1423" y="2414"/>
                  </a:cubicBezTo>
                  <a:cubicBezTo>
                    <a:pt x="1144" y="2414"/>
                    <a:pt x="917" y="2292"/>
                    <a:pt x="837" y="1941"/>
                  </a:cubicBezTo>
                  <a:cubicBezTo>
                    <a:pt x="573" y="546"/>
                    <a:pt x="2066" y="10"/>
                    <a:pt x="2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1417159" y="4110289"/>
              <a:ext cx="85744" cy="99681"/>
            </a:xfrm>
            <a:custGeom>
              <a:avLst/>
              <a:gdLst/>
              <a:ahLst/>
              <a:cxnLst/>
              <a:rect l="l" t="t" r="r" b="b"/>
              <a:pathLst>
                <a:path w="3273" h="3805" extrusionOk="0">
                  <a:moveTo>
                    <a:pt x="472" y="1"/>
                  </a:moveTo>
                  <a:cubicBezTo>
                    <a:pt x="341" y="1"/>
                    <a:pt x="197" y="11"/>
                    <a:pt x="39" y="34"/>
                  </a:cubicBezTo>
                  <a:cubicBezTo>
                    <a:pt x="609" y="186"/>
                    <a:pt x="1104" y="148"/>
                    <a:pt x="1408" y="947"/>
                  </a:cubicBezTo>
                  <a:cubicBezTo>
                    <a:pt x="1675" y="1708"/>
                    <a:pt x="343" y="1746"/>
                    <a:pt x="343" y="1746"/>
                  </a:cubicBezTo>
                  <a:cubicBezTo>
                    <a:pt x="343" y="1746"/>
                    <a:pt x="2283" y="2202"/>
                    <a:pt x="2055" y="2963"/>
                  </a:cubicBezTo>
                  <a:cubicBezTo>
                    <a:pt x="1974" y="3194"/>
                    <a:pt x="1754" y="3274"/>
                    <a:pt x="1486" y="3274"/>
                  </a:cubicBezTo>
                  <a:cubicBezTo>
                    <a:pt x="869" y="3274"/>
                    <a:pt x="1" y="2849"/>
                    <a:pt x="1" y="2849"/>
                  </a:cubicBezTo>
                  <a:lnTo>
                    <a:pt x="1" y="2849"/>
                  </a:lnTo>
                  <a:cubicBezTo>
                    <a:pt x="1" y="2849"/>
                    <a:pt x="637" y="3804"/>
                    <a:pt x="1604" y="3804"/>
                  </a:cubicBezTo>
                  <a:cubicBezTo>
                    <a:pt x="1640" y="3804"/>
                    <a:pt x="1676" y="3803"/>
                    <a:pt x="1713" y="3800"/>
                  </a:cubicBezTo>
                  <a:cubicBezTo>
                    <a:pt x="3272" y="3724"/>
                    <a:pt x="1789" y="1632"/>
                    <a:pt x="1789" y="1632"/>
                  </a:cubicBezTo>
                  <a:cubicBezTo>
                    <a:pt x="1789" y="1632"/>
                    <a:pt x="2115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76987" y="4209653"/>
              <a:ext cx="209318" cy="184588"/>
            </a:xfrm>
            <a:custGeom>
              <a:avLst/>
              <a:gdLst/>
              <a:ahLst/>
              <a:cxnLst/>
              <a:rect l="l" t="t" r="r" b="b"/>
              <a:pathLst>
                <a:path w="7990" h="7046" extrusionOk="0">
                  <a:moveTo>
                    <a:pt x="6140" y="0"/>
                  </a:moveTo>
                  <a:cubicBezTo>
                    <a:pt x="6051" y="0"/>
                    <a:pt x="5957" y="2"/>
                    <a:pt x="5860" y="7"/>
                  </a:cubicBezTo>
                  <a:cubicBezTo>
                    <a:pt x="4300" y="83"/>
                    <a:pt x="1" y="1377"/>
                    <a:pt x="1" y="1377"/>
                  </a:cubicBezTo>
                  <a:lnTo>
                    <a:pt x="5175" y="7045"/>
                  </a:lnTo>
                  <a:lnTo>
                    <a:pt x="7990" y="502"/>
                  </a:lnTo>
                  <a:cubicBezTo>
                    <a:pt x="7990" y="502"/>
                    <a:pt x="7488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561057" y="4060333"/>
              <a:ext cx="80767" cy="345859"/>
            </a:xfrm>
            <a:custGeom>
              <a:avLst/>
              <a:gdLst/>
              <a:ahLst/>
              <a:cxnLst/>
              <a:rect l="l" t="t" r="r" b="b"/>
              <a:pathLst>
                <a:path w="3083" h="13202" extrusionOk="0">
                  <a:moveTo>
                    <a:pt x="77" y="0"/>
                  </a:moveTo>
                  <a:cubicBezTo>
                    <a:pt x="1" y="419"/>
                    <a:pt x="381" y="2207"/>
                    <a:pt x="609" y="5555"/>
                  </a:cubicBezTo>
                  <a:cubicBezTo>
                    <a:pt x="838" y="8903"/>
                    <a:pt x="609" y="11490"/>
                    <a:pt x="609" y="11490"/>
                  </a:cubicBezTo>
                  <a:lnTo>
                    <a:pt x="3082" y="13202"/>
                  </a:lnTo>
                  <a:lnTo>
                    <a:pt x="3082" y="334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641794" y="4110158"/>
              <a:ext cx="104659" cy="296032"/>
            </a:xfrm>
            <a:custGeom>
              <a:avLst/>
              <a:gdLst/>
              <a:ahLst/>
              <a:cxnLst/>
              <a:rect l="l" t="t" r="r" b="b"/>
              <a:pathLst>
                <a:path w="3995" h="11300" extrusionOk="0">
                  <a:moveTo>
                    <a:pt x="3995" y="1"/>
                  </a:moveTo>
                  <a:lnTo>
                    <a:pt x="0" y="1446"/>
                  </a:lnTo>
                  <a:lnTo>
                    <a:pt x="0" y="11300"/>
                  </a:lnTo>
                  <a:lnTo>
                    <a:pt x="3805" y="8789"/>
                  </a:lnTo>
                  <a:lnTo>
                    <a:pt x="39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29176" y="4005896"/>
              <a:ext cx="717628" cy="670315"/>
            </a:xfrm>
            <a:custGeom>
              <a:avLst/>
              <a:gdLst/>
              <a:ahLst/>
              <a:cxnLst/>
              <a:rect l="l" t="t" r="r" b="b"/>
              <a:pathLst>
                <a:path w="27393" h="25587" extrusionOk="0">
                  <a:moveTo>
                    <a:pt x="4261" y="0"/>
                  </a:moveTo>
                  <a:cubicBezTo>
                    <a:pt x="3841" y="0"/>
                    <a:pt x="3412" y="70"/>
                    <a:pt x="2968" y="214"/>
                  </a:cubicBezTo>
                  <a:cubicBezTo>
                    <a:pt x="0" y="1127"/>
                    <a:pt x="1484" y="4171"/>
                    <a:pt x="3843" y="7214"/>
                  </a:cubicBezTo>
                  <a:cubicBezTo>
                    <a:pt x="6201" y="10220"/>
                    <a:pt x="7038" y="11019"/>
                    <a:pt x="8066" y="13302"/>
                  </a:cubicBezTo>
                  <a:cubicBezTo>
                    <a:pt x="9131" y="15584"/>
                    <a:pt x="10843" y="19579"/>
                    <a:pt x="14077" y="22470"/>
                  </a:cubicBezTo>
                  <a:cubicBezTo>
                    <a:pt x="16358" y="24561"/>
                    <a:pt x="19667" y="25586"/>
                    <a:pt x="22703" y="25586"/>
                  </a:cubicBezTo>
                  <a:cubicBezTo>
                    <a:pt x="23919" y="25586"/>
                    <a:pt x="25092" y="25422"/>
                    <a:pt x="26137" y="25095"/>
                  </a:cubicBezTo>
                  <a:cubicBezTo>
                    <a:pt x="27392" y="24677"/>
                    <a:pt x="26783" y="22318"/>
                    <a:pt x="23854" y="18970"/>
                  </a:cubicBezTo>
                  <a:cubicBezTo>
                    <a:pt x="20925" y="15584"/>
                    <a:pt x="14761" y="10068"/>
                    <a:pt x="11490" y="5807"/>
                  </a:cubicBezTo>
                  <a:cubicBezTo>
                    <a:pt x="8681" y="2191"/>
                    <a:pt x="6612" y="0"/>
                    <a:pt x="4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29176" y="4005896"/>
              <a:ext cx="717628" cy="670315"/>
            </a:xfrm>
            <a:custGeom>
              <a:avLst/>
              <a:gdLst/>
              <a:ahLst/>
              <a:cxnLst/>
              <a:rect l="l" t="t" r="r" b="b"/>
              <a:pathLst>
                <a:path w="27393" h="25587" extrusionOk="0">
                  <a:moveTo>
                    <a:pt x="4360" y="507"/>
                  </a:moveTo>
                  <a:cubicBezTo>
                    <a:pt x="5077" y="507"/>
                    <a:pt x="5879" y="951"/>
                    <a:pt x="6278" y="1584"/>
                  </a:cubicBezTo>
                  <a:cubicBezTo>
                    <a:pt x="6328" y="1571"/>
                    <a:pt x="6379" y="1564"/>
                    <a:pt x="6431" y="1564"/>
                  </a:cubicBezTo>
                  <a:cubicBezTo>
                    <a:pt x="7121" y="1564"/>
                    <a:pt x="7921" y="2707"/>
                    <a:pt x="8522" y="3981"/>
                  </a:cubicBezTo>
                  <a:cubicBezTo>
                    <a:pt x="9473" y="3981"/>
                    <a:pt x="10539" y="5769"/>
                    <a:pt x="10919" y="6263"/>
                  </a:cubicBezTo>
                  <a:cubicBezTo>
                    <a:pt x="12365" y="8089"/>
                    <a:pt x="13354" y="9649"/>
                    <a:pt x="15104" y="11209"/>
                  </a:cubicBezTo>
                  <a:cubicBezTo>
                    <a:pt x="15167" y="11114"/>
                    <a:pt x="15270" y="11065"/>
                    <a:pt x="15371" y="11065"/>
                  </a:cubicBezTo>
                  <a:cubicBezTo>
                    <a:pt x="15513" y="11065"/>
                    <a:pt x="15652" y="11161"/>
                    <a:pt x="15674" y="11361"/>
                  </a:cubicBezTo>
                  <a:cubicBezTo>
                    <a:pt x="15941" y="12931"/>
                    <a:pt x="13003" y="13348"/>
                    <a:pt x="11186" y="13348"/>
                  </a:cubicBezTo>
                  <a:cubicBezTo>
                    <a:pt x="10668" y="13348"/>
                    <a:pt x="10242" y="13314"/>
                    <a:pt x="10006" y="13263"/>
                  </a:cubicBezTo>
                  <a:cubicBezTo>
                    <a:pt x="9435" y="13149"/>
                    <a:pt x="9169" y="12883"/>
                    <a:pt x="8827" y="12388"/>
                  </a:cubicBezTo>
                  <a:cubicBezTo>
                    <a:pt x="8218" y="11437"/>
                    <a:pt x="7799" y="10562"/>
                    <a:pt x="7038" y="9649"/>
                  </a:cubicBezTo>
                  <a:cubicBezTo>
                    <a:pt x="6087" y="8584"/>
                    <a:pt x="4033" y="7062"/>
                    <a:pt x="4756" y="6339"/>
                  </a:cubicBezTo>
                  <a:cubicBezTo>
                    <a:pt x="4375" y="5883"/>
                    <a:pt x="3348" y="5617"/>
                    <a:pt x="3006" y="5084"/>
                  </a:cubicBezTo>
                  <a:cubicBezTo>
                    <a:pt x="2625" y="4551"/>
                    <a:pt x="2321" y="3752"/>
                    <a:pt x="2778" y="3296"/>
                  </a:cubicBezTo>
                  <a:cubicBezTo>
                    <a:pt x="2093" y="2725"/>
                    <a:pt x="1902" y="2002"/>
                    <a:pt x="2169" y="1470"/>
                  </a:cubicBezTo>
                  <a:cubicBezTo>
                    <a:pt x="2333" y="1169"/>
                    <a:pt x="2576" y="1025"/>
                    <a:pt x="2870" y="1025"/>
                  </a:cubicBezTo>
                  <a:cubicBezTo>
                    <a:pt x="2984" y="1025"/>
                    <a:pt x="3106" y="1047"/>
                    <a:pt x="3234" y="1089"/>
                  </a:cubicBezTo>
                  <a:cubicBezTo>
                    <a:pt x="3497" y="680"/>
                    <a:pt x="3912" y="507"/>
                    <a:pt x="4360" y="507"/>
                  </a:cubicBezTo>
                  <a:close/>
                  <a:moveTo>
                    <a:pt x="4261" y="0"/>
                  </a:moveTo>
                  <a:cubicBezTo>
                    <a:pt x="3841" y="0"/>
                    <a:pt x="3412" y="70"/>
                    <a:pt x="2968" y="214"/>
                  </a:cubicBezTo>
                  <a:cubicBezTo>
                    <a:pt x="0" y="1127"/>
                    <a:pt x="1484" y="4171"/>
                    <a:pt x="3843" y="7214"/>
                  </a:cubicBezTo>
                  <a:cubicBezTo>
                    <a:pt x="6201" y="10220"/>
                    <a:pt x="7038" y="11019"/>
                    <a:pt x="8066" y="13302"/>
                  </a:cubicBezTo>
                  <a:cubicBezTo>
                    <a:pt x="9131" y="15584"/>
                    <a:pt x="10843" y="19579"/>
                    <a:pt x="14077" y="22470"/>
                  </a:cubicBezTo>
                  <a:cubicBezTo>
                    <a:pt x="16358" y="24561"/>
                    <a:pt x="19667" y="25586"/>
                    <a:pt x="22703" y="25586"/>
                  </a:cubicBezTo>
                  <a:cubicBezTo>
                    <a:pt x="23919" y="25586"/>
                    <a:pt x="25092" y="25422"/>
                    <a:pt x="26137" y="25095"/>
                  </a:cubicBezTo>
                  <a:cubicBezTo>
                    <a:pt x="27392" y="24715"/>
                    <a:pt x="26783" y="22318"/>
                    <a:pt x="23854" y="18970"/>
                  </a:cubicBezTo>
                  <a:cubicBezTo>
                    <a:pt x="20925" y="15584"/>
                    <a:pt x="14761" y="10068"/>
                    <a:pt x="11490" y="5807"/>
                  </a:cubicBezTo>
                  <a:cubicBezTo>
                    <a:pt x="8681" y="2191"/>
                    <a:pt x="6612" y="0"/>
                    <a:pt x="4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714542" y="4222777"/>
              <a:ext cx="539223" cy="454291"/>
            </a:xfrm>
            <a:custGeom>
              <a:avLst/>
              <a:gdLst/>
              <a:ahLst/>
              <a:cxnLst/>
              <a:rect l="l" t="t" r="r" b="b"/>
              <a:pathLst>
                <a:path w="20583" h="17341" extrusionOk="0">
                  <a:moveTo>
                    <a:pt x="14191" y="1"/>
                  </a:moveTo>
                  <a:cubicBezTo>
                    <a:pt x="11756" y="1028"/>
                    <a:pt x="12441" y="838"/>
                    <a:pt x="9283" y="1941"/>
                  </a:cubicBezTo>
                  <a:cubicBezTo>
                    <a:pt x="6306" y="3013"/>
                    <a:pt x="2303" y="3129"/>
                    <a:pt x="704" y="3129"/>
                  </a:cubicBezTo>
                  <a:cubicBezTo>
                    <a:pt x="259" y="3129"/>
                    <a:pt x="1" y="3120"/>
                    <a:pt x="1" y="3120"/>
                  </a:cubicBezTo>
                  <a:lnTo>
                    <a:pt x="1" y="3120"/>
                  </a:lnTo>
                  <a:cubicBezTo>
                    <a:pt x="2397" y="6963"/>
                    <a:pt x="4033" y="12631"/>
                    <a:pt x="8180" y="15142"/>
                  </a:cubicBezTo>
                  <a:cubicBezTo>
                    <a:pt x="11072" y="16890"/>
                    <a:pt x="13462" y="17341"/>
                    <a:pt x="15336" y="17341"/>
                  </a:cubicBezTo>
                  <a:cubicBezTo>
                    <a:pt x="16765" y="17341"/>
                    <a:pt x="17895" y="17079"/>
                    <a:pt x="18718" y="16930"/>
                  </a:cubicBezTo>
                  <a:cubicBezTo>
                    <a:pt x="20582" y="16588"/>
                    <a:pt x="19974" y="14838"/>
                    <a:pt x="19061" y="13202"/>
                  </a:cubicBezTo>
                  <a:cubicBezTo>
                    <a:pt x="18186" y="11604"/>
                    <a:pt x="16626" y="9626"/>
                    <a:pt x="16017" y="7305"/>
                  </a:cubicBezTo>
                  <a:cubicBezTo>
                    <a:pt x="15408" y="4946"/>
                    <a:pt x="14191" y="1"/>
                    <a:pt x="14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69345" y="4222777"/>
              <a:ext cx="457513" cy="404306"/>
            </a:xfrm>
            <a:custGeom>
              <a:avLst/>
              <a:gdLst/>
              <a:ahLst/>
              <a:cxnLst/>
              <a:rect l="l" t="t" r="r" b="b"/>
              <a:pathLst>
                <a:path w="17464" h="15433" extrusionOk="0">
                  <a:moveTo>
                    <a:pt x="12099" y="1"/>
                  </a:moveTo>
                  <a:cubicBezTo>
                    <a:pt x="9664" y="1028"/>
                    <a:pt x="10349" y="800"/>
                    <a:pt x="7191" y="1941"/>
                  </a:cubicBezTo>
                  <a:cubicBezTo>
                    <a:pt x="4871" y="2778"/>
                    <a:pt x="1941" y="3006"/>
                    <a:pt x="1" y="3082"/>
                  </a:cubicBezTo>
                  <a:cubicBezTo>
                    <a:pt x="762" y="4148"/>
                    <a:pt x="1332" y="5441"/>
                    <a:pt x="1865" y="6430"/>
                  </a:cubicBezTo>
                  <a:cubicBezTo>
                    <a:pt x="2968" y="8599"/>
                    <a:pt x="3996" y="10729"/>
                    <a:pt x="5936" y="12327"/>
                  </a:cubicBezTo>
                  <a:cubicBezTo>
                    <a:pt x="7838" y="13887"/>
                    <a:pt x="10235" y="14990"/>
                    <a:pt x="12670" y="15333"/>
                  </a:cubicBezTo>
                  <a:cubicBezTo>
                    <a:pt x="13124" y="15393"/>
                    <a:pt x="13607" y="15432"/>
                    <a:pt x="14090" y="15432"/>
                  </a:cubicBezTo>
                  <a:cubicBezTo>
                    <a:pt x="15429" y="15432"/>
                    <a:pt x="16764" y="15132"/>
                    <a:pt x="17463" y="14153"/>
                  </a:cubicBezTo>
                  <a:cubicBezTo>
                    <a:pt x="17311" y="13849"/>
                    <a:pt x="17159" y="13544"/>
                    <a:pt x="16969" y="13202"/>
                  </a:cubicBezTo>
                  <a:cubicBezTo>
                    <a:pt x="16094" y="11604"/>
                    <a:pt x="14534" y="9626"/>
                    <a:pt x="13925" y="7305"/>
                  </a:cubicBezTo>
                  <a:cubicBezTo>
                    <a:pt x="13316" y="4946"/>
                    <a:pt x="12099" y="1"/>
                    <a:pt x="12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837535" y="4237133"/>
              <a:ext cx="370380" cy="294643"/>
            </a:xfrm>
            <a:custGeom>
              <a:avLst/>
              <a:gdLst/>
              <a:ahLst/>
              <a:cxnLst/>
              <a:rect l="l" t="t" r="r" b="b"/>
              <a:pathLst>
                <a:path w="14138" h="11247" extrusionOk="0">
                  <a:moveTo>
                    <a:pt x="9668" y="1"/>
                  </a:moveTo>
                  <a:cubicBezTo>
                    <a:pt x="9362" y="1"/>
                    <a:pt x="9007" y="162"/>
                    <a:pt x="8621" y="632"/>
                  </a:cubicBezTo>
                  <a:cubicBezTo>
                    <a:pt x="7442" y="2078"/>
                    <a:pt x="3028" y="2915"/>
                    <a:pt x="3028" y="2915"/>
                  </a:cubicBezTo>
                  <a:cubicBezTo>
                    <a:pt x="3028" y="2915"/>
                    <a:pt x="137" y="3600"/>
                    <a:pt x="61" y="4855"/>
                  </a:cubicBezTo>
                  <a:cubicBezTo>
                    <a:pt x="0" y="5829"/>
                    <a:pt x="865" y="5926"/>
                    <a:pt x="1213" y="5926"/>
                  </a:cubicBezTo>
                  <a:cubicBezTo>
                    <a:pt x="1300" y="5926"/>
                    <a:pt x="1355" y="5920"/>
                    <a:pt x="1355" y="5920"/>
                  </a:cubicBezTo>
                  <a:lnTo>
                    <a:pt x="1355" y="5920"/>
                  </a:lnTo>
                  <a:cubicBezTo>
                    <a:pt x="1355" y="5920"/>
                    <a:pt x="594" y="7860"/>
                    <a:pt x="1240" y="8393"/>
                  </a:cubicBezTo>
                  <a:cubicBezTo>
                    <a:pt x="1416" y="8536"/>
                    <a:pt x="1611" y="8587"/>
                    <a:pt x="1799" y="8587"/>
                  </a:cubicBezTo>
                  <a:cubicBezTo>
                    <a:pt x="2263" y="8587"/>
                    <a:pt x="2686" y="8279"/>
                    <a:pt x="2686" y="8279"/>
                  </a:cubicBezTo>
                  <a:lnTo>
                    <a:pt x="2686" y="8279"/>
                  </a:lnTo>
                  <a:cubicBezTo>
                    <a:pt x="2686" y="8279"/>
                    <a:pt x="2610" y="9496"/>
                    <a:pt x="3561" y="10409"/>
                  </a:cubicBezTo>
                  <a:cubicBezTo>
                    <a:pt x="3854" y="10690"/>
                    <a:pt x="4136" y="10788"/>
                    <a:pt x="4386" y="10788"/>
                  </a:cubicBezTo>
                  <a:cubicBezTo>
                    <a:pt x="4948" y="10788"/>
                    <a:pt x="5349" y="10295"/>
                    <a:pt x="5349" y="10295"/>
                  </a:cubicBezTo>
                  <a:cubicBezTo>
                    <a:pt x="5349" y="10295"/>
                    <a:pt x="5463" y="11208"/>
                    <a:pt x="6414" y="11246"/>
                  </a:cubicBezTo>
                  <a:cubicBezTo>
                    <a:pt x="7366" y="11246"/>
                    <a:pt x="7404" y="9839"/>
                    <a:pt x="7404" y="9839"/>
                  </a:cubicBezTo>
                  <a:cubicBezTo>
                    <a:pt x="7404" y="9839"/>
                    <a:pt x="7767" y="10174"/>
                    <a:pt x="8494" y="10174"/>
                  </a:cubicBezTo>
                  <a:cubicBezTo>
                    <a:pt x="8615" y="10174"/>
                    <a:pt x="8746" y="10165"/>
                    <a:pt x="8887" y="10143"/>
                  </a:cubicBezTo>
                  <a:cubicBezTo>
                    <a:pt x="9876" y="9953"/>
                    <a:pt x="9344" y="6796"/>
                    <a:pt x="9344" y="6795"/>
                  </a:cubicBezTo>
                  <a:lnTo>
                    <a:pt x="9344" y="6795"/>
                  </a:lnTo>
                  <a:cubicBezTo>
                    <a:pt x="9344" y="6796"/>
                    <a:pt x="10029" y="9040"/>
                    <a:pt x="11322" y="9040"/>
                  </a:cubicBezTo>
                  <a:cubicBezTo>
                    <a:pt x="12425" y="9002"/>
                    <a:pt x="11855" y="7632"/>
                    <a:pt x="11855" y="7632"/>
                  </a:cubicBezTo>
                  <a:lnTo>
                    <a:pt x="11855" y="7632"/>
                  </a:lnTo>
                  <a:cubicBezTo>
                    <a:pt x="11855" y="7632"/>
                    <a:pt x="12192" y="8033"/>
                    <a:pt x="12636" y="8033"/>
                  </a:cubicBezTo>
                  <a:cubicBezTo>
                    <a:pt x="12876" y="8033"/>
                    <a:pt x="13148" y="7916"/>
                    <a:pt x="13415" y="7556"/>
                  </a:cubicBezTo>
                  <a:cubicBezTo>
                    <a:pt x="14137" y="6567"/>
                    <a:pt x="13186" y="4665"/>
                    <a:pt x="13186" y="4665"/>
                  </a:cubicBezTo>
                  <a:cubicBezTo>
                    <a:pt x="13186" y="4665"/>
                    <a:pt x="13757" y="3371"/>
                    <a:pt x="12387" y="2610"/>
                  </a:cubicBezTo>
                  <a:cubicBezTo>
                    <a:pt x="12424" y="781"/>
                    <a:pt x="10878" y="746"/>
                    <a:pt x="10759" y="746"/>
                  </a:cubicBezTo>
                  <a:cubicBezTo>
                    <a:pt x="10754" y="746"/>
                    <a:pt x="10751" y="746"/>
                    <a:pt x="10751" y="746"/>
                  </a:cubicBezTo>
                  <a:cubicBezTo>
                    <a:pt x="10751" y="746"/>
                    <a:pt x="10326" y="1"/>
                    <a:pt x="9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66037" y="4199226"/>
              <a:ext cx="326919" cy="298416"/>
            </a:xfrm>
            <a:custGeom>
              <a:avLst/>
              <a:gdLst/>
              <a:ahLst/>
              <a:cxnLst/>
              <a:rect l="l" t="t" r="r" b="b"/>
              <a:pathLst>
                <a:path w="12479" h="11391" extrusionOk="0">
                  <a:moveTo>
                    <a:pt x="7905" y="1"/>
                  </a:moveTo>
                  <a:cubicBezTo>
                    <a:pt x="7138" y="1"/>
                    <a:pt x="6390" y="675"/>
                    <a:pt x="5821" y="1737"/>
                  </a:cubicBezTo>
                  <a:cubicBezTo>
                    <a:pt x="5821" y="1737"/>
                    <a:pt x="3006" y="2193"/>
                    <a:pt x="1522" y="2840"/>
                  </a:cubicBezTo>
                  <a:cubicBezTo>
                    <a:pt x="0" y="3449"/>
                    <a:pt x="533" y="5047"/>
                    <a:pt x="1294" y="7786"/>
                  </a:cubicBezTo>
                  <a:cubicBezTo>
                    <a:pt x="1914" y="10017"/>
                    <a:pt x="3519" y="11391"/>
                    <a:pt x="4833" y="11391"/>
                  </a:cubicBezTo>
                  <a:cubicBezTo>
                    <a:pt x="5131" y="11391"/>
                    <a:pt x="5415" y="11320"/>
                    <a:pt x="5669" y="11172"/>
                  </a:cubicBezTo>
                  <a:cubicBezTo>
                    <a:pt x="7076" y="10411"/>
                    <a:pt x="7913" y="6492"/>
                    <a:pt x="7913" y="6492"/>
                  </a:cubicBezTo>
                  <a:cubicBezTo>
                    <a:pt x="7913" y="6492"/>
                    <a:pt x="9152" y="8318"/>
                    <a:pt x="10573" y="8318"/>
                  </a:cubicBezTo>
                  <a:cubicBezTo>
                    <a:pt x="10688" y="8318"/>
                    <a:pt x="10803" y="8306"/>
                    <a:pt x="10919" y="8280"/>
                  </a:cubicBezTo>
                  <a:cubicBezTo>
                    <a:pt x="12479" y="7938"/>
                    <a:pt x="11413" y="5655"/>
                    <a:pt x="10120" y="2345"/>
                  </a:cubicBezTo>
                  <a:cubicBezTo>
                    <a:pt x="9471" y="685"/>
                    <a:pt x="8678" y="1"/>
                    <a:pt x="7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941771" y="4225764"/>
              <a:ext cx="251182" cy="257181"/>
            </a:xfrm>
            <a:custGeom>
              <a:avLst/>
              <a:gdLst/>
              <a:ahLst/>
              <a:cxnLst/>
              <a:rect l="l" t="t" r="r" b="b"/>
              <a:pathLst>
                <a:path w="9588" h="9817" extrusionOk="0">
                  <a:moveTo>
                    <a:pt x="6544" y="1"/>
                  </a:moveTo>
                  <a:cubicBezTo>
                    <a:pt x="5403" y="77"/>
                    <a:pt x="4185" y="686"/>
                    <a:pt x="4109" y="1903"/>
                  </a:cubicBezTo>
                  <a:cubicBezTo>
                    <a:pt x="4109" y="2017"/>
                    <a:pt x="3995" y="2093"/>
                    <a:pt x="3881" y="2093"/>
                  </a:cubicBezTo>
                  <a:cubicBezTo>
                    <a:pt x="2778" y="2245"/>
                    <a:pt x="1446" y="2436"/>
                    <a:pt x="723" y="3425"/>
                  </a:cubicBezTo>
                  <a:cubicBezTo>
                    <a:pt x="1" y="4376"/>
                    <a:pt x="153" y="5707"/>
                    <a:pt x="571" y="6773"/>
                  </a:cubicBezTo>
                  <a:cubicBezTo>
                    <a:pt x="1104" y="8104"/>
                    <a:pt x="2017" y="9169"/>
                    <a:pt x="3234" y="9816"/>
                  </a:cubicBezTo>
                  <a:cubicBezTo>
                    <a:pt x="4338" y="8561"/>
                    <a:pt x="5022" y="5479"/>
                    <a:pt x="5022" y="5479"/>
                  </a:cubicBezTo>
                  <a:cubicBezTo>
                    <a:pt x="5022" y="5479"/>
                    <a:pt x="6261" y="7305"/>
                    <a:pt x="7682" y="7305"/>
                  </a:cubicBezTo>
                  <a:cubicBezTo>
                    <a:pt x="7797" y="7305"/>
                    <a:pt x="7912" y="7293"/>
                    <a:pt x="8028" y="7267"/>
                  </a:cubicBezTo>
                  <a:cubicBezTo>
                    <a:pt x="9588" y="6925"/>
                    <a:pt x="8522" y="4642"/>
                    <a:pt x="7229" y="1332"/>
                  </a:cubicBezTo>
                  <a:cubicBezTo>
                    <a:pt x="7039" y="800"/>
                    <a:pt x="6810" y="343"/>
                    <a:pt x="6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1002573" y="4252327"/>
              <a:ext cx="88050" cy="110632"/>
            </a:xfrm>
            <a:custGeom>
              <a:avLst/>
              <a:gdLst/>
              <a:ahLst/>
              <a:cxnLst/>
              <a:rect l="l" t="t" r="r" b="b"/>
              <a:pathLst>
                <a:path w="3361" h="4223" extrusionOk="0">
                  <a:moveTo>
                    <a:pt x="1384" y="1"/>
                  </a:moveTo>
                  <a:cubicBezTo>
                    <a:pt x="1235" y="1"/>
                    <a:pt x="1100" y="31"/>
                    <a:pt x="989" y="90"/>
                  </a:cubicBezTo>
                  <a:cubicBezTo>
                    <a:pt x="0" y="585"/>
                    <a:pt x="685" y="2373"/>
                    <a:pt x="1636" y="3590"/>
                  </a:cubicBezTo>
                  <a:cubicBezTo>
                    <a:pt x="1939" y="3973"/>
                    <a:pt x="2303" y="4222"/>
                    <a:pt x="2612" y="4222"/>
                  </a:cubicBezTo>
                  <a:cubicBezTo>
                    <a:pt x="3039" y="4222"/>
                    <a:pt x="3360" y="3746"/>
                    <a:pt x="3272" y="2487"/>
                  </a:cubicBezTo>
                  <a:cubicBezTo>
                    <a:pt x="3146" y="721"/>
                    <a:pt x="2105" y="1"/>
                    <a:pt x="1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1015514" y="4254894"/>
              <a:ext cx="68533" cy="86688"/>
            </a:xfrm>
            <a:custGeom>
              <a:avLst/>
              <a:gdLst/>
              <a:ahLst/>
              <a:cxnLst/>
              <a:rect l="l" t="t" r="r" b="b"/>
              <a:pathLst>
                <a:path w="2616" h="3309" extrusionOk="0">
                  <a:moveTo>
                    <a:pt x="1094" y="0"/>
                  </a:moveTo>
                  <a:cubicBezTo>
                    <a:pt x="983" y="0"/>
                    <a:pt x="883" y="24"/>
                    <a:pt x="800" y="68"/>
                  </a:cubicBezTo>
                  <a:cubicBezTo>
                    <a:pt x="1" y="487"/>
                    <a:pt x="533" y="1856"/>
                    <a:pt x="1294" y="2807"/>
                  </a:cubicBezTo>
                  <a:cubicBezTo>
                    <a:pt x="1519" y="3112"/>
                    <a:pt x="1798" y="3309"/>
                    <a:pt x="2036" y="3309"/>
                  </a:cubicBezTo>
                  <a:cubicBezTo>
                    <a:pt x="2364" y="3309"/>
                    <a:pt x="2616" y="2939"/>
                    <a:pt x="2550" y="1970"/>
                  </a:cubicBezTo>
                  <a:cubicBezTo>
                    <a:pt x="2455" y="577"/>
                    <a:pt x="1648" y="0"/>
                    <a:pt x="1094" y="0"/>
                  </a:cubicBezTo>
                  <a:close/>
                </a:path>
              </a:pathLst>
            </a:custGeom>
            <a:solidFill>
              <a:srgbClr val="FFFFFF">
                <a:alpha val="40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881964" y="4273598"/>
              <a:ext cx="120639" cy="25988"/>
            </a:xfrm>
            <a:custGeom>
              <a:avLst/>
              <a:gdLst/>
              <a:ahLst/>
              <a:cxnLst/>
              <a:rect l="l" t="t" r="r" b="b"/>
              <a:pathLst>
                <a:path w="4605" h="992" extrusionOk="0">
                  <a:moveTo>
                    <a:pt x="914" y="1"/>
                  </a:moveTo>
                  <a:lnTo>
                    <a:pt x="419" y="267"/>
                  </a:lnTo>
                  <a:cubicBezTo>
                    <a:pt x="419" y="267"/>
                    <a:pt x="1" y="952"/>
                    <a:pt x="1028" y="990"/>
                  </a:cubicBezTo>
                  <a:cubicBezTo>
                    <a:pt x="1050" y="991"/>
                    <a:pt x="1073" y="991"/>
                    <a:pt x="1096" y="991"/>
                  </a:cubicBezTo>
                  <a:cubicBezTo>
                    <a:pt x="2163" y="991"/>
                    <a:pt x="4604" y="153"/>
                    <a:pt x="4604" y="153"/>
                  </a:cubicBezTo>
                  <a:lnTo>
                    <a:pt x="4604" y="153"/>
                  </a:lnTo>
                  <a:cubicBezTo>
                    <a:pt x="4604" y="153"/>
                    <a:pt x="1713" y="457"/>
                    <a:pt x="1066" y="496"/>
                  </a:cubicBezTo>
                  <a:cubicBezTo>
                    <a:pt x="1045" y="497"/>
                    <a:pt x="1025" y="497"/>
                    <a:pt x="1007" y="497"/>
                  </a:cubicBezTo>
                  <a:cubicBezTo>
                    <a:pt x="488" y="497"/>
                    <a:pt x="914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1062353" y="4201846"/>
              <a:ext cx="38903" cy="44876"/>
            </a:xfrm>
            <a:custGeom>
              <a:avLst/>
              <a:gdLst/>
              <a:ahLst/>
              <a:cxnLst/>
              <a:rect l="l" t="t" r="r" b="b"/>
              <a:pathLst>
                <a:path w="1485" h="1713" extrusionOk="0">
                  <a:moveTo>
                    <a:pt x="876" y="1"/>
                  </a:moveTo>
                  <a:cubicBezTo>
                    <a:pt x="876" y="1"/>
                    <a:pt x="952" y="305"/>
                    <a:pt x="724" y="838"/>
                  </a:cubicBezTo>
                  <a:cubicBezTo>
                    <a:pt x="381" y="1561"/>
                    <a:pt x="1" y="1713"/>
                    <a:pt x="1" y="1713"/>
                  </a:cubicBezTo>
                  <a:cubicBezTo>
                    <a:pt x="1" y="1713"/>
                    <a:pt x="496" y="1523"/>
                    <a:pt x="952" y="1332"/>
                  </a:cubicBezTo>
                  <a:cubicBezTo>
                    <a:pt x="1371" y="1104"/>
                    <a:pt x="1485" y="343"/>
                    <a:pt x="1485" y="34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934802" y="4327432"/>
              <a:ext cx="106676" cy="128158"/>
            </a:xfrm>
            <a:custGeom>
              <a:avLst/>
              <a:gdLst/>
              <a:ahLst/>
              <a:cxnLst/>
              <a:rect l="l" t="t" r="r" b="b"/>
              <a:pathLst>
                <a:path w="4072" h="4892" extrusionOk="0">
                  <a:moveTo>
                    <a:pt x="2093" y="0"/>
                  </a:moveTo>
                  <a:cubicBezTo>
                    <a:pt x="2092" y="0"/>
                    <a:pt x="685" y="495"/>
                    <a:pt x="343" y="1332"/>
                  </a:cubicBezTo>
                  <a:cubicBezTo>
                    <a:pt x="0" y="2207"/>
                    <a:pt x="38" y="2549"/>
                    <a:pt x="571" y="2854"/>
                  </a:cubicBezTo>
                  <a:cubicBezTo>
                    <a:pt x="779" y="2988"/>
                    <a:pt x="1029" y="3028"/>
                    <a:pt x="1255" y="3028"/>
                  </a:cubicBezTo>
                  <a:cubicBezTo>
                    <a:pt x="1606" y="3028"/>
                    <a:pt x="1902" y="2930"/>
                    <a:pt x="1902" y="2930"/>
                  </a:cubicBezTo>
                  <a:lnTo>
                    <a:pt x="1902" y="2930"/>
                  </a:lnTo>
                  <a:cubicBezTo>
                    <a:pt x="1902" y="2930"/>
                    <a:pt x="1522" y="4185"/>
                    <a:pt x="2245" y="4718"/>
                  </a:cubicBezTo>
                  <a:cubicBezTo>
                    <a:pt x="2393" y="4835"/>
                    <a:pt x="2551" y="4891"/>
                    <a:pt x="2710" y="4891"/>
                  </a:cubicBezTo>
                  <a:cubicBezTo>
                    <a:pt x="3324" y="4891"/>
                    <a:pt x="3950" y="4047"/>
                    <a:pt x="4071" y="2625"/>
                  </a:cubicBezTo>
                  <a:lnTo>
                    <a:pt x="4071" y="2625"/>
                  </a:lnTo>
                  <a:cubicBezTo>
                    <a:pt x="4071" y="2626"/>
                    <a:pt x="3335" y="4440"/>
                    <a:pt x="2715" y="4440"/>
                  </a:cubicBezTo>
                  <a:cubicBezTo>
                    <a:pt x="2589" y="4440"/>
                    <a:pt x="2468" y="4365"/>
                    <a:pt x="2359" y="4185"/>
                  </a:cubicBezTo>
                  <a:cubicBezTo>
                    <a:pt x="1712" y="3158"/>
                    <a:pt x="2968" y="1788"/>
                    <a:pt x="2968" y="1788"/>
                  </a:cubicBezTo>
                  <a:cubicBezTo>
                    <a:pt x="2970" y="1786"/>
                    <a:pt x="2970" y="1785"/>
                    <a:pt x="2970" y="1785"/>
                  </a:cubicBezTo>
                  <a:cubicBezTo>
                    <a:pt x="2950" y="1785"/>
                    <a:pt x="2055" y="2413"/>
                    <a:pt x="1423" y="2413"/>
                  </a:cubicBezTo>
                  <a:cubicBezTo>
                    <a:pt x="1144" y="2413"/>
                    <a:pt x="917" y="2292"/>
                    <a:pt x="837" y="1941"/>
                  </a:cubicBezTo>
                  <a:cubicBezTo>
                    <a:pt x="571" y="571"/>
                    <a:pt x="2092" y="0"/>
                    <a:pt x="2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1099238" y="4286513"/>
              <a:ext cx="86740" cy="99839"/>
            </a:xfrm>
            <a:custGeom>
              <a:avLst/>
              <a:gdLst/>
              <a:ahLst/>
              <a:cxnLst/>
              <a:rect l="l" t="t" r="r" b="b"/>
              <a:pathLst>
                <a:path w="3311" h="3811" extrusionOk="0">
                  <a:moveTo>
                    <a:pt x="538" y="0"/>
                  </a:moveTo>
                  <a:cubicBezTo>
                    <a:pt x="400" y="0"/>
                    <a:pt x="246" y="13"/>
                    <a:pt x="77" y="41"/>
                  </a:cubicBezTo>
                  <a:cubicBezTo>
                    <a:pt x="647" y="193"/>
                    <a:pt x="1142" y="117"/>
                    <a:pt x="1446" y="916"/>
                  </a:cubicBezTo>
                  <a:cubicBezTo>
                    <a:pt x="1713" y="1715"/>
                    <a:pt x="381" y="1715"/>
                    <a:pt x="381" y="1715"/>
                  </a:cubicBezTo>
                  <a:cubicBezTo>
                    <a:pt x="381" y="1715"/>
                    <a:pt x="2321" y="2171"/>
                    <a:pt x="2055" y="2932"/>
                  </a:cubicBezTo>
                  <a:cubicBezTo>
                    <a:pt x="1986" y="3162"/>
                    <a:pt x="1770" y="3243"/>
                    <a:pt x="1503" y="3243"/>
                  </a:cubicBezTo>
                  <a:cubicBezTo>
                    <a:pt x="888" y="3243"/>
                    <a:pt x="1" y="2818"/>
                    <a:pt x="1" y="2818"/>
                  </a:cubicBezTo>
                  <a:lnTo>
                    <a:pt x="1" y="2818"/>
                  </a:lnTo>
                  <a:cubicBezTo>
                    <a:pt x="1" y="2818"/>
                    <a:pt x="674" y="3811"/>
                    <a:pt x="1645" y="3811"/>
                  </a:cubicBezTo>
                  <a:cubicBezTo>
                    <a:pt x="1680" y="3811"/>
                    <a:pt x="1715" y="3810"/>
                    <a:pt x="1751" y="3807"/>
                  </a:cubicBezTo>
                  <a:cubicBezTo>
                    <a:pt x="3310" y="3693"/>
                    <a:pt x="1789" y="1638"/>
                    <a:pt x="1789" y="1638"/>
                  </a:cubicBezTo>
                  <a:cubicBezTo>
                    <a:pt x="1789" y="1638"/>
                    <a:pt x="2110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5"/>
          <p:cNvGrpSpPr/>
          <p:nvPr/>
        </p:nvGrpSpPr>
        <p:grpSpPr>
          <a:xfrm flipH="1">
            <a:off x="7335025" y="3546121"/>
            <a:ext cx="1373616" cy="1062665"/>
            <a:chOff x="4380163" y="4085070"/>
            <a:chExt cx="1241855" cy="960732"/>
          </a:xfrm>
        </p:grpSpPr>
        <p:sp>
          <p:nvSpPr>
            <p:cNvPr id="732" name="Google Shape;732;p25"/>
            <p:cNvSpPr/>
            <p:nvPr/>
          </p:nvSpPr>
          <p:spPr>
            <a:xfrm>
              <a:off x="4707043" y="4085070"/>
              <a:ext cx="407659" cy="337398"/>
            </a:xfrm>
            <a:custGeom>
              <a:avLst/>
              <a:gdLst/>
              <a:ahLst/>
              <a:cxnLst/>
              <a:rect l="l" t="t" r="r" b="b"/>
              <a:pathLst>
                <a:path w="15561" h="12879" extrusionOk="0">
                  <a:moveTo>
                    <a:pt x="6279" y="0"/>
                  </a:moveTo>
                  <a:cubicBezTo>
                    <a:pt x="6126" y="0"/>
                    <a:pt x="5962" y="14"/>
                    <a:pt x="5783" y="44"/>
                  </a:cubicBezTo>
                  <a:cubicBezTo>
                    <a:pt x="3957" y="310"/>
                    <a:pt x="1" y="2707"/>
                    <a:pt x="1" y="3810"/>
                  </a:cubicBezTo>
                  <a:cubicBezTo>
                    <a:pt x="1" y="3810"/>
                    <a:pt x="724" y="8185"/>
                    <a:pt x="1675" y="10126"/>
                  </a:cubicBezTo>
                  <a:cubicBezTo>
                    <a:pt x="2503" y="11782"/>
                    <a:pt x="6426" y="12879"/>
                    <a:pt x="9869" y="12879"/>
                  </a:cubicBezTo>
                  <a:cubicBezTo>
                    <a:pt x="10538" y="12879"/>
                    <a:pt x="11188" y="12837"/>
                    <a:pt x="11794" y="12751"/>
                  </a:cubicBezTo>
                  <a:cubicBezTo>
                    <a:pt x="15561" y="12180"/>
                    <a:pt x="14838" y="5066"/>
                    <a:pt x="14838" y="5066"/>
                  </a:cubicBezTo>
                  <a:cubicBezTo>
                    <a:pt x="14838" y="5066"/>
                    <a:pt x="10957" y="3734"/>
                    <a:pt x="9436" y="2403"/>
                  </a:cubicBezTo>
                  <a:cubicBezTo>
                    <a:pt x="8097" y="1201"/>
                    <a:pt x="7687" y="0"/>
                    <a:pt x="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4689098" y="4135394"/>
              <a:ext cx="932919" cy="713070"/>
            </a:xfrm>
            <a:custGeom>
              <a:avLst/>
              <a:gdLst/>
              <a:ahLst/>
              <a:cxnLst/>
              <a:rect l="l" t="t" r="r" b="b"/>
              <a:pathLst>
                <a:path w="35611" h="27219" extrusionOk="0">
                  <a:moveTo>
                    <a:pt x="15740" y="0"/>
                  </a:moveTo>
                  <a:cubicBezTo>
                    <a:pt x="15069" y="0"/>
                    <a:pt x="14334" y="450"/>
                    <a:pt x="13316" y="900"/>
                  </a:cubicBezTo>
                  <a:cubicBezTo>
                    <a:pt x="11376" y="1737"/>
                    <a:pt x="11833" y="3715"/>
                    <a:pt x="11871" y="5123"/>
                  </a:cubicBezTo>
                  <a:cubicBezTo>
                    <a:pt x="11944" y="6471"/>
                    <a:pt x="11807" y="8062"/>
                    <a:pt x="10494" y="8062"/>
                  </a:cubicBezTo>
                  <a:cubicBezTo>
                    <a:pt x="10435" y="8062"/>
                    <a:pt x="10374" y="8059"/>
                    <a:pt x="10311" y="8052"/>
                  </a:cubicBezTo>
                  <a:cubicBezTo>
                    <a:pt x="8827" y="7938"/>
                    <a:pt x="4794" y="7101"/>
                    <a:pt x="2930" y="4819"/>
                  </a:cubicBezTo>
                  <a:cubicBezTo>
                    <a:pt x="1561" y="3145"/>
                    <a:pt x="686" y="1889"/>
                    <a:pt x="686" y="1889"/>
                  </a:cubicBezTo>
                  <a:cubicBezTo>
                    <a:pt x="686" y="1889"/>
                    <a:pt x="1" y="4971"/>
                    <a:pt x="1" y="8052"/>
                  </a:cubicBezTo>
                  <a:cubicBezTo>
                    <a:pt x="1" y="11172"/>
                    <a:pt x="343" y="13226"/>
                    <a:pt x="343" y="13226"/>
                  </a:cubicBezTo>
                  <a:cubicBezTo>
                    <a:pt x="343" y="13226"/>
                    <a:pt x="2017" y="14976"/>
                    <a:pt x="4072" y="16004"/>
                  </a:cubicBezTo>
                  <a:cubicBezTo>
                    <a:pt x="4371" y="16144"/>
                    <a:pt x="4760" y="16197"/>
                    <a:pt x="5177" y="16197"/>
                  </a:cubicBezTo>
                  <a:cubicBezTo>
                    <a:pt x="6454" y="16197"/>
                    <a:pt x="7990" y="15699"/>
                    <a:pt x="7990" y="15699"/>
                  </a:cubicBezTo>
                  <a:cubicBezTo>
                    <a:pt x="7990" y="15699"/>
                    <a:pt x="9664" y="18096"/>
                    <a:pt x="13697" y="20987"/>
                  </a:cubicBezTo>
                  <a:cubicBezTo>
                    <a:pt x="17730" y="23879"/>
                    <a:pt x="23931" y="26390"/>
                    <a:pt x="28876" y="27189"/>
                  </a:cubicBezTo>
                  <a:cubicBezTo>
                    <a:pt x="29006" y="27209"/>
                    <a:pt x="29141" y="27219"/>
                    <a:pt x="29278" y="27219"/>
                  </a:cubicBezTo>
                  <a:cubicBezTo>
                    <a:pt x="31445" y="27219"/>
                    <a:pt x="34503" y="24818"/>
                    <a:pt x="35040" y="24031"/>
                  </a:cubicBezTo>
                  <a:cubicBezTo>
                    <a:pt x="35610" y="23194"/>
                    <a:pt x="35458" y="21482"/>
                    <a:pt x="33290" y="19884"/>
                  </a:cubicBezTo>
                  <a:cubicBezTo>
                    <a:pt x="31730" y="18705"/>
                    <a:pt x="26822" y="13112"/>
                    <a:pt x="24121" y="9726"/>
                  </a:cubicBezTo>
                  <a:cubicBezTo>
                    <a:pt x="21154" y="5960"/>
                    <a:pt x="19556" y="4705"/>
                    <a:pt x="17653" y="1585"/>
                  </a:cubicBezTo>
                  <a:cubicBezTo>
                    <a:pt x="16951" y="402"/>
                    <a:pt x="16374" y="0"/>
                    <a:pt x="15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4690094" y="4425049"/>
              <a:ext cx="924929" cy="423404"/>
            </a:xfrm>
            <a:custGeom>
              <a:avLst/>
              <a:gdLst/>
              <a:ahLst/>
              <a:cxnLst/>
              <a:rect l="l" t="t" r="r" b="b"/>
              <a:pathLst>
                <a:path w="35306" h="16162" extrusionOk="0">
                  <a:moveTo>
                    <a:pt x="1" y="1"/>
                  </a:moveTo>
                  <a:lnTo>
                    <a:pt x="1" y="1"/>
                  </a:lnTo>
                  <a:cubicBezTo>
                    <a:pt x="115" y="1371"/>
                    <a:pt x="229" y="2169"/>
                    <a:pt x="229" y="2169"/>
                  </a:cubicBezTo>
                  <a:cubicBezTo>
                    <a:pt x="229" y="2169"/>
                    <a:pt x="1941" y="3919"/>
                    <a:pt x="3958" y="4947"/>
                  </a:cubicBezTo>
                  <a:cubicBezTo>
                    <a:pt x="4247" y="5083"/>
                    <a:pt x="4621" y="5134"/>
                    <a:pt x="5023" y="5134"/>
                  </a:cubicBezTo>
                  <a:cubicBezTo>
                    <a:pt x="6308" y="5134"/>
                    <a:pt x="7876" y="4604"/>
                    <a:pt x="7876" y="4604"/>
                  </a:cubicBezTo>
                  <a:cubicBezTo>
                    <a:pt x="7876" y="4604"/>
                    <a:pt x="9550" y="7039"/>
                    <a:pt x="13583" y="9930"/>
                  </a:cubicBezTo>
                  <a:cubicBezTo>
                    <a:pt x="17615" y="12822"/>
                    <a:pt x="23855" y="15333"/>
                    <a:pt x="28762" y="16132"/>
                  </a:cubicBezTo>
                  <a:cubicBezTo>
                    <a:pt x="28892" y="16152"/>
                    <a:pt x="29027" y="16162"/>
                    <a:pt x="29165" y="16162"/>
                  </a:cubicBezTo>
                  <a:cubicBezTo>
                    <a:pt x="31335" y="16162"/>
                    <a:pt x="34427" y="13761"/>
                    <a:pt x="34964" y="12974"/>
                  </a:cubicBezTo>
                  <a:cubicBezTo>
                    <a:pt x="35040" y="12860"/>
                    <a:pt x="35306" y="12441"/>
                    <a:pt x="35230" y="11909"/>
                  </a:cubicBezTo>
                  <a:lnTo>
                    <a:pt x="35230" y="11909"/>
                  </a:lnTo>
                  <a:cubicBezTo>
                    <a:pt x="34431" y="12860"/>
                    <a:pt x="32453" y="14229"/>
                    <a:pt x="31692" y="14534"/>
                  </a:cubicBezTo>
                  <a:cubicBezTo>
                    <a:pt x="30780" y="14939"/>
                    <a:pt x="29995" y="15098"/>
                    <a:pt x="29260" y="15098"/>
                  </a:cubicBezTo>
                  <a:cubicBezTo>
                    <a:pt x="27512" y="15098"/>
                    <a:pt x="26051" y="14199"/>
                    <a:pt x="23855" y="13583"/>
                  </a:cubicBezTo>
                  <a:cubicBezTo>
                    <a:pt x="20507" y="12632"/>
                    <a:pt x="17501" y="11490"/>
                    <a:pt x="14686" y="9436"/>
                  </a:cubicBezTo>
                  <a:cubicBezTo>
                    <a:pt x="13278" y="8409"/>
                    <a:pt x="11757" y="7382"/>
                    <a:pt x="10577" y="6088"/>
                  </a:cubicBezTo>
                  <a:cubicBezTo>
                    <a:pt x="9664" y="5099"/>
                    <a:pt x="8675" y="4148"/>
                    <a:pt x="7952" y="2968"/>
                  </a:cubicBezTo>
                  <a:cubicBezTo>
                    <a:pt x="7919" y="3002"/>
                    <a:pt x="6380" y="3330"/>
                    <a:pt x="5286" y="3330"/>
                  </a:cubicBezTo>
                  <a:cubicBezTo>
                    <a:pt x="5138" y="3330"/>
                    <a:pt x="4998" y="3324"/>
                    <a:pt x="4871" y="3311"/>
                  </a:cubicBezTo>
                  <a:cubicBezTo>
                    <a:pt x="3881" y="3197"/>
                    <a:pt x="2778" y="2246"/>
                    <a:pt x="1941" y="1675"/>
                  </a:cubicBezTo>
                  <a:cubicBezTo>
                    <a:pt x="1409" y="1332"/>
                    <a:pt x="610" y="72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4883450" y="4135394"/>
              <a:ext cx="717628" cy="615641"/>
            </a:xfrm>
            <a:custGeom>
              <a:avLst/>
              <a:gdLst/>
              <a:ahLst/>
              <a:cxnLst/>
              <a:rect l="l" t="t" r="r" b="b"/>
              <a:pathLst>
                <a:path w="27393" h="23500" extrusionOk="0">
                  <a:moveTo>
                    <a:pt x="8321" y="0"/>
                  </a:moveTo>
                  <a:cubicBezTo>
                    <a:pt x="7650" y="0"/>
                    <a:pt x="6915" y="450"/>
                    <a:pt x="5897" y="900"/>
                  </a:cubicBezTo>
                  <a:cubicBezTo>
                    <a:pt x="3957" y="1737"/>
                    <a:pt x="4414" y="3715"/>
                    <a:pt x="4452" y="5123"/>
                  </a:cubicBezTo>
                  <a:cubicBezTo>
                    <a:pt x="4525" y="6471"/>
                    <a:pt x="4388" y="8062"/>
                    <a:pt x="3075" y="8062"/>
                  </a:cubicBezTo>
                  <a:cubicBezTo>
                    <a:pt x="3016" y="8062"/>
                    <a:pt x="2955" y="8059"/>
                    <a:pt x="2892" y="8052"/>
                  </a:cubicBezTo>
                  <a:cubicBezTo>
                    <a:pt x="2283" y="8014"/>
                    <a:pt x="1180" y="7862"/>
                    <a:pt x="1" y="7558"/>
                  </a:cubicBezTo>
                  <a:lnTo>
                    <a:pt x="1" y="7558"/>
                  </a:lnTo>
                  <a:cubicBezTo>
                    <a:pt x="343" y="7938"/>
                    <a:pt x="1827" y="11134"/>
                    <a:pt x="3995" y="13226"/>
                  </a:cubicBezTo>
                  <a:cubicBezTo>
                    <a:pt x="6734" y="15890"/>
                    <a:pt x="8370" y="17525"/>
                    <a:pt x="11566" y="19618"/>
                  </a:cubicBezTo>
                  <a:cubicBezTo>
                    <a:pt x="13050" y="20607"/>
                    <a:pt x="15941" y="21786"/>
                    <a:pt x="17615" y="22319"/>
                  </a:cubicBezTo>
                  <a:cubicBezTo>
                    <a:pt x="19175" y="22814"/>
                    <a:pt x="21001" y="23460"/>
                    <a:pt x="22637" y="23498"/>
                  </a:cubicBezTo>
                  <a:cubicBezTo>
                    <a:pt x="22671" y="23499"/>
                    <a:pt x="22705" y="23499"/>
                    <a:pt x="22739" y="23499"/>
                  </a:cubicBezTo>
                  <a:cubicBezTo>
                    <a:pt x="24590" y="23499"/>
                    <a:pt x="25973" y="22490"/>
                    <a:pt x="27392" y="21444"/>
                  </a:cubicBezTo>
                  <a:cubicBezTo>
                    <a:pt x="27050" y="20911"/>
                    <a:pt x="26555" y="20379"/>
                    <a:pt x="25871" y="19884"/>
                  </a:cubicBezTo>
                  <a:cubicBezTo>
                    <a:pt x="24311" y="18705"/>
                    <a:pt x="19403" y="13112"/>
                    <a:pt x="16702" y="9688"/>
                  </a:cubicBezTo>
                  <a:cubicBezTo>
                    <a:pt x="13735" y="5960"/>
                    <a:pt x="12137" y="4705"/>
                    <a:pt x="10234" y="1585"/>
                  </a:cubicBezTo>
                  <a:cubicBezTo>
                    <a:pt x="9532" y="402"/>
                    <a:pt x="8955" y="0"/>
                    <a:pt x="8321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4987110" y="4135394"/>
              <a:ext cx="613965" cy="601652"/>
            </a:xfrm>
            <a:custGeom>
              <a:avLst/>
              <a:gdLst/>
              <a:ahLst/>
              <a:cxnLst/>
              <a:rect l="l" t="t" r="r" b="b"/>
              <a:pathLst>
                <a:path w="23436" h="22966" extrusionOk="0">
                  <a:moveTo>
                    <a:pt x="4364" y="0"/>
                  </a:moveTo>
                  <a:cubicBezTo>
                    <a:pt x="3693" y="0"/>
                    <a:pt x="2958" y="450"/>
                    <a:pt x="1940" y="900"/>
                  </a:cubicBezTo>
                  <a:cubicBezTo>
                    <a:pt x="0" y="1737"/>
                    <a:pt x="457" y="3715"/>
                    <a:pt x="495" y="5123"/>
                  </a:cubicBezTo>
                  <a:cubicBezTo>
                    <a:pt x="533" y="6036"/>
                    <a:pt x="495" y="7025"/>
                    <a:pt x="38" y="7596"/>
                  </a:cubicBezTo>
                  <a:cubicBezTo>
                    <a:pt x="1408" y="7063"/>
                    <a:pt x="1218" y="5389"/>
                    <a:pt x="1712" y="4134"/>
                  </a:cubicBezTo>
                  <a:cubicBezTo>
                    <a:pt x="2080" y="3252"/>
                    <a:pt x="2944" y="2228"/>
                    <a:pt x="3997" y="2228"/>
                  </a:cubicBezTo>
                  <a:cubicBezTo>
                    <a:pt x="4034" y="2228"/>
                    <a:pt x="4071" y="2229"/>
                    <a:pt x="4109" y="2232"/>
                  </a:cubicBezTo>
                  <a:cubicBezTo>
                    <a:pt x="4908" y="2270"/>
                    <a:pt x="5326" y="3031"/>
                    <a:pt x="5631" y="3677"/>
                  </a:cubicBezTo>
                  <a:cubicBezTo>
                    <a:pt x="6315" y="5123"/>
                    <a:pt x="6886" y="6531"/>
                    <a:pt x="7761" y="7862"/>
                  </a:cubicBezTo>
                  <a:cubicBezTo>
                    <a:pt x="8674" y="9270"/>
                    <a:pt x="9397" y="10792"/>
                    <a:pt x="10310" y="12199"/>
                  </a:cubicBezTo>
                  <a:cubicBezTo>
                    <a:pt x="11261" y="13721"/>
                    <a:pt x="12441" y="14900"/>
                    <a:pt x="13848" y="16004"/>
                  </a:cubicBezTo>
                  <a:cubicBezTo>
                    <a:pt x="15256" y="17107"/>
                    <a:pt x="16740" y="18210"/>
                    <a:pt x="18337" y="19085"/>
                  </a:cubicBezTo>
                  <a:cubicBezTo>
                    <a:pt x="19289" y="19618"/>
                    <a:pt x="20734" y="19998"/>
                    <a:pt x="21229" y="21064"/>
                  </a:cubicBezTo>
                  <a:cubicBezTo>
                    <a:pt x="21571" y="21748"/>
                    <a:pt x="21381" y="22395"/>
                    <a:pt x="21001" y="22966"/>
                  </a:cubicBezTo>
                  <a:cubicBezTo>
                    <a:pt x="21876" y="22585"/>
                    <a:pt x="22636" y="22015"/>
                    <a:pt x="23435" y="21444"/>
                  </a:cubicBezTo>
                  <a:cubicBezTo>
                    <a:pt x="23093" y="20911"/>
                    <a:pt x="22598" y="20379"/>
                    <a:pt x="21914" y="19884"/>
                  </a:cubicBezTo>
                  <a:cubicBezTo>
                    <a:pt x="20354" y="18705"/>
                    <a:pt x="15446" y="13112"/>
                    <a:pt x="12745" y="9726"/>
                  </a:cubicBezTo>
                  <a:cubicBezTo>
                    <a:pt x="9778" y="5960"/>
                    <a:pt x="8180" y="4705"/>
                    <a:pt x="6277" y="1585"/>
                  </a:cubicBezTo>
                  <a:cubicBezTo>
                    <a:pt x="5575" y="402"/>
                    <a:pt x="4998" y="0"/>
                    <a:pt x="4364" y="0"/>
                  </a:cubicBezTo>
                  <a:close/>
                </a:path>
              </a:pathLst>
            </a:custGeom>
            <a:solidFill>
              <a:srgbClr val="FFFFFF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5000051" y="4238267"/>
              <a:ext cx="321941" cy="230538"/>
            </a:xfrm>
            <a:custGeom>
              <a:avLst/>
              <a:gdLst/>
              <a:ahLst/>
              <a:cxnLst/>
              <a:rect l="l" t="t" r="r" b="b"/>
              <a:pathLst>
                <a:path w="12289" h="8800" extrusionOk="0">
                  <a:moveTo>
                    <a:pt x="7388" y="977"/>
                  </a:moveTo>
                  <a:cubicBezTo>
                    <a:pt x="8120" y="977"/>
                    <a:pt x="8693" y="1456"/>
                    <a:pt x="9474" y="2490"/>
                  </a:cubicBezTo>
                  <a:cubicBezTo>
                    <a:pt x="10881" y="4354"/>
                    <a:pt x="9664" y="5647"/>
                    <a:pt x="7343" y="6827"/>
                  </a:cubicBezTo>
                  <a:cubicBezTo>
                    <a:pt x="6352" y="7331"/>
                    <a:pt x="5603" y="7612"/>
                    <a:pt x="4976" y="7612"/>
                  </a:cubicBezTo>
                  <a:cubicBezTo>
                    <a:pt x="4136" y="7612"/>
                    <a:pt x="3513" y="7106"/>
                    <a:pt x="2816" y="5952"/>
                  </a:cubicBezTo>
                  <a:cubicBezTo>
                    <a:pt x="1599" y="3935"/>
                    <a:pt x="3501" y="2756"/>
                    <a:pt x="5631" y="1576"/>
                  </a:cubicBezTo>
                  <a:cubicBezTo>
                    <a:pt x="6355" y="1184"/>
                    <a:pt x="6906" y="977"/>
                    <a:pt x="7388" y="977"/>
                  </a:cubicBezTo>
                  <a:close/>
                  <a:moveTo>
                    <a:pt x="7653" y="1"/>
                  </a:moveTo>
                  <a:cubicBezTo>
                    <a:pt x="7004" y="1"/>
                    <a:pt x="6262" y="284"/>
                    <a:pt x="5289" y="816"/>
                  </a:cubicBezTo>
                  <a:cubicBezTo>
                    <a:pt x="2474" y="2375"/>
                    <a:pt x="1" y="3935"/>
                    <a:pt x="1599" y="6598"/>
                  </a:cubicBezTo>
                  <a:cubicBezTo>
                    <a:pt x="2535" y="8123"/>
                    <a:pt x="3347" y="8800"/>
                    <a:pt x="4449" y="8800"/>
                  </a:cubicBezTo>
                  <a:cubicBezTo>
                    <a:pt x="5271" y="8800"/>
                    <a:pt x="6254" y="8423"/>
                    <a:pt x="7572" y="7740"/>
                  </a:cubicBezTo>
                  <a:cubicBezTo>
                    <a:pt x="10653" y="6180"/>
                    <a:pt x="12289" y="4506"/>
                    <a:pt x="10425" y="2033"/>
                  </a:cubicBezTo>
                  <a:cubicBezTo>
                    <a:pt x="9397" y="640"/>
                    <a:pt x="8630" y="1"/>
                    <a:pt x="7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5013018" y="4227867"/>
              <a:ext cx="321941" cy="230564"/>
            </a:xfrm>
            <a:custGeom>
              <a:avLst/>
              <a:gdLst/>
              <a:ahLst/>
              <a:cxnLst/>
              <a:rect l="l" t="t" r="r" b="b"/>
              <a:pathLst>
                <a:path w="12289" h="8801" extrusionOk="0">
                  <a:moveTo>
                    <a:pt x="7396" y="983"/>
                  </a:moveTo>
                  <a:cubicBezTo>
                    <a:pt x="8129" y="983"/>
                    <a:pt x="8699" y="1458"/>
                    <a:pt x="9473" y="2506"/>
                  </a:cubicBezTo>
                  <a:cubicBezTo>
                    <a:pt x="10881" y="4370"/>
                    <a:pt x="9664" y="5664"/>
                    <a:pt x="7343" y="6843"/>
                  </a:cubicBezTo>
                  <a:cubicBezTo>
                    <a:pt x="6360" y="7343"/>
                    <a:pt x="5616" y="7617"/>
                    <a:pt x="4992" y="7617"/>
                  </a:cubicBezTo>
                  <a:cubicBezTo>
                    <a:pt x="4143" y="7617"/>
                    <a:pt x="3517" y="7109"/>
                    <a:pt x="2816" y="5968"/>
                  </a:cubicBezTo>
                  <a:cubicBezTo>
                    <a:pt x="1598" y="3952"/>
                    <a:pt x="3500" y="2772"/>
                    <a:pt x="5593" y="1593"/>
                  </a:cubicBezTo>
                  <a:cubicBezTo>
                    <a:pt x="6341" y="1196"/>
                    <a:pt x="6905" y="983"/>
                    <a:pt x="7396" y="983"/>
                  </a:cubicBezTo>
                  <a:close/>
                  <a:moveTo>
                    <a:pt x="7647" y="1"/>
                  </a:moveTo>
                  <a:cubicBezTo>
                    <a:pt x="6999" y="1"/>
                    <a:pt x="6258" y="287"/>
                    <a:pt x="5288" y="832"/>
                  </a:cubicBezTo>
                  <a:cubicBezTo>
                    <a:pt x="2473" y="2392"/>
                    <a:pt x="0" y="3914"/>
                    <a:pt x="1598" y="6615"/>
                  </a:cubicBezTo>
                  <a:cubicBezTo>
                    <a:pt x="2511" y="8136"/>
                    <a:pt x="3324" y="8800"/>
                    <a:pt x="4427" y="8800"/>
                  </a:cubicBezTo>
                  <a:cubicBezTo>
                    <a:pt x="5256" y="8800"/>
                    <a:pt x="6249" y="8425"/>
                    <a:pt x="7571" y="7756"/>
                  </a:cubicBezTo>
                  <a:cubicBezTo>
                    <a:pt x="10653" y="6196"/>
                    <a:pt x="12289" y="4484"/>
                    <a:pt x="10424" y="2050"/>
                  </a:cubicBezTo>
                  <a:cubicBezTo>
                    <a:pt x="9394" y="653"/>
                    <a:pt x="8626" y="1"/>
                    <a:pt x="7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4398107" y="4281649"/>
              <a:ext cx="407659" cy="338157"/>
            </a:xfrm>
            <a:custGeom>
              <a:avLst/>
              <a:gdLst/>
              <a:ahLst/>
              <a:cxnLst/>
              <a:rect l="l" t="t" r="r" b="b"/>
              <a:pathLst>
                <a:path w="15561" h="12908" extrusionOk="0">
                  <a:moveTo>
                    <a:pt x="6228" y="0"/>
                  </a:moveTo>
                  <a:cubicBezTo>
                    <a:pt x="6090" y="0"/>
                    <a:pt x="5942" y="11"/>
                    <a:pt x="5783" y="35"/>
                  </a:cubicBezTo>
                  <a:cubicBezTo>
                    <a:pt x="3957" y="339"/>
                    <a:pt x="0" y="2736"/>
                    <a:pt x="0" y="3839"/>
                  </a:cubicBezTo>
                  <a:cubicBezTo>
                    <a:pt x="0" y="3839"/>
                    <a:pt x="723" y="8214"/>
                    <a:pt x="1712" y="10154"/>
                  </a:cubicBezTo>
                  <a:cubicBezTo>
                    <a:pt x="2508" y="11811"/>
                    <a:pt x="6426" y="12907"/>
                    <a:pt x="9869" y="12907"/>
                  </a:cubicBezTo>
                  <a:cubicBezTo>
                    <a:pt x="10537" y="12907"/>
                    <a:pt x="11187" y="12866"/>
                    <a:pt x="11794" y="12779"/>
                  </a:cubicBezTo>
                  <a:cubicBezTo>
                    <a:pt x="15560" y="12209"/>
                    <a:pt x="14837" y="5056"/>
                    <a:pt x="14837" y="5056"/>
                  </a:cubicBezTo>
                  <a:cubicBezTo>
                    <a:pt x="14837" y="5056"/>
                    <a:pt x="10957" y="3763"/>
                    <a:pt x="9435" y="2431"/>
                  </a:cubicBezTo>
                  <a:cubicBezTo>
                    <a:pt x="8081" y="1216"/>
                    <a:pt x="7677" y="0"/>
                    <a:pt x="6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4380163" y="4332732"/>
              <a:ext cx="932893" cy="713070"/>
            </a:xfrm>
            <a:custGeom>
              <a:avLst/>
              <a:gdLst/>
              <a:ahLst/>
              <a:cxnLst/>
              <a:rect l="l" t="t" r="r" b="b"/>
              <a:pathLst>
                <a:path w="35610" h="27219" extrusionOk="0">
                  <a:moveTo>
                    <a:pt x="15745" y="0"/>
                  </a:moveTo>
                  <a:cubicBezTo>
                    <a:pt x="15068" y="0"/>
                    <a:pt x="14333" y="450"/>
                    <a:pt x="13316" y="900"/>
                  </a:cubicBezTo>
                  <a:cubicBezTo>
                    <a:pt x="11375" y="1737"/>
                    <a:pt x="11832" y="3715"/>
                    <a:pt x="11870" y="5123"/>
                  </a:cubicBezTo>
                  <a:cubicBezTo>
                    <a:pt x="11943" y="6470"/>
                    <a:pt x="11807" y="8062"/>
                    <a:pt x="10493" y="8062"/>
                  </a:cubicBezTo>
                  <a:cubicBezTo>
                    <a:pt x="10435" y="8062"/>
                    <a:pt x="10374" y="8059"/>
                    <a:pt x="10310" y="8052"/>
                  </a:cubicBezTo>
                  <a:cubicBezTo>
                    <a:pt x="8826" y="7938"/>
                    <a:pt x="4794" y="7101"/>
                    <a:pt x="2930" y="4818"/>
                  </a:cubicBezTo>
                  <a:cubicBezTo>
                    <a:pt x="1560" y="3144"/>
                    <a:pt x="685" y="1889"/>
                    <a:pt x="685" y="1889"/>
                  </a:cubicBezTo>
                  <a:cubicBezTo>
                    <a:pt x="685" y="1889"/>
                    <a:pt x="0" y="4971"/>
                    <a:pt x="0" y="8052"/>
                  </a:cubicBezTo>
                  <a:cubicBezTo>
                    <a:pt x="0" y="11172"/>
                    <a:pt x="343" y="13226"/>
                    <a:pt x="343" y="13226"/>
                  </a:cubicBezTo>
                  <a:cubicBezTo>
                    <a:pt x="343" y="13226"/>
                    <a:pt x="2017" y="14976"/>
                    <a:pt x="4071" y="16003"/>
                  </a:cubicBezTo>
                  <a:cubicBezTo>
                    <a:pt x="4361" y="16139"/>
                    <a:pt x="4735" y="16191"/>
                    <a:pt x="5136" y="16191"/>
                  </a:cubicBezTo>
                  <a:cubicBezTo>
                    <a:pt x="6421" y="16191"/>
                    <a:pt x="7990" y="15661"/>
                    <a:pt x="7990" y="15661"/>
                  </a:cubicBezTo>
                  <a:cubicBezTo>
                    <a:pt x="7990" y="15661"/>
                    <a:pt x="9663" y="18096"/>
                    <a:pt x="13696" y="20987"/>
                  </a:cubicBezTo>
                  <a:cubicBezTo>
                    <a:pt x="17729" y="23879"/>
                    <a:pt x="23968" y="26390"/>
                    <a:pt x="28876" y="27188"/>
                  </a:cubicBezTo>
                  <a:cubicBezTo>
                    <a:pt x="29006" y="27209"/>
                    <a:pt x="29140" y="27219"/>
                    <a:pt x="29278" y="27219"/>
                  </a:cubicBezTo>
                  <a:cubicBezTo>
                    <a:pt x="31444" y="27219"/>
                    <a:pt x="34502" y="24818"/>
                    <a:pt x="35039" y="24031"/>
                  </a:cubicBezTo>
                  <a:cubicBezTo>
                    <a:pt x="35610" y="23194"/>
                    <a:pt x="35457" y="21482"/>
                    <a:pt x="33289" y="19884"/>
                  </a:cubicBezTo>
                  <a:cubicBezTo>
                    <a:pt x="31729" y="18705"/>
                    <a:pt x="26821" y="13112"/>
                    <a:pt x="24120" y="9688"/>
                  </a:cubicBezTo>
                  <a:cubicBezTo>
                    <a:pt x="21153" y="5960"/>
                    <a:pt x="19555" y="4666"/>
                    <a:pt x="17691" y="1585"/>
                  </a:cubicBezTo>
                  <a:cubicBezTo>
                    <a:pt x="16970" y="402"/>
                    <a:pt x="16384" y="0"/>
                    <a:pt x="1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4381158" y="4622387"/>
              <a:ext cx="924929" cy="423247"/>
            </a:xfrm>
            <a:custGeom>
              <a:avLst/>
              <a:gdLst/>
              <a:ahLst/>
              <a:cxnLst/>
              <a:rect l="l" t="t" r="r" b="b"/>
              <a:pathLst>
                <a:path w="35306" h="16156" extrusionOk="0">
                  <a:moveTo>
                    <a:pt x="0" y="1"/>
                  </a:moveTo>
                  <a:lnTo>
                    <a:pt x="0" y="1"/>
                  </a:lnTo>
                  <a:cubicBezTo>
                    <a:pt x="114" y="1370"/>
                    <a:pt x="229" y="2169"/>
                    <a:pt x="229" y="2169"/>
                  </a:cubicBezTo>
                  <a:cubicBezTo>
                    <a:pt x="229" y="2169"/>
                    <a:pt x="1941" y="3919"/>
                    <a:pt x="3957" y="4946"/>
                  </a:cubicBezTo>
                  <a:cubicBezTo>
                    <a:pt x="4247" y="5082"/>
                    <a:pt x="4621" y="5134"/>
                    <a:pt x="5022" y="5134"/>
                  </a:cubicBezTo>
                  <a:cubicBezTo>
                    <a:pt x="6307" y="5134"/>
                    <a:pt x="7875" y="4604"/>
                    <a:pt x="7875" y="4604"/>
                  </a:cubicBezTo>
                  <a:cubicBezTo>
                    <a:pt x="7875" y="4604"/>
                    <a:pt x="9549" y="7039"/>
                    <a:pt x="13582" y="9930"/>
                  </a:cubicBezTo>
                  <a:cubicBezTo>
                    <a:pt x="17615" y="12822"/>
                    <a:pt x="23854" y="15333"/>
                    <a:pt x="28762" y="16131"/>
                  </a:cubicBezTo>
                  <a:cubicBezTo>
                    <a:pt x="28879" y="16148"/>
                    <a:pt x="29001" y="16156"/>
                    <a:pt x="29126" y="16156"/>
                  </a:cubicBezTo>
                  <a:cubicBezTo>
                    <a:pt x="31298" y="16156"/>
                    <a:pt x="34423" y="13765"/>
                    <a:pt x="34963" y="12974"/>
                  </a:cubicBezTo>
                  <a:cubicBezTo>
                    <a:pt x="35039" y="12822"/>
                    <a:pt x="35305" y="12441"/>
                    <a:pt x="35229" y="11909"/>
                  </a:cubicBezTo>
                  <a:lnTo>
                    <a:pt x="35229" y="11909"/>
                  </a:lnTo>
                  <a:cubicBezTo>
                    <a:pt x="34430" y="12860"/>
                    <a:pt x="32452" y="14229"/>
                    <a:pt x="31691" y="14534"/>
                  </a:cubicBezTo>
                  <a:cubicBezTo>
                    <a:pt x="30782" y="14938"/>
                    <a:pt x="29999" y="15097"/>
                    <a:pt x="29266" y="15097"/>
                  </a:cubicBezTo>
                  <a:cubicBezTo>
                    <a:pt x="27515" y="15097"/>
                    <a:pt x="26053" y="14188"/>
                    <a:pt x="23854" y="13544"/>
                  </a:cubicBezTo>
                  <a:cubicBezTo>
                    <a:pt x="20506" y="12631"/>
                    <a:pt x="17501" y="11490"/>
                    <a:pt x="14685" y="9436"/>
                  </a:cubicBezTo>
                  <a:cubicBezTo>
                    <a:pt x="13278" y="8408"/>
                    <a:pt x="11756" y="7381"/>
                    <a:pt x="10577" y="6088"/>
                  </a:cubicBezTo>
                  <a:cubicBezTo>
                    <a:pt x="9663" y="5061"/>
                    <a:pt x="8674" y="4148"/>
                    <a:pt x="7952" y="2968"/>
                  </a:cubicBezTo>
                  <a:cubicBezTo>
                    <a:pt x="7918" y="3002"/>
                    <a:pt x="6380" y="3330"/>
                    <a:pt x="5286" y="3330"/>
                  </a:cubicBezTo>
                  <a:cubicBezTo>
                    <a:pt x="5137" y="3330"/>
                    <a:pt x="4997" y="3324"/>
                    <a:pt x="4870" y="3311"/>
                  </a:cubicBezTo>
                  <a:cubicBezTo>
                    <a:pt x="3881" y="3196"/>
                    <a:pt x="2777" y="2245"/>
                    <a:pt x="1941" y="1675"/>
                  </a:cubicBezTo>
                  <a:cubicBezTo>
                    <a:pt x="1408" y="1332"/>
                    <a:pt x="609" y="72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4574488" y="4332732"/>
              <a:ext cx="717628" cy="615641"/>
            </a:xfrm>
            <a:custGeom>
              <a:avLst/>
              <a:gdLst/>
              <a:ahLst/>
              <a:cxnLst/>
              <a:rect l="l" t="t" r="r" b="b"/>
              <a:pathLst>
                <a:path w="27393" h="23500" extrusionOk="0">
                  <a:moveTo>
                    <a:pt x="8327" y="0"/>
                  </a:moveTo>
                  <a:cubicBezTo>
                    <a:pt x="7650" y="0"/>
                    <a:pt x="6915" y="450"/>
                    <a:pt x="5898" y="900"/>
                  </a:cubicBezTo>
                  <a:cubicBezTo>
                    <a:pt x="3957" y="1737"/>
                    <a:pt x="4414" y="3715"/>
                    <a:pt x="4452" y="5123"/>
                  </a:cubicBezTo>
                  <a:cubicBezTo>
                    <a:pt x="4526" y="6484"/>
                    <a:pt x="4386" y="8058"/>
                    <a:pt x="3036" y="8058"/>
                  </a:cubicBezTo>
                  <a:cubicBezTo>
                    <a:pt x="2989" y="8058"/>
                    <a:pt x="2942" y="8056"/>
                    <a:pt x="2892" y="8052"/>
                  </a:cubicBezTo>
                  <a:cubicBezTo>
                    <a:pt x="2283" y="8014"/>
                    <a:pt x="1180" y="7862"/>
                    <a:pt x="1" y="7558"/>
                  </a:cubicBezTo>
                  <a:lnTo>
                    <a:pt x="1" y="7558"/>
                  </a:lnTo>
                  <a:cubicBezTo>
                    <a:pt x="343" y="7938"/>
                    <a:pt x="1827" y="11134"/>
                    <a:pt x="3995" y="13226"/>
                  </a:cubicBezTo>
                  <a:cubicBezTo>
                    <a:pt x="6735" y="15889"/>
                    <a:pt x="8371" y="17525"/>
                    <a:pt x="11566" y="19618"/>
                  </a:cubicBezTo>
                  <a:cubicBezTo>
                    <a:pt x="13050" y="20607"/>
                    <a:pt x="15941" y="21786"/>
                    <a:pt x="17615" y="22319"/>
                  </a:cubicBezTo>
                  <a:cubicBezTo>
                    <a:pt x="19175" y="22775"/>
                    <a:pt x="21001" y="23460"/>
                    <a:pt x="22637" y="23498"/>
                  </a:cubicBezTo>
                  <a:cubicBezTo>
                    <a:pt x="22671" y="23499"/>
                    <a:pt x="22706" y="23499"/>
                    <a:pt x="22739" y="23499"/>
                  </a:cubicBezTo>
                  <a:cubicBezTo>
                    <a:pt x="24591" y="23499"/>
                    <a:pt x="26010" y="22490"/>
                    <a:pt x="27393" y="21444"/>
                  </a:cubicBezTo>
                  <a:cubicBezTo>
                    <a:pt x="27050" y="20911"/>
                    <a:pt x="26594" y="20379"/>
                    <a:pt x="25871" y="19884"/>
                  </a:cubicBezTo>
                  <a:cubicBezTo>
                    <a:pt x="24311" y="18705"/>
                    <a:pt x="19403" y="13112"/>
                    <a:pt x="16702" y="9688"/>
                  </a:cubicBezTo>
                  <a:cubicBezTo>
                    <a:pt x="13735" y="5960"/>
                    <a:pt x="12137" y="4666"/>
                    <a:pt x="10273" y="1585"/>
                  </a:cubicBezTo>
                  <a:cubicBezTo>
                    <a:pt x="9552" y="402"/>
                    <a:pt x="8966" y="0"/>
                    <a:pt x="8327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4678148" y="4332732"/>
              <a:ext cx="613965" cy="601652"/>
            </a:xfrm>
            <a:custGeom>
              <a:avLst/>
              <a:gdLst/>
              <a:ahLst/>
              <a:cxnLst/>
              <a:rect l="l" t="t" r="r" b="b"/>
              <a:pathLst>
                <a:path w="23436" h="22966" extrusionOk="0">
                  <a:moveTo>
                    <a:pt x="4370" y="0"/>
                  </a:moveTo>
                  <a:cubicBezTo>
                    <a:pt x="3693" y="0"/>
                    <a:pt x="2958" y="450"/>
                    <a:pt x="1941" y="900"/>
                  </a:cubicBezTo>
                  <a:cubicBezTo>
                    <a:pt x="0" y="1737"/>
                    <a:pt x="457" y="3715"/>
                    <a:pt x="495" y="5123"/>
                  </a:cubicBezTo>
                  <a:cubicBezTo>
                    <a:pt x="533" y="6036"/>
                    <a:pt x="495" y="7025"/>
                    <a:pt x="77" y="7596"/>
                  </a:cubicBezTo>
                  <a:cubicBezTo>
                    <a:pt x="1408" y="7063"/>
                    <a:pt x="1218" y="5389"/>
                    <a:pt x="1712" y="4134"/>
                  </a:cubicBezTo>
                  <a:cubicBezTo>
                    <a:pt x="2075" y="3265"/>
                    <a:pt x="2919" y="2223"/>
                    <a:pt x="3951" y="2223"/>
                  </a:cubicBezTo>
                  <a:cubicBezTo>
                    <a:pt x="4003" y="2223"/>
                    <a:pt x="4056" y="2226"/>
                    <a:pt x="4109" y="2231"/>
                  </a:cubicBezTo>
                  <a:cubicBezTo>
                    <a:pt x="4908" y="2269"/>
                    <a:pt x="5327" y="3030"/>
                    <a:pt x="5631" y="3677"/>
                  </a:cubicBezTo>
                  <a:cubicBezTo>
                    <a:pt x="6316" y="5123"/>
                    <a:pt x="6886" y="6530"/>
                    <a:pt x="7761" y="7862"/>
                  </a:cubicBezTo>
                  <a:cubicBezTo>
                    <a:pt x="8675" y="9270"/>
                    <a:pt x="9397" y="10791"/>
                    <a:pt x="10310" y="12199"/>
                  </a:cubicBezTo>
                  <a:cubicBezTo>
                    <a:pt x="11262" y="13683"/>
                    <a:pt x="12441" y="14900"/>
                    <a:pt x="13849" y="16003"/>
                  </a:cubicBezTo>
                  <a:cubicBezTo>
                    <a:pt x="15256" y="17107"/>
                    <a:pt x="16778" y="18210"/>
                    <a:pt x="18338" y="19085"/>
                  </a:cubicBezTo>
                  <a:cubicBezTo>
                    <a:pt x="19289" y="19580"/>
                    <a:pt x="20735" y="19998"/>
                    <a:pt x="21267" y="21063"/>
                  </a:cubicBezTo>
                  <a:cubicBezTo>
                    <a:pt x="21572" y="21710"/>
                    <a:pt x="21419" y="22395"/>
                    <a:pt x="21001" y="22966"/>
                  </a:cubicBezTo>
                  <a:cubicBezTo>
                    <a:pt x="21876" y="22585"/>
                    <a:pt x="22637" y="22014"/>
                    <a:pt x="23436" y="21444"/>
                  </a:cubicBezTo>
                  <a:cubicBezTo>
                    <a:pt x="23093" y="20911"/>
                    <a:pt x="22637" y="20379"/>
                    <a:pt x="21914" y="19884"/>
                  </a:cubicBezTo>
                  <a:cubicBezTo>
                    <a:pt x="20354" y="18705"/>
                    <a:pt x="15446" y="13112"/>
                    <a:pt x="12745" y="9688"/>
                  </a:cubicBezTo>
                  <a:cubicBezTo>
                    <a:pt x="9778" y="5960"/>
                    <a:pt x="8180" y="4666"/>
                    <a:pt x="6316" y="1585"/>
                  </a:cubicBezTo>
                  <a:cubicBezTo>
                    <a:pt x="5595" y="402"/>
                    <a:pt x="5009" y="0"/>
                    <a:pt x="4370" y="0"/>
                  </a:cubicBezTo>
                  <a:close/>
                </a:path>
              </a:pathLst>
            </a:custGeom>
            <a:solidFill>
              <a:srgbClr val="FFFFFF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4691115" y="4435606"/>
              <a:ext cx="321941" cy="230119"/>
            </a:xfrm>
            <a:custGeom>
              <a:avLst/>
              <a:gdLst/>
              <a:ahLst/>
              <a:cxnLst/>
              <a:rect l="l" t="t" r="r" b="b"/>
              <a:pathLst>
                <a:path w="12289" h="8784" extrusionOk="0">
                  <a:moveTo>
                    <a:pt x="7387" y="977"/>
                  </a:moveTo>
                  <a:cubicBezTo>
                    <a:pt x="8120" y="977"/>
                    <a:pt x="8692" y="1456"/>
                    <a:pt x="9473" y="2489"/>
                  </a:cubicBezTo>
                  <a:cubicBezTo>
                    <a:pt x="10881" y="4353"/>
                    <a:pt x="9663" y="5647"/>
                    <a:pt x="7343" y="6826"/>
                  </a:cubicBezTo>
                  <a:cubicBezTo>
                    <a:pt x="6360" y="7326"/>
                    <a:pt x="5616" y="7600"/>
                    <a:pt x="4992" y="7600"/>
                  </a:cubicBezTo>
                  <a:cubicBezTo>
                    <a:pt x="4143" y="7600"/>
                    <a:pt x="3517" y="7092"/>
                    <a:pt x="2815" y="5951"/>
                  </a:cubicBezTo>
                  <a:cubicBezTo>
                    <a:pt x="1598" y="3935"/>
                    <a:pt x="3500" y="2756"/>
                    <a:pt x="5631" y="1576"/>
                  </a:cubicBezTo>
                  <a:cubicBezTo>
                    <a:pt x="6355" y="1184"/>
                    <a:pt x="6905" y="977"/>
                    <a:pt x="7387" y="977"/>
                  </a:cubicBezTo>
                  <a:close/>
                  <a:moveTo>
                    <a:pt x="7653" y="0"/>
                  </a:moveTo>
                  <a:cubicBezTo>
                    <a:pt x="7003" y="0"/>
                    <a:pt x="6261" y="283"/>
                    <a:pt x="5288" y="815"/>
                  </a:cubicBezTo>
                  <a:cubicBezTo>
                    <a:pt x="2473" y="2375"/>
                    <a:pt x="0" y="3935"/>
                    <a:pt x="1598" y="6598"/>
                  </a:cubicBezTo>
                  <a:cubicBezTo>
                    <a:pt x="2532" y="8119"/>
                    <a:pt x="3355" y="8784"/>
                    <a:pt x="4462" y="8784"/>
                  </a:cubicBezTo>
                  <a:cubicBezTo>
                    <a:pt x="5294" y="8784"/>
                    <a:pt x="6287" y="8408"/>
                    <a:pt x="7609" y="7739"/>
                  </a:cubicBezTo>
                  <a:cubicBezTo>
                    <a:pt x="10652" y="6180"/>
                    <a:pt x="12288" y="4468"/>
                    <a:pt x="10424" y="2033"/>
                  </a:cubicBezTo>
                  <a:cubicBezTo>
                    <a:pt x="9396" y="639"/>
                    <a:pt x="8629" y="0"/>
                    <a:pt x="7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4704056" y="4425206"/>
              <a:ext cx="321941" cy="230486"/>
            </a:xfrm>
            <a:custGeom>
              <a:avLst/>
              <a:gdLst/>
              <a:ahLst/>
              <a:cxnLst/>
              <a:rect l="l" t="t" r="r" b="b"/>
              <a:pathLst>
                <a:path w="12289" h="8798" extrusionOk="0">
                  <a:moveTo>
                    <a:pt x="7398" y="966"/>
                  </a:moveTo>
                  <a:cubicBezTo>
                    <a:pt x="8126" y="966"/>
                    <a:pt x="8697" y="1455"/>
                    <a:pt x="9474" y="2506"/>
                  </a:cubicBezTo>
                  <a:cubicBezTo>
                    <a:pt x="10881" y="4370"/>
                    <a:pt x="9664" y="5625"/>
                    <a:pt x="7343" y="6843"/>
                  </a:cubicBezTo>
                  <a:cubicBezTo>
                    <a:pt x="6365" y="7340"/>
                    <a:pt x="5624" y="7614"/>
                    <a:pt x="5002" y="7614"/>
                  </a:cubicBezTo>
                  <a:cubicBezTo>
                    <a:pt x="4148" y="7614"/>
                    <a:pt x="3520" y="7097"/>
                    <a:pt x="2816" y="5930"/>
                  </a:cubicBezTo>
                  <a:cubicBezTo>
                    <a:pt x="1598" y="3952"/>
                    <a:pt x="3501" y="2772"/>
                    <a:pt x="5631" y="1593"/>
                  </a:cubicBezTo>
                  <a:cubicBezTo>
                    <a:pt x="6361" y="1182"/>
                    <a:pt x="6914" y="966"/>
                    <a:pt x="7398" y="966"/>
                  </a:cubicBezTo>
                  <a:close/>
                  <a:moveTo>
                    <a:pt x="7647" y="0"/>
                  </a:moveTo>
                  <a:cubicBezTo>
                    <a:pt x="6999" y="0"/>
                    <a:pt x="6259" y="286"/>
                    <a:pt x="5289" y="832"/>
                  </a:cubicBezTo>
                  <a:cubicBezTo>
                    <a:pt x="2473" y="2392"/>
                    <a:pt x="1" y="3913"/>
                    <a:pt x="1598" y="6577"/>
                  </a:cubicBezTo>
                  <a:cubicBezTo>
                    <a:pt x="2535" y="8124"/>
                    <a:pt x="3348" y="8797"/>
                    <a:pt x="4450" y="8797"/>
                  </a:cubicBezTo>
                  <a:cubicBezTo>
                    <a:pt x="5272" y="8797"/>
                    <a:pt x="6255" y="8422"/>
                    <a:pt x="7571" y="7756"/>
                  </a:cubicBezTo>
                  <a:cubicBezTo>
                    <a:pt x="10653" y="6196"/>
                    <a:pt x="12289" y="4484"/>
                    <a:pt x="10425" y="2049"/>
                  </a:cubicBezTo>
                  <a:cubicBezTo>
                    <a:pt x="9395" y="653"/>
                    <a:pt x="8626" y="0"/>
                    <a:pt x="7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6"/>
          <p:cNvSpPr txBox="1"/>
          <p:nvPr/>
        </p:nvSpPr>
        <p:spPr>
          <a:xfrm>
            <a:off x="458983" y="2560166"/>
            <a:ext cx="4648200" cy="20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❖"/>
            </a:pPr>
            <a:endParaRPr dirty="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3" y="610120"/>
            <a:ext cx="3960474" cy="17732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320" y="602181"/>
            <a:ext cx="3737650" cy="1781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297" y="2482638"/>
            <a:ext cx="3960474" cy="2174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7"/>
          <p:cNvSpPr/>
          <p:nvPr/>
        </p:nvSpPr>
        <p:spPr>
          <a:xfrm>
            <a:off x="713225" y="1509425"/>
            <a:ext cx="6159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7"/>
          <p:cNvSpPr/>
          <p:nvPr/>
        </p:nvSpPr>
        <p:spPr>
          <a:xfrm>
            <a:off x="3329500" y="1509425"/>
            <a:ext cx="6159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7"/>
          <p:cNvSpPr/>
          <p:nvPr/>
        </p:nvSpPr>
        <p:spPr>
          <a:xfrm>
            <a:off x="5945775" y="1509425"/>
            <a:ext cx="6159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59" y="616707"/>
            <a:ext cx="3132678" cy="30172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01037" y="3740191"/>
            <a:ext cx="4583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소셜 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카카오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네이버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준비중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9"/>
          <p:cNvSpPr txBox="1">
            <a:spLocks noGrp="1"/>
          </p:cNvSpPr>
          <p:nvPr>
            <p:ph type="ctrTitle"/>
          </p:nvPr>
        </p:nvSpPr>
        <p:spPr>
          <a:xfrm>
            <a:off x="1081525" y="2057300"/>
            <a:ext cx="5867400" cy="7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고객센터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 구현</a:t>
            </a:r>
            <a:endParaRPr dirty="0"/>
          </a:p>
        </p:txBody>
      </p:sp>
      <p:sp>
        <p:nvSpPr>
          <p:cNvPr id="886" name="Google Shape;886;p29"/>
          <p:cNvSpPr txBox="1">
            <a:spLocks noGrp="1"/>
          </p:cNvSpPr>
          <p:nvPr>
            <p:ph type="title" idx="2"/>
          </p:nvPr>
        </p:nvSpPr>
        <p:spPr>
          <a:xfrm>
            <a:off x="1081525" y="1072700"/>
            <a:ext cx="12471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87" name="Google Shape;887;p29"/>
          <p:cNvGrpSpPr/>
          <p:nvPr/>
        </p:nvGrpSpPr>
        <p:grpSpPr>
          <a:xfrm>
            <a:off x="6208598" y="3167024"/>
            <a:ext cx="1918452" cy="931277"/>
            <a:chOff x="5954598" y="3147974"/>
            <a:chExt cx="1918452" cy="931277"/>
          </a:xfrm>
        </p:grpSpPr>
        <p:sp>
          <p:nvSpPr>
            <p:cNvPr id="888" name="Google Shape;888;p29"/>
            <p:cNvSpPr/>
            <p:nvPr/>
          </p:nvSpPr>
          <p:spPr>
            <a:xfrm flipH="1">
              <a:off x="7749300" y="3657736"/>
              <a:ext cx="73291" cy="64892"/>
            </a:xfrm>
            <a:custGeom>
              <a:avLst/>
              <a:gdLst/>
              <a:ahLst/>
              <a:cxnLst/>
              <a:rect l="l" t="t" r="r" b="b"/>
              <a:pathLst>
                <a:path w="2321" h="2055" extrusionOk="0">
                  <a:moveTo>
                    <a:pt x="1750" y="1"/>
                  </a:moveTo>
                  <a:lnTo>
                    <a:pt x="0" y="1446"/>
                  </a:lnTo>
                  <a:lnTo>
                    <a:pt x="304" y="2055"/>
                  </a:lnTo>
                  <a:lnTo>
                    <a:pt x="2321" y="990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 flipH="1">
              <a:off x="7688013" y="3622908"/>
              <a:ext cx="51692" cy="61292"/>
            </a:xfrm>
            <a:custGeom>
              <a:avLst/>
              <a:gdLst/>
              <a:ahLst/>
              <a:cxnLst/>
              <a:rect l="l" t="t" r="r" b="b"/>
              <a:pathLst>
                <a:path w="1637" h="1941" extrusionOk="0">
                  <a:moveTo>
                    <a:pt x="1560" y="0"/>
                  </a:moveTo>
                  <a:cubicBezTo>
                    <a:pt x="1560" y="0"/>
                    <a:pt x="0" y="609"/>
                    <a:pt x="0" y="647"/>
                  </a:cubicBezTo>
                  <a:cubicBezTo>
                    <a:pt x="0" y="685"/>
                    <a:pt x="190" y="1941"/>
                    <a:pt x="190" y="1941"/>
                  </a:cubicBezTo>
                  <a:cubicBezTo>
                    <a:pt x="228" y="1903"/>
                    <a:pt x="1636" y="1180"/>
                    <a:pt x="1636" y="1180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 flipH="1">
              <a:off x="7152234" y="3193728"/>
              <a:ext cx="655959" cy="446916"/>
            </a:xfrm>
            <a:custGeom>
              <a:avLst/>
              <a:gdLst/>
              <a:ahLst/>
              <a:cxnLst/>
              <a:rect l="l" t="t" r="r" b="b"/>
              <a:pathLst>
                <a:path w="20773" h="14153" extrusionOk="0">
                  <a:moveTo>
                    <a:pt x="12211" y="1"/>
                  </a:moveTo>
                  <a:cubicBezTo>
                    <a:pt x="10278" y="1"/>
                    <a:pt x="7992" y="539"/>
                    <a:pt x="5974" y="2445"/>
                  </a:cubicBezTo>
                  <a:cubicBezTo>
                    <a:pt x="3995" y="4310"/>
                    <a:pt x="2816" y="6554"/>
                    <a:pt x="2055" y="9179"/>
                  </a:cubicBezTo>
                  <a:cubicBezTo>
                    <a:pt x="1" y="9636"/>
                    <a:pt x="495" y="12755"/>
                    <a:pt x="2321" y="13783"/>
                  </a:cubicBezTo>
                  <a:cubicBezTo>
                    <a:pt x="2764" y="14040"/>
                    <a:pt x="3179" y="14152"/>
                    <a:pt x="3559" y="14152"/>
                  </a:cubicBezTo>
                  <a:cubicBezTo>
                    <a:pt x="4581" y="14152"/>
                    <a:pt x="5347" y="13336"/>
                    <a:pt x="5707" y="12337"/>
                  </a:cubicBezTo>
                  <a:cubicBezTo>
                    <a:pt x="5821" y="11994"/>
                    <a:pt x="5745" y="11690"/>
                    <a:pt x="5593" y="11424"/>
                  </a:cubicBezTo>
                  <a:cubicBezTo>
                    <a:pt x="5441" y="11157"/>
                    <a:pt x="5441" y="10853"/>
                    <a:pt x="5555" y="10549"/>
                  </a:cubicBezTo>
                  <a:cubicBezTo>
                    <a:pt x="7005" y="7621"/>
                    <a:pt x="9304" y="6435"/>
                    <a:pt x="11374" y="6435"/>
                  </a:cubicBezTo>
                  <a:cubicBezTo>
                    <a:pt x="12074" y="6435"/>
                    <a:pt x="12748" y="6570"/>
                    <a:pt x="13354" y="6820"/>
                  </a:cubicBezTo>
                  <a:lnTo>
                    <a:pt x="18186" y="7848"/>
                  </a:lnTo>
                  <a:lnTo>
                    <a:pt x="20773" y="2902"/>
                  </a:lnTo>
                  <a:cubicBezTo>
                    <a:pt x="20773" y="2902"/>
                    <a:pt x="18985" y="1913"/>
                    <a:pt x="16398" y="809"/>
                  </a:cubicBezTo>
                  <a:cubicBezTo>
                    <a:pt x="15837" y="577"/>
                    <a:pt x="14212" y="1"/>
                    <a:pt x="12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 flipH="1">
              <a:off x="7650779" y="3466733"/>
              <a:ext cx="165813" cy="230516"/>
            </a:xfrm>
            <a:custGeom>
              <a:avLst/>
              <a:gdLst/>
              <a:ahLst/>
              <a:cxnLst/>
              <a:rect l="l" t="t" r="r" b="b"/>
              <a:pathLst>
                <a:path w="5251" h="7300" extrusionOk="0">
                  <a:moveTo>
                    <a:pt x="4185" y="1"/>
                  </a:moveTo>
                  <a:cubicBezTo>
                    <a:pt x="4185" y="1"/>
                    <a:pt x="3234" y="1484"/>
                    <a:pt x="2473" y="2245"/>
                  </a:cubicBezTo>
                  <a:cubicBezTo>
                    <a:pt x="2310" y="2419"/>
                    <a:pt x="2119" y="2481"/>
                    <a:pt x="1930" y="2481"/>
                  </a:cubicBezTo>
                  <a:cubicBezTo>
                    <a:pt x="1455" y="2481"/>
                    <a:pt x="990" y="2093"/>
                    <a:pt x="990" y="2093"/>
                  </a:cubicBezTo>
                  <a:cubicBezTo>
                    <a:pt x="990" y="2093"/>
                    <a:pt x="305" y="3691"/>
                    <a:pt x="685" y="4414"/>
                  </a:cubicBezTo>
                  <a:cubicBezTo>
                    <a:pt x="495" y="5327"/>
                    <a:pt x="0" y="6278"/>
                    <a:pt x="799" y="7001"/>
                  </a:cubicBezTo>
                  <a:cubicBezTo>
                    <a:pt x="1032" y="7211"/>
                    <a:pt x="1252" y="7299"/>
                    <a:pt x="1469" y="7299"/>
                  </a:cubicBezTo>
                  <a:cubicBezTo>
                    <a:pt x="1998" y="7299"/>
                    <a:pt x="2511" y="6779"/>
                    <a:pt x="3158" y="6240"/>
                  </a:cubicBezTo>
                  <a:cubicBezTo>
                    <a:pt x="3236" y="6287"/>
                    <a:pt x="3338" y="6313"/>
                    <a:pt x="3457" y="6313"/>
                  </a:cubicBezTo>
                  <a:cubicBezTo>
                    <a:pt x="3920" y="6313"/>
                    <a:pt x="4646" y="5921"/>
                    <a:pt x="5250" y="4832"/>
                  </a:cubicBezTo>
                  <a:cubicBezTo>
                    <a:pt x="4946" y="4756"/>
                    <a:pt x="3348" y="4946"/>
                    <a:pt x="3386" y="3805"/>
                  </a:cubicBezTo>
                  <a:cubicBezTo>
                    <a:pt x="3462" y="2207"/>
                    <a:pt x="4566" y="1370"/>
                    <a:pt x="4566" y="1370"/>
                  </a:cubicBezTo>
                  <a:lnTo>
                    <a:pt x="4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 flipH="1">
              <a:off x="7095795" y="3316046"/>
              <a:ext cx="324396" cy="300365"/>
            </a:xfrm>
            <a:custGeom>
              <a:avLst/>
              <a:gdLst/>
              <a:ahLst/>
              <a:cxnLst/>
              <a:rect l="l" t="t" r="r" b="b"/>
              <a:pathLst>
                <a:path w="10273" h="9512" extrusionOk="0">
                  <a:moveTo>
                    <a:pt x="2585" y="2965"/>
                  </a:moveTo>
                  <a:cubicBezTo>
                    <a:pt x="3031" y="2965"/>
                    <a:pt x="3682" y="3304"/>
                    <a:pt x="4452" y="3729"/>
                  </a:cubicBezTo>
                  <a:cubicBezTo>
                    <a:pt x="5023" y="4072"/>
                    <a:pt x="6316" y="4680"/>
                    <a:pt x="6621" y="5289"/>
                  </a:cubicBezTo>
                  <a:cubicBezTo>
                    <a:pt x="6887" y="5784"/>
                    <a:pt x="6887" y="6316"/>
                    <a:pt x="6773" y="6963"/>
                  </a:cubicBezTo>
                  <a:cubicBezTo>
                    <a:pt x="6697" y="7305"/>
                    <a:pt x="6012" y="8599"/>
                    <a:pt x="5708" y="8675"/>
                  </a:cubicBezTo>
                  <a:cubicBezTo>
                    <a:pt x="5571" y="8723"/>
                    <a:pt x="5425" y="8746"/>
                    <a:pt x="5274" y="8746"/>
                  </a:cubicBezTo>
                  <a:cubicBezTo>
                    <a:pt x="4585" y="8746"/>
                    <a:pt x="3776" y="8262"/>
                    <a:pt x="3121" y="7419"/>
                  </a:cubicBezTo>
                  <a:cubicBezTo>
                    <a:pt x="2284" y="6316"/>
                    <a:pt x="1941" y="5365"/>
                    <a:pt x="1941" y="3919"/>
                  </a:cubicBezTo>
                  <a:cubicBezTo>
                    <a:pt x="1959" y="3226"/>
                    <a:pt x="2193" y="2965"/>
                    <a:pt x="2585" y="2965"/>
                  </a:cubicBezTo>
                  <a:close/>
                  <a:moveTo>
                    <a:pt x="191" y="1"/>
                  </a:moveTo>
                  <a:lnTo>
                    <a:pt x="1" y="1370"/>
                  </a:lnTo>
                  <a:lnTo>
                    <a:pt x="1485" y="2245"/>
                  </a:lnTo>
                  <a:cubicBezTo>
                    <a:pt x="1485" y="2245"/>
                    <a:pt x="1256" y="2626"/>
                    <a:pt x="1256" y="3120"/>
                  </a:cubicBezTo>
                  <a:cubicBezTo>
                    <a:pt x="1256" y="3539"/>
                    <a:pt x="1142" y="4186"/>
                    <a:pt x="1218" y="4794"/>
                  </a:cubicBezTo>
                  <a:cubicBezTo>
                    <a:pt x="1371" y="5631"/>
                    <a:pt x="1485" y="6735"/>
                    <a:pt x="2169" y="7534"/>
                  </a:cubicBezTo>
                  <a:cubicBezTo>
                    <a:pt x="2550" y="7990"/>
                    <a:pt x="3083" y="8523"/>
                    <a:pt x="3577" y="8941"/>
                  </a:cubicBezTo>
                  <a:cubicBezTo>
                    <a:pt x="4158" y="9364"/>
                    <a:pt x="4555" y="9511"/>
                    <a:pt x="4910" y="9511"/>
                  </a:cubicBezTo>
                  <a:cubicBezTo>
                    <a:pt x="5066" y="9511"/>
                    <a:pt x="5214" y="9482"/>
                    <a:pt x="5365" y="9436"/>
                  </a:cubicBezTo>
                  <a:cubicBezTo>
                    <a:pt x="5631" y="9398"/>
                    <a:pt x="6088" y="9131"/>
                    <a:pt x="6202" y="9093"/>
                  </a:cubicBezTo>
                  <a:cubicBezTo>
                    <a:pt x="7153" y="8485"/>
                    <a:pt x="7496" y="6773"/>
                    <a:pt x="7686" y="5784"/>
                  </a:cubicBezTo>
                  <a:cubicBezTo>
                    <a:pt x="8066" y="5898"/>
                    <a:pt x="8865" y="6278"/>
                    <a:pt x="9512" y="6544"/>
                  </a:cubicBezTo>
                  <a:cubicBezTo>
                    <a:pt x="9584" y="6577"/>
                    <a:pt x="9655" y="6592"/>
                    <a:pt x="9722" y="6592"/>
                  </a:cubicBezTo>
                  <a:cubicBezTo>
                    <a:pt x="9974" y="6592"/>
                    <a:pt x="10183" y="6380"/>
                    <a:pt x="10273" y="6050"/>
                  </a:cubicBezTo>
                  <a:cubicBezTo>
                    <a:pt x="10273" y="6050"/>
                    <a:pt x="7229" y="4224"/>
                    <a:pt x="4756" y="2740"/>
                  </a:cubicBezTo>
                  <a:cubicBezTo>
                    <a:pt x="2360" y="1294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 flipH="1">
              <a:off x="7114993" y="3324476"/>
              <a:ext cx="324396" cy="292566"/>
            </a:xfrm>
            <a:custGeom>
              <a:avLst/>
              <a:gdLst/>
              <a:ahLst/>
              <a:cxnLst/>
              <a:rect l="l" t="t" r="r" b="b"/>
              <a:pathLst>
                <a:path w="10273" h="9265" extrusionOk="0">
                  <a:moveTo>
                    <a:pt x="2557" y="2949"/>
                  </a:moveTo>
                  <a:cubicBezTo>
                    <a:pt x="3003" y="2949"/>
                    <a:pt x="3659" y="3300"/>
                    <a:pt x="4413" y="3728"/>
                  </a:cubicBezTo>
                  <a:cubicBezTo>
                    <a:pt x="4984" y="4071"/>
                    <a:pt x="6278" y="4680"/>
                    <a:pt x="6582" y="5288"/>
                  </a:cubicBezTo>
                  <a:cubicBezTo>
                    <a:pt x="6962" y="6011"/>
                    <a:pt x="7153" y="6886"/>
                    <a:pt x="6430" y="8066"/>
                  </a:cubicBezTo>
                  <a:cubicBezTo>
                    <a:pt x="6156" y="8537"/>
                    <a:pt x="5749" y="8753"/>
                    <a:pt x="5286" y="8753"/>
                  </a:cubicBezTo>
                  <a:cubicBezTo>
                    <a:pt x="4590" y="8753"/>
                    <a:pt x="3767" y="8264"/>
                    <a:pt x="3082" y="7419"/>
                  </a:cubicBezTo>
                  <a:cubicBezTo>
                    <a:pt x="2245" y="6315"/>
                    <a:pt x="1902" y="5364"/>
                    <a:pt x="1940" y="3919"/>
                  </a:cubicBezTo>
                  <a:cubicBezTo>
                    <a:pt x="1940" y="3212"/>
                    <a:pt x="2170" y="2949"/>
                    <a:pt x="2557" y="2949"/>
                  </a:cubicBezTo>
                  <a:close/>
                  <a:moveTo>
                    <a:pt x="152" y="0"/>
                  </a:moveTo>
                  <a:lnTo>
                    <a:pt x="0" y="1370"/>
                  </a:lnTo>
                  <a:lnTo>
                    <a:pt x="1446" y="2245"/>
                  </a:lnTo>
                  <a:cubicBezTo>
                    <a:pt x="1446" y="2245"/>
                    <a:pt x="875" y="6354"/>
                    <a:pt x="3843" y="8560"/>
                  </a:cubicBezTo>
                  <a:cubicBezTo>
                    <a:pt x="4509" y="9060"/>
                    <a:pt x="5054" y="9265"/>
                    <a:pt x="5503" y="9265"/>
                  </a:cubicBezTo>
                  <a:cubicBezTo>
                    <a:pt x="6999" y="9265"/>
                    <a:pt x="7413" y="6983"/>
                    <a:pt x="7647" y="5783"/>
                  </a:cubicBezTo>
                  <a:cubicBezTo>
                    <a:pt x="8066" y="5897"/>
                    <a:pt x="8826" y="6277"/>
                    <a:pt x="9511" y="6544"/>
                  </a:cubicBezTo>
                  <a:cubicBezTo>
                    <a:pt x="9584" y="6576"/>
                    <a:pt x="9652" y="6591"/>
                    <a:pt x="9718" y="6591"/>
                  </a:cubicBezTo>
                  <a:cubicBezTo>
                    <a:pt x="9961" y="6591"/>
                    <a:pt x="10152" y="6379"/>
                    <a:pt x="10272" y="6049"/>
                  </a:cubicBezTo>
                  <a:cubicBezTo>
                    <a:pt x="10272" y="6049"/>
                    <a:pt x="7191" y="4223"/>
                    <a:pt x="4718" y="2739"/>
                  </a:cubicBezTo>
                  <a:cubicBezTo>
                    <a:pt x="2321" y="1294"/>
                    <a:pt x="15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 flipH="1">
              <a:off x="6809890" y="3604878"/>
              <a:ext cx="97353" cy="104932"/>
            </a:xfrm>
            <a:custGeom>
              <a:avLst/>
              <a:gdLst/>
              <a:ahLst/>
              <a:cxnLst/>
              <a:rect l="l" t="t" r="r" b="b"/>
              <a:pathLst>
                <a:path w="3083" h="3323" extrusionOk="0">
                  <a:moveTo>
                    <a:pt x="1" y="1"/>
                  </a:moveTo>
                  <a:lnTo>
                    <a:pt x="267" y="2664"/>
                  </a:lnTo>
                  <a:cubicBezTo>
                    <a:pt x="267" y="2664"/>
                    <a:pt x="1385" y="3323"/>
                    <a:pt x="2028" y="3323"/>
                  </a:cubicBezTo>
                  <a:cubicBezTo>
                    <a:pt x="2126" y="3323"/>
                    <a:pt x="2213" y="3308"/>
                    <a:pt x="2283" y="3272"/>
                  </a:cubicBezTo>
                  <a:cubicBezTo>
                    <a:pt x="2626" y="3120"/>
                    <a:pt x="2892" y="2359"/>
                    <a:pt x="3082" y="1751"/>
                  </a:cubicBezTo>
                  <a:cubicBezTo>
                    <a:pt x="2702" y="1560"/>
                    <a:pt x="2322" y="1332"/>
                    <a:pt x="1903" y="1104"/>
                  </a:cubicBezTo>
                  <a:cubicBezTo>
                    <a:pt x="1256" y="762"/>
                    <a:pt x="648" y="3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 flipH="1">
              <a:off x="5971348" y="3389846"/>
              <a:ext cx="956293" cy="660791"/>
            </a:xfrm>
            <a:custGeom>
              <a:avLst/>
              <a:gdLst/>
              <a:ahLst/>
              <a:cxnLst/>
              <a:rect l="l" t="t" r="r" b="b"/>
              <a:pathLst>
                <a:path w="30284" h="20926" extrusionOk="0">
                  <a:moveTo>
                    <a:pt x="0" y="1"/>
                  </a:moveTo>
                  <a:lnTo>
                    <a:pt x="647" y="6735"/>
                  </a:lnTo>
                  <a:cubicBezTo>
                    <a:pt x="1446" y="7115"/>
                    <a:pt x="2169" y="7610"/>
                    <a:pt x="2968" y="7990"/>
                  </a:cubicBezTo>
                  <a:cubicBezTo>
                    <a:pt x="3234" y="8142"/>
                    <a:pt x="3500" y="8256"/>
                    <a:pt x="3766" y="8409"/>
                  </a:cubicBezTo>
                  <a:cubicBezTo>
                    <a:pt x="3881" y="8066"/>
                    <a:pt x="3919" y="7800"/>
                    <a:pt x="3919" y="7800"/>
                  </a:cubicBezTo>
                  <a:lnTo>
                    <a:pt x="25870" y="20430"/>
                  </a:lnTo>
                  <a:lnTo>
                    <a:pt x="25870" y="18604"/>
                  </a:lnTo>
                  <a:lnTo>
                    <a:pt x="29827" y="20925"/>
                  </a:lnTo>
                  <a:lnTo>
                    <a:pt x="30283" y="174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 flipH="1">
              <a:off x="6926394" y="3313179"/>
              <a:ext cx="267935" cy="363836"/>
            </a:xfrm>
            <a:custGeom>
              <a:avLst/>
              <a:gdLst/>
              <a:ahLst/>
              <a:cxnLst/>
              <a:rect l="l" t="t" r="r" b="b"/>
              <a:pathLst>
                <a:path w="8485" h="11522" extrusionOk="0">
                  <a:moveTo>
                    <a:pt x="3586" y="1"/>
                  </a:moveTo>
                  <a:cubicBezTo>
                    <a:pt x="2001" y="1"/>
                    <a:pt x="2055" y="2581"/>
                    <a:pt x="2055" y="2581"/>
                  </a:cubicBezTo>
                  <a:lnTo>
                    <a:pt x="685" y="2086"/>
                  </a:lnTo>
                  <a:cubicBezTo>
                    <a:pt x="631" y="2070"/>
                    <a:pt x="579" y="2063"/>
                    <a:pt x="529" y="2063"/>
                  </a:cubicBezTo>
                  <a:cubicBezTo>
                    <a:pt x="225" y="2063"/>
                    <a:pt x="0" y="2352"/>
                    <a:pt x="0" y="2809"/>
                  </a:cubicBezTo>
                  <a:lnTo>
                    <a:pt x="0" y="7679"/>
                  </a:lnTo>
                  <a:lnTo>
                    <a:pt x="1256" y="8288"/>
                  </a:lnTo>
                  <a:cubicBezTo>
                    <a:pt x="1256" y="8288"/>
                    <a:pt x="3234" y="9619"/>
                    <a:pt x="4870" y="10190"/>
                  </a:cubicBezTo>
                  <a:cubicBezTo>
                    <a:pt x="6278" y="10646"/>
                    <a:pt x="7609" y="11179"/>
                    <a:pt x="8484" y="11521"/>
                  </a:cubicBezTo>
                  <a:lnTo>
                    <a:pt x="8484" y="2429"/>
                  </a:lnTo>
                  <a:cubicBezTo>
                    <a:pt x="7647" y="1972"/>
                    <a:pt x="6316" y="1211"/>
                    <a:pt x="4718" y="336"/>
                  </a:cubicBezTo>
                  <a:cubicBezTo>
                    <a:pt x="4269" y="100"/>
                    <a:pt x="3896" y="1"/>
                    <a:pt x="3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 flipH="1">
              <a:off x="7650785" y="3586343"/>
              <a:ext cx="52892" cy="61829"/>
            </a:xfrm>
            <a:custGeom>
              <a:avLst/>
              <a:gdLst/>
              <a:ahLst/>
              <a:cxnLst/>
              <a:rect l="l" t="t" r="r" b="b"/>
              <a:pathLst>
                <a:path w="1675" h="1958" extrusionOk="0">
                  <a:moveTo>
                    <a:pt x="478" y="0"/>
                  </a:moveTo>
                  <a:cubicBezTo>
                    <a:pt x="258" y="0"/>
                    <a:pt x="89" y="4"/>
                    <a:pt x="77" y="17"/>
                  </a:cubicBezTo>
                  <a:cubicBezTo>
                    <a:pt x="1" y="93"/>
                    <a:pt x="77" y="1957"/>
                    <a:pt x="77" y="1957"/>
                  </a:cubicBezTo>
                  <a:lnTo>
                    <a:pt x="1674" y="1044"/>
                  </a:lnTo>
                  <a:lnTo>
                    <a:pt x="1560" y="17"/>
                  </a:lnTo>
                  <a:cubicBezTo>
                    <a:pt x="1560" y="17"/>
                    <a:pt x="918" y="0"/>
                    <a:pt x="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 flipH="1">
              <a:off x="7059739" y="3147974"/>
              <a:ext cx="265535" cy="289376"/>
            </a:xfrm>
            <a:custGeom>
              <a:avLst/>
              <a:gdLst/>
              <a:ahLst/>
              <a:cxnLst/>
              <a:rect l="l" t="t" r="r" b="b"/>
              <a:pathLst>
                <a:path w="8409" h="9164" extrusionOk="0">
                  <a:moveTo>
                    <a:pt x="713" y="0"/>
                  </a:moveTo>
                  <a:cubicBezTo>
                    <a:pt x="687" y="0"/>
                    <a:pt x="665" y="5"/>
                    <a:pt x="647" y="14"/>
                  </a:cubicBezTo>
                  <a:cubicBezTo>
                    <a:pt x="609" y="14"/>
                    <a:pt x="571" y="14"/>
                    <a:pt x="571" y="52"/>
                  </a:cubicBezTo>
                  <a:lnTo>
                    <a:pt x="0" y="394"/>
                  </a:lnTo>
                  <a:cubicBezTo>
                    <a:pt x="0" y="394"/>
                    <a:pt x="305" y="775"/>
                    <a:pt x="609" y="1231"/>
                  </a:cubicBezTo>
                  <a:cubicBezTo>
                    <a:pt x="914" y="1650"/>
                    <a:pt x="1180" y="3932"/>
                    <a:pt x="1865" y="4769"/>
                  </a:cubicBezTo>
                  <a:cubicBezTo>
                    <a:pt x="2245" y="5226"/>
                    <a:pt x="2854" y="5492"/>
                    <a:pt x="3310" y="5644"/>
                  </a:cubicBezTo>
                  <a:cubicBezTo>
                    <a:pt x="3234" y="6063"/>
                    <a:pt x="2968" y="7661"/>
                    <a:pt x="4147" y="8840"/>
                  </a:cubicBezTo>
                  <a:cubicBezTo>
                    <a:pt x="4369" y="9067"/>
                    <a:pt x="4605" y="9164"/>
                    <a:pt x="4848" y="9164"/>
                  </a:cubicBezTo>
                  <a:cubicBezTo>
                    <a:pt x="6230" y="9164"/>
                    <a:pt x="7800" y="6025"/>
                    <a:pt x="7800" y="6025"/>
                  </a:cubicBezTo>
                  <a:lnTo>
                    <a:pt x="8408" y="5226"/>
                  </a:lnTo>
                  <a:cubicBezTo>
                    <a:pt x="8408" y="5226"/>
                    <a:pt x="7609" y="4845"/>
                    <a:pt x="7381" y="4731"/>
                  </a:cubicBezTo>
                  <a:cubicBezTo>
                    <a:pt x="6848" y="4503"/>
                    <a:pt x="5897" y="4123"/>
                    <a:pt x="5365" y="4123"/>
                  </a:cubicBezTo>
                  <a:cubicBezTo>
                    <a:pt x="4871" y="4145"/>
                    <a:pt x="4497" y="4339"/>
                    <a:pt x="4102" y="4339"/>
                  </a:cubicBezTo>
                  <a:cubicBezTo>
                    <a:pt x="3826" y="4339"/>
                    <a:pt x="3540" y="4245"/>
                    <a:pt x="3196" y="3932"/>
                  </a:cubicBezTo>
                  <a:cubicBezTo>
                    <a:pt x="2359" y="3172"/>
                    <a:pt x="1827" y="699"/>
                    <a:pt x="1066" y="166"/>
                  </a:cubicBezTo>
                  <a:cubicBezTo>
                    <a:pt x="920" y="50"/>
                    <a:pt x="797" y="0"/>
                    <a:pt x="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 flipH="1">
              <a:off x="7078969" y="3159689"/>
              <a:ext cx="254136" cy="290734"/>
            </a:xfrm>
            <a:custGeom>
              <a:avLst/>
              <a:gdLst/>
              <a:ahLst/>
              <a:cxnLst/>
              <a:rect l="l" t="t" r="r" b="b"/>
              <a:pathLst>
                <a:path w="8048" h="9207" extrusionOk="0">
                  <a:moveTo>
                    <a:pt x="284" y="0"/>
                  </a:moveTo>
                  <a:cubicBezTo>
                    <a:pt x="0" y="0"/>
                    <a:pt x="94" y="516"/>
                    <a:pt x="210" y="632"/>
                  </a:cubicBezTo>
                  <a:cubicBezTo>
                    <a:pt x="401" y="784"/>
                    <a:pt x="857" y="1051"/>
                    <a:pt x="1009" y="1659"/>
                  </a:cubicBezTo>
                  <a:cubicBezTo>
                    <a:pt x="1162" y="2306"/>
                    <a:pt x="1200" y="3105"/>
                    <a:pt x="1732" y="4094"/>
                  </a:cubicBezTo>
                  <a:cubicBezTo>
                    <a:pt x="2227" y="5121"/>
                    <a:pt x="2950" y="5540"/>
                    <a:pt x="2950" y="5540"/>
                  </a:cubicBezTo>
                  <a:cubicBezTo>
                    <a:pt x="2950" y="5540"/>
                    <a:pt x="2379" y="7480"/>
                    <a:pt x="3749" y="8850"/>
                  </a:cubicBezTo>
                  <a:cubicBezTo>
                    <a:pt x="3994" y="9101"/>
                    <a:pt x="4275" y="9206"/>
                    <a:pt x="4575" y="9206"/>
                  </a:cubicBezTo>
                  <a:cubicBezTo>
                    <a:pt x="6086" y="9206"/>
                    <a:pt x="8048" y="6529"/>
                    <a:pt x="8048" y="6529"/>
                  </a:cubicBezTo>
                  <a:lnTo>
                    <a:pt x="8048" y="5235"/>
                  </a:lnTo>
                  <a:cubicBezTo>
                    <a:pt x="8048" y="5235"/>
                    <a:pt x="7211" y="4855"/>
                    <a:pt x="6982" y="4741"/>
                  </a:cubicBezTo>
                  <a:cubicBezTo>
                    <a:pt x="6475" y="4523"/>
                    <a:pt x="5587" y="4167"/>
                    <a:pt x="5011" y="4167"/>
                  </a:cubicBezTo>
                  <a:cubicBezTo>
                    <a:pt x="4982" y="4167"/>
                    <a:pt x="4955" y="4168"/>
                    <a:pt x="4928" y="4170"/>
                  </a:cubicBezTo>
                  <a:cubicBezTo>
                    <a:pt x="4462" y="4170"/>
                    <a:pt x="4099" y="4351"/>
                    <a:pt x="3712" y="4351"/>
                  </a:cubicBezTo>
                  <a:cubicBezTo>
                    <a:pt x="3435" y="4351"/>
                    <a:pt x="3146" y="4259"/>
                    <a:pt x="2797" y="3942"/>
                  </a:cubicBezTo>
                  <a:cubicBezTo>
                    <a:pt x="1960" y="3181"/>
                    <a:pt x="1428" y="746"/>
                    <a:pt x="667" y="175"/>
                  </a:cubicBezTo>
                  <a:cubicBezTo>
                    <a:pt x="496" y="50"/>
                    <a:pt x="372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 flipH="1">
              <a:off x="6110743" y="3977285"/>
              <a:ext cx="49292" cy="85322"/>
            </a:xfrm>
            <a:custGeom>
              <a:avLst/>
              <a:gdLst/>
              <a:ahLst/>
              <a:cxnLst/>
              <a:rect l="l" t="t" r="r" b="b"/>
              <a:pathLst>
                <a:path w="1561" h="2702" extrusionOk="0">
                  <a:moveTo>
                    <a:pt x="1560" y="0"/>
                  </a:moveTo>
                  <a:lnTo>
                    <a:pt x="0" y="875"/>
                  </a:lnTo>
                  <a:lnTo>
                    <a:pt x="0" y="2702"/>
                  </a:lnTo>
                  <a:lnTo>
                    <a:pt x="1560" y="1826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 flipH="1">
              <a:off x="6913205" y="3385204"/>
              <a:ext cx="97322" cy="142667"/>
            </a:xfrm>
            <a:custGeom>
              <a:avLst/>
              <a:gdLst/>
              <a:ahLst/>
              <a:cxnLst/>
              <a:rect l="l" t="t" r="r" b="b"/>
              <a:pathLst>
                <a:path w="3082" h="4518" extrusionOk="0">
                  <a:moveTo>
                    <a:pt x="2159" y="1"/>
                  </a:moveTo>
                  <a:cubicBezTo>
                    <a:pt x="1975" y="1"/>
                    <a:pt x="1772" y="60"/>
                    <a:pt x="1560" y="186"/>
                  </a:cubicBezTo>
                  <a:cubicBezTo>
                    <a:pt x="685" y="680"/>
                    <a:pt x="0" y="2012"/>
                    <a:pt x="0" y="3153"/>
                  </a:cubicBezTo>
                  <a:cubicBezTo>
                    <a:pt x="0" y="4005"/>
                    <a:pt x="381" y="4518"/>
                    <a:pt x="938" y="4518"/>
                  </a:cubicBezTo>
                  <a:cubicBezTo>
                    <a:pt x="1128" y="4518"/>
                    <a:pt x="1338" y="4458"/>
                    <a:pt x="1560" y="4333"/>
                  </a:cubicBezTo>
                  <a:cubicBezTo>
                    <a:pt x="2397" y="3838"/>
                    <a:pt x="3082" y="2506"/>
                    <a:pt x="3082" y="1365"/>
                  </a:cubicBezTo>
                  <a:cubicBezTo>
                    <a:pt x="3082" y="514"/>
                    <a:pt x="2700" y="1"/>
                    <a:pt x="2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 flipH="1">
              <a:off x="6825521" y="3686565"/>
              <a:ext cx="75691" cy="58892"/>
            </a:xfrm>
            <a:custGeom>
              <a:avLst/>
              <a:gdLst/>
              <a:ahLst/>
              <a:cxnLst/>
              <a:rect l="l" t="t" r="r" b="b"/>
              <a:pathLst>
                <a:path w="2397" h="1865" extrusionOk="0">
                  <a:moveTo>
                    <a:pt x="1940" y="1"/>
                  </a:moveTo>
                  <a:cubicBezTo>
                    <a:pt x="1940" y="1"/>
                    <a:pt x="380" y="457"/>
                    <a:pt x="342" y="533"/>
                  </a:cubicBezTo>
                  <a:cubicBezTo>
                    <a:pt x="342" y="609"/>
                    <a:pt x="0" y="1865"/>
                    <a:pt x="266" y="1865"/>
                  </a:cubicBezTo>
                  <a:cubicBezTo>
                    <a:pt x="571" y="1865"/>
                    <a:pt x="1674" y="1446"/>
                    <a:pt x="2245" y="609"/>
                  </a:cubicBezTo>
                  <a:cubicBezTo>
                    <a:pt x="2397" y="381"/>
                    <a:pt x="194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 flipH="1">
              <a:off x="6159959" y="3549620"/>
              <a:ext cx="788111" cy="513008"/>
            </a:xfrm>
            <a:custGeom>
              <a:avLst/>
              <a:gdLst/>
              <a:ahLst/>
              <a:cxnLst/>
              <a:rect l="l" t="t" r="r" b="b"/>
              <a:pathLst>
                <a:path w="24958" h="16246" extrusionOk="0">
                  <a:moveTo>
                    <a:pt x="0" y="1"/>
                  </a:moveTo>
                  <a:lnTo>
                    <a:pt x="0" y="5251"/>
                  </a:lnTo>
                  <a:cubicBezTo>
                    <a:pt x="0" y="5251"/>
                    <a:pt x="1118" y="5910"/>
                    <a:pt x="1786" y="5910"/>
                  </a:cubicBezTo>
                  <a:cubicBezTo>
                    <a:pt x="1888" y="5910"/>
                    <a:pt x="1979" y="5895"/>
                    <a:pt x="2055" y="5859"/>
                  </a:cubicBezTo>
                  <a:cubicBezTo>
                    <a:pt x="2587" y="5631"/>
                    <a:pt x="3044" y="3577"/>
                    <a:pt x="3044" y="3577"/>
                  </a:cubicBezTo>
                  <a:lnTo>
                    <a:pt x="24957" y="16246"/>
                  </a:lnTo>
                  <a:lnTo>
                    <a:pt x="24957" y="1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 flipH="1">
              <a:off x="7239922" y="3226472"/>
              <a:ext cx="618730" cy="446190"/>
            </a:xfrm>
            <a:custGeom>
              <a:avLst/>
              <a:gdLst/>
              <a:ahLst/>
              <a:cxnLst/>
              <a:rect l="l" t="t" r="r" b="b"/>
              <a:pathLst>
                <a:path w="19594" h="14130" extrusionOk="0">
                  <a:moveTo>
                    <a:pt x="12523" y="0"/>
                  </a:moveTo>
                  <a:cubicBezTo>
                    <a:pt x="10677" y="0"/>
                    <a:pt x="8502" y="462"/>
                    <a:pt x="6735" y="2093"/>
                  </a:cubicBezTo>
                  <a:cubicBezTo>
                    <a:pt x="4870" y="3843"/>
                    <a:pt x="3615" y="5669"/>
                    <a:pt x="2207" y="8523"/>
                  </a:cubicBezTo>
                  <a:cubicBezTo>
                    <a:pt x="2055" y="8827"/>
                    <a:pt x="1789" y="9055"/>
                    <a:pt x="1485" y="9207"/>
                  </a:cubicBezTo>
                  <a:cubicBezTo>
                    <a:pt x="1" y="9968"/>
                    <a:pt x="533" y="12708"/>
                    <a:pt x="2207" y="13659"/>
                  </a:cubicBezTo>
                  <a:cubicBezTo>
                    <a:pt x="2772" y="13974"/>
                    <a:pt x="3249" y="14130"/>
                    <a:pt x="3661" y="14130"/>
                  </a:cubicBezTo>
                  <a:cubicBezTo>
                    <a:pt x="4195" y="14130"/>
                    <a:pt x="4620" y="13869"/>
                    <a:pt x="4985" y="13354"/>
                  </a:cubicBezTo>
                  <a:cubicBezTo>
                    <a:pt x="5137" y="13126"/>
                    <a:pt x="5479" y="12479"/>
                    <a:pt x="5593" y="12175"/>
                  </a:cubicBezTo>
                  <a:cubicBezTo>
                    <a:pt x="5707" y="11832"/>
                    <a:pt x="5631" y="11528"/>
                    <a:pt x="5441" y="11224"/>
                  </a:cubicBezTo>
                  <a:cubicBezTo>
                    <a:pt x="5327" y="10996"/>
                    <a:pt x="5327" y="10729"/>
                    <a:pt x="5403" y="10501"/>
                  </a:cubicBezTo>
                  <a:cubicBezTo>
                    <a:pt x="6861" y="7498"/>
                    <a:pt x="9201" y="6280"/>
                    <a:pt x="11291" y="6280"/>
                  </a:cubicBezTo>
                  <a:cubicBezTo>
                    <a:pt x="11982" y="6280"/>
                    <a:pt x="12645" y="6413"/>
                    <a:pt x="13240" y="6658"/>
                  </a:cubicBezTo>
                  <a:lnTo>
                    <a:pt x="19099" y="7914"/>
                  </a:lnTo>
                  <a:cubicBezTo>
                    <a:pt x="19099" y="7914"/>
                    <a:pt x="19365" y="4604"/>
                    <a:pt x="19594" y="3425"/>
                  </a:cubicBezTo>
                  <a:cubicBezTo>
                    <a:pt x="18566" y="2740"/>
                    <a:pt x="18148" y="1484"/>
                    <a:pt x="18148" y="1484"/>
                  </a:cubicBezTo>
                  <a:cubicBezTo>
                    <a:pt x="18148" y="1484"/>
                    <a:pt x="17159" y="1028"/>
                    <a:pt x="16284" y="647"/>
                  </a:cubicBezTo>
                  <a:cubicBezTo>
                    <a:pt x="15762" y="424"/>
                    <a:pt x="14293" y="0"/>
                    <a:pt x="12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 flipH="1">
              <a:off x="7065780" y="3329599"/>
              <a:ext cx="88922" cy="44682"/>
            </a:xfrm>
            <a:custGeom>
              <a:avLst/>
              <a:gdLst/>
              <a:ahLst/>
              <a:cxnLst/>
              <a:rect l="l" t="t" r="r" b="b"/>
              <a:pathLst>
                <a:path w="2816" h="1415" extrusionOk="0">
                  <a:moveTo>
                    <a:pt x="1117" y="1"/>
                  </a:moveTo>
                  <a:cubicBezTo>
                    <a:pt x="513" y="1"/>
                    <a:pt x="1" y="615"/>
                    <a:pt x="1" y="615"/>
                  </a:cubicBezTo>
                  <a:lnTo>
                    <a:pt x="2398" y="1414"/>
                  </a:lnTo>
                  <a:lnTo>
                    <a:pt x="2816" y="653"/>
                  </a:lnTo>
                  <a:cubicBezTo>
                    <a:pt x="2816" y="653"/>
                    <a:pt x="2055" y="83"/>
                    <a:pt x="1218" y="7"/>
                  </a:cubicBezTo>
                  <a:cubicBezTo>
                    <a:pt x="1184" y="3"/>
                    <a:pt x="1150" y="1"/>
                    <a:pt x="1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 flipH="1">
              <a:off x="6948022" y="3339609"/>
              <a:ext cx="295565" cy="375835"/>
            </a:xfrm>
            <a:custGeom>
              <a:avLst/>
              <a:gdLst/>
              <a:ahLst/>
              <a:cxnLst/>
              <a:rect l="l" t="t" r="r" b="b"/>
              <a:pathLst>
                <a:path w="9360" h="11902" extrusionOk="0">
                  <a:moveTo>
                    <a:pt x="3589" y="0"/>
                  </a:moveTo>
                  <a:cubicBezTo>
                    <a:pt x="2013" y="0"/>
                    <a:pt x="2093" y="2581"/>
                    <a:pt x="2093" y="2581"/>
                  </a:cubicBezTo>
                  <a:lnTo>
                    <a:pt x="723" y="2124"/>
                  </a:lnTo>
                  <a:cubicBezTo>
                    <a:pt x="650" y="2098"/>
                    <a:pt x="581" y="2085"/>
                    <a:pt x="516" y="2085"/>
                  </a:cubicBezTo>
                  <a:cubicBezTo>
                    <a:pt x="208" y="2085"/>
                    <a:pt x="0" y="2369"/>
                    <a:pt x="0" y="2809"/>
                  </a:cubicBezTo>
                  <a:lnTo>
                    <a:pt x="0" y="6233"/>
                  </a:lnTo>
                  <a:lnTo>
                    <a:pt x="9359" y="11902"/>
                  </a:lnTo>
                  <a:lnTo>
                    <a:pt x="9359" y="2999"/>
                  </a:lnTo>
                  <a:cubicBezTo>
                    <a:pt x="9359" y="2999"/>
                    <a:pt x="7457" y="1820"/>
                    <a:pt x="4718" y="336"/>
                  </a:cubicBezTo>
                  <a:cubicBezTo>
                    <a:pt x="4269" y="99"/>
                    <a:pt x="3897" y="0"/>
                    <a:pt x="3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 flipH="1">
              <a:off x="7059753" y="3312958"/>
              <a:ext cx="19262" cy="30093"/>
            </a:xfrm>
            <a:custGeom>
              <a:avLst/>
              <a:gdLst/>
              <a:ahLst/>
              <a:cxnLst/>
              <a:rect l="l" t="t" r="r" b="b"/>
              <a:pathLst>
                <a:path w="610" h="953" extrusionOk="0">
                  <a:moveTo>
                    <a:pt x="609" y="1"/>
                  </a:moveTo>
                  <a:lnTo>
                    <a:pt x="1" y="381"/>
                  </a:lnTo>
                  <a:lnTo>
                    <a:pt x="1" y="952"/>
                  </a:lnTo>
                  <a:lnTo>
                    <a:pt x="609" y="53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 flipH="1">
              <a:off x="6915605" y="3411475"/>
              <a:ext cx="94922" cy="116395"/>
            </a:xfrm>
            <a:custGeom>
              <a:avLst/>
              <a:gdLst/>
              <a:ahLst/>
              <a:cxnLst/>
              <a:rect l="l" t="t" r="r" b="b"/>
              <a:pathLst>
                <a:path w="3006" h="3686" extrusionOk="0">
                  <a:moveTo>
                    <a:pt x="799" y="1"/>
                  </a:moveTo>
                  <a:cubicBezTo>
                    <a:pt x="304" y="647"/>
                    <a:pt x="0" y="1522"/>
                    <a:pt x="0" y="2321"/>
                  </a:cubicBezTo>
                  <a:cubicBezTo>
                    <a:pt x="0" y="3173"/>
                    <a:pt x="381" y="3686"/>
                    <a:pt x="938" y="3686"/>
                  </a:cubicBezTo>
                  <a:cubicBezTo>
                    <a:pt x="1128" y="3686"/>
                    <a:pt x="1338" y="3626"/>
                    <a:pt x="1560" y="3501"/>
                  </a:cubicBezTo>
                  <a:cubicBezTo>
                    <a:pt x="2207" y="3120"/>
                    <a:pt x="2777" y="2207"/>
                    <a:pt x="3006" y="1294"/>
                  </a:cubicBezTo>
                  <a:cubicBezTo>
                    <a:pt x="2739" y="1142"/>
                    <a:pt x="1027" y="153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 flipH="1">
              <a:off x="6011006" y="3434305"/>
              <a:ext cx="981523" cy="642760"/>
            </a:xfrm>
            <a:custGeom>
              <a:avLst/>
              <a:gdLst/>
              <a:ahLst/>
              <a:cxnLst/>
              <a:rect l="l" t="t" r="r" b="b"/>
              <a:pathLst>
                <a:path w="31083" h="20355" extrusionOk="0">
                  <a:moveTo>
                    <a:pt x="1408" y="0"/>
                  </a:moveTo>
                  <a:lnTo>
                    <a:pt x="1" y="2892"/>
                  </a:lnTo>
                  <a:lnTo>
                    <a:pt x="26365" y="18071"/>
                  </a:lnTo>
                  <a:lnTo>
                    <a:pt x="30360" y="20354"/>
                  </a:lnTo>
                  <a:lnTo>
                    <a:pt x="31083" y="1712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 flipH="1">
              <a:off x="5954598" y="3936615"/>
              <a:ext cx="97322" cy="142636"/>
            </a:xfrm>
            <a:custGeom>
              <a:avLst/>
              <a:gdLst/>
              <a:ahLst/>
              <a:cxnLst/>
              <a:rect l="l" t="t" r="r" b="b"/>
              <a:pathLst>
                <a:path w="3082" h="4517" extrusionOk="0">
                  <a:moveTo>
                    <a:pt x="2144" y="0"/>
                  </a:moveTo>
                  <a:cubicBezTo>
                    <a:pt x="1954" y="0"/>
                    <a:pt x="1744" y="60"/>
                    <a:pt x="1522" y="185"/>
                  </a:cubicBezTo>
                  <a:cubicBezTo>
                    <a:pt x="685" y="680"/>
                    <a:pt x="0" y="2011"/>
                    <a:pt x="0" y="3153"/>
                  </a:cubicBezTo>
                  <a:cubicBezTo>
                    <a:pt x="0" y="4004"/>
                    <a:pt x="382" y="4517"/>
                    <a:pt x="923" y="4517"/>
                  </a:cubicBezTo>
                  <a:cubicBezTo>
                    <a:pt x="1107" y="4517"/>
                    <a:pt x="1310" y="4457"/>
                    <a:pt x="1522" y="4332"/>
                  </a:cubicBezTo>
                  <a:cubicBezTo>
                    <a:pt x="2397" y="3837"/>
                    <a:pt x="3082" y="2506"/>
                    <a:pt x="3082" y="1364"/>
                  </a:cubicBezTo>
                  <a:cubicBezTo>
                    <a:pt x="3082" y="513"/>
                    <a:pt x="270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 flipH="1">
              <a:off x="5971399" y="3968033"/>
              <a:ext cx="55292" cy="80302"/>
            </a:xfrm>
            <a:custGeom>
              <a:avLst/>
              <a:gdLst/>
              <a:ahLst/>
              <a:cxnLst/>
              <a:rect l="l" t="t" r="r" b="b"/>
              <a:pathLst>
                <a:path w="1751" h="2543" extrusionOk="0">
                  <a:moveTo>
                    <a:pt x="1233" y="1"/>
                  </a:moveTo>
                  <a:cubicBezTo>
                    <a:pt x="1124" y="1"/>
                    <a:pt x="1004" y="34"/>
                    <a:pt x="875" y="103"/>
                  </a:cubicBezTo>
                  <a:cubicBezTo>
                    <a:pt x="381" y="369"/>
                    <a:pt x="0" y="1130"/>
                    <a:pt x="0" y="1777"/>
                  </a:cubicBezTo>
                  <a:cubicBezTo>
                    <a:pt x="0" y="2252"/>
                    <a:pt x="206" y="2543"/>
                    <a:pt x="511" y="2543"/>
                  </a:cubicBezTo>
                  <a:cubicBezTo>
                    <a:pt x="621" y="2543"/>
                    <a:pt x="744" y="2505"/>
                    <a:pt x="875" y="2424"/>
                  </a:cubicBezTo>
                  <a:cubicBezTo>
                    <a:pt x="1370" y="2158"/>
                    <a:pt x="1750" y="1397"/>
                    <a:pt x="1750" y="750"/>
                  </a:cubicBezTo>
                  <a:cubicBezTo>
                    <a:pt x="1750" y="271"/>
                    <a:pt x="1542" y="1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 flipH="1">
              <a:off x="6871118" y="3353407"/>
              <a:ext cx="605625" cy="378867"/>
            </a:xfrm>
            <a:custGeom>
              <a:avLst/>
              <a:gdLst/>
              <a:ahLst/>
              <a:cxnLst/>
              <a:rect l="l" t="t" r="r" b="b"/>
              <a:pathLst>
                <a:path w="19179" h="11998" extrusionOk="0">
                  <a:moveTo>
                    <a:pt x="6463" y="1"/>
                  </a:moveTo>
                  <a:cubicBezTo>
                    <a:pt x="5202" y="1"/>
                    <a:pt x="4607" y="1954"/>
                    <a:pt x="4607" y="1954"/>
                  </a:cubicBezTo>
                  <a:cubicBezTo>
                    <a:pt x="4607" y="1954"/>
                    <a:pt x="3085" y="1269"/>
                    <a:pt x="1982" y="812"/>
                  </a:cubicBezTo>
                  <a:cubicBezTo>
                    <a:pt x="1680" y="696"/>
                    <a:pt x="1434" y="646"/>
                    <a:pt x="1235" y="646"/>
                  </a:cubicBezTo>
                  <a:cubicBezTo>
                    <a:pt x="1" y="646"/>
                    <a:pt x="536" y="2562"/>
                    <a:pt x="536" y="2562"/>
                  </a:cubicBezTo>
                  <a:lnTo>
                    <a:pt x="9173" y="7508"/>
                  </a:lnTo>
                  <a:lnTo>
                    <a:pt x="16972" y="11997"/>
                  </a:lnTo>
                  <a:cubicBezTo>
                    <a:pt x="16972" y="11997"/>
                    <a:pt x="19178" y="10095"/>
                    <a:pt x="15868" y="7584"/>
                  </a:cubicBezTo>
                  <a:cubicBezTo>
                    <a:pt x="13433" y="5758"/>
                    <a:pt x="12749" y="5682"/>
                    <a:pt x="12749" y="5682"/>
                  </a:cubicBezTo>
                  <a:cubicBezTo>
                    <a:pt x="12749" y="5682"/>
                    <a:pt x="13281" y="3780"/>
                    <a:pt x="11303" y="2410"/>
                  </a:cubicBezTo>
                  <a:cubicBezTo>
                    <a:pt x="9971" y="1459"/>
                    <a:pt x="7118" y="166"/>
                    <a:pt x="7118" y="166"/>
                  </a:cubicBezTo>
                  <a:cubicBezTo>
                    <a:pt x="6883" y="51"/>
                    <a:pt x="6665" y="1"/>
                    <a:pt x="6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 flipH="1">
              <a:off x="6863946" y="3664936"/>
              <a:ext cx="116553" cy="81280"/>
            </a:xfrm>
            <a:custGeom>
              <a:avLst/>
              <a:gdLst/>
              <a:ahLst/>
              <a:cxnLst/>
              <a:rect l="l" t="t" r="r" b="b"/>
              <a:pathLst>
                <a:path w="3691" h="2574" extrusionOk="0">
                  <a:moveTo>
                    <a:pt x="1027" y="1"/>
                  </a:moveTo>
                  <a:cubicBezTo>
                    <a:pt x="1027" y="1"/>
                    <a:pt x="0" y="1409"/>
                    <a:pt x="1256" y="2131"/>
                  </a:cubicBezTo>
                  <a:cubicBezTo>
                    <a:pt x="1815" y="2449"/>
                    <a:pt x="2230" y="2574"/>
                    <a:pt x="2541" y="2574"/>
                  </a:cubicBezTo>
                  <a:cubicBezTo>
                    <a:pt x="3014" y="2574"/>
                    <a:pt x="3248" y="2285"/>
                    <a:pt x="3386" y="1941"/>
                  </a:cubicBezTo>
                  <a:cubicBezTo>
                    <a:pt x="3690" y="1104"/>
                    <a:pt x="1180" y="39"/>
                    <a:pt x="10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 flipH="1">
              <a:off x="7489794" y="3320758"/>
              <a:ext cx="383256" cy="402582"/>
            </a:xfrm>
            <a:custGeom>
              <a:avLst/>
              <a:gdLst/>
              <a:ahLst/>
              <a:cxnLst/>
              <a:rect l="l" t="t" r="r" b="b"/>
              <a:pathLst>
                <a:path w="12137" h="12749" extrusionOk="0">
                  <a:moveTo>
                    <a:pt x="11312" y="0"/>
                  </a:moveTo>
                  <a:cubicBezTo>
                    <a:pt x="10289" y="0"/>
                    <a:pt x="8517" y="240"/>
                    <a:pt x="7191" y="1694"/>
                  </a:cubicBezTo>
                  <a:cubicBezTo>
                    <a:pt x="5745" y="3254"/>
                    <a:pt x="4337" y="5461"/>
                    <a:pt x="3729" y="6526"/>
                  </a:cubicBezTo>
                  <a:cubicBezTo>
                    <a:pt x="3424" y="6944"/>
                    <a:pt x="3082" y="7401"/>
                    <a:pt x="2778" y="7743"/>
                  </a:cubicBezTo>
                  <a:cubicBezTo>
                    <a:pt x="2657" y="7871"/>
                    <a:pt x="2517" y="7922"/>
                    <a:pt x="2370" y="7922"/>
                  </a:cubicBezTo>
                  <a:cubicBezTo>
                    <a:pt x="1820" y="7922"/>
                    <a:pt x="1180" y="7211"/>
                    <a:pt x="1180" y="7211"/>
                  </a:cubicBezTo>
                  <a:cubicBezTo>
                    <a:pt x="1180" y="7211"/>
                    <a:pt x="343" y="8999"/>
                    <a:pt x="761" y="9950"/>
                  </a:cubicBezTo>
                  <a:cubicBezTo>
                    <a:pt x="609" y="10825"/>
                    <a:pt x="0" y="11890"/>
                    <a:pt x="913" y="12499"/>
                  </a:cubicBezTo>
                  <a:cubicBezTo>
                    <a:pt x="1165" y="12674"/>
                    <a:pt x="1398" y="12748"/>
                    <a:pt x="1620" y="12748"/>
                  </a:cubicBezTo>
                  <a:cubicBezTo>
                    <a:pt x="2173" y="12748"/>
                    <a:pt x="2665" y="12291"/>
                    <a:pt x="3234" y="11776"/>
                  </a:cubicBezTo>
                  <a:cubicBezTo>
                    <a:pt x="3315" y="11813"/>
                    <a:pt x="3419" y="11834"/>
                    <a:pt x="3538" y="11834"/>
                  </a:cubicBezTo>
                  <a:cubicBezTo>
                    <a:pt x="4030" y="11834"/>
                    <a:pt x="4797" y="11471"/>
                    <a:pt x="5441" y="10368"/>
                  </a:cubicBezTo>
                  <a:cubicBezTo>
                    <a:pt x="5479" y="10292"/>
                    <a:pt x="3805" y="10026"/>
                    <a:pt x="3919" y="8885"/>
                  </a:cubicBezTo>
                  <a:cubicBezTo>
                    <a:pt x="3957" y="8428"/>
                    <a:pt x="4261" y="7629"/>
                    <a:pt x="4566" y="6906"/>
                  </a:cubicBezTo>
                  <a:cubicBezTo>
                    <a:pt x="5136" y="5917"/>
                    <a:pt x="6278" y="3977"/>
                    <a:pt x="7609" y="2417"/>
                  </a:cubicBezTo>
                  <a:cubicBezTo>
                    <a:pt x="9664" y="58"/>
                    <a:pt x="12136" y="58"/>
                    <a:pt x="12136" y="58"/>
                  </a:cubicBezTo>
                  <a:cubicBezTo>
                    <a:pt x="12136" y="58"/>
                    <a:pt x="11814" y="0"/>
                    <a:pt x="11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 flipH="1">
              <a:off x="7733667" y="3600079"/>
              <a:ext cx="131552" cy="96848"/>
            </a:xfrm>
            <a:custGeom>
              <a:avLst/>
              <a:gdLst/>
              <a:ahLst/>
              <a:cxnLst/>
              <a:rect l="l" t="t" r="r" b="b"/>
              <a:pathLst>
                <a:path w="4166" h="3067" extrusionOk="0">
                  <a:moveTo>
                    <a:pt x="437" y="0"/>
                  </a:moveTo>
                  <a:lnTo>
                    <a:pt x="437" y="0"/>
                  </a:lnTo>
                  <a:cubicBezTo>
                    <a:pt x="437" y="1"/>
                    <a:pt x="437" y="3"/>
                    <a:pt x="437" y="8"/>
                  </a:cubicBezTo>
                  <a:lnTo>
                    <a:pt x="437" y="8"/>
                  </a:lnTo>
                  <a:cubicBezTo>
                    <a:pt x="437" y="5"/>
                    <a:pt x="437" y="3"/>
                    <a:pt x="437" y="0"/>
                  </a:cubicBezTo>
                  <a:close/>
                  <a:moveTo>
                    <a:pt x="437" y="8"/>
                  </a:moveTo>
                  <a:cubicBezTo>
                    <a:pt x="421" y="163"/>
                    <a:pt x="1" y="1425"/>
                    <a:pt x="1046" y="2283"/>
                  </a:cubicBezTo>
                  <a:cubicBezTo>
                    <a:pt x="1683" y="2784"/>
                    <a:pt x="2293" y="3067"/>
                    <a:pt x="2908" y="3067"/>
                  </a:cubicBezTo>
                  <a:cubicBezTo>
                    <a:pt x="3321" y="3067"/>
                    <a:pt x="3737" y="2939"/>
                    <a:pt x="4165" y="2664"/>
                  </a:cubicBezTo>
                  <a:lnTo>
                    <a:pt x="4165" y="2664"/>
                  </a:lnTo>
                  <a:cubicBezTo>
                    <a:pt x="3944" y="2706"/>
                    <a:pt x="3738" y="2727"/>
                    <a:pt x="3546" y="2727"/>
                  </a:cubicBezTo>
                  <a:cubicBezTo>
                    <a:pt x="2713" y="2727"/>
                    <a:pt x="2120" y="2352"/>
                    <a:pt x="1502" y="1827"/>
                  </a:cubicBezTo>
                  <a:cubicBezTo>
                    <a:pt x="423" y="927"/>
                    <a:pt x="432" y="96"/>
                    <a:pt x="437" y="8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 flipH="1">
              <a:off x="7170259" y="3374247"/>
              <a:ext cx="167013" cy="151635"/>
            </a:xfrm>
            <a:custGeom>
              <a:avLst/>
              <a:gdLst/>
              <a:ahLst/>
              <a:cxnLst/>
              <a:rect l="l" t="t" r="r" b="b"/>
              <a:pathLst>
                <a:path w="5289" h="4802" extrusionOk="0">
                  <a:moveTo>
                    <a:pt x="5288" y="0"/>
                  </a:moveTo>
                  <a:cubicBezTo>
                    <a:pt x="5288" y="0"/>
                    <a:pt x="4832" y="1180"/>
                    <a:pt x="4413" y="2207"/>
                  </a:cubicBezTo>
                  <a:cubicBezTo>
                    <a:pt x="3929" y="3369"/>
                    <a:pt x="3308" y="4148"/>
                    <a:pt x="2340" y="4148"/>
                  </a:cubicBezTo>
                  <a:cubicBezTo>
                    <a:pt x="2168" y="4148"/>
                    <a:pt x="1984" y="4123"/>
                    <a:pt x="1788" y="4071"/>
                  </a:cubicBezTo>
                  <a:cubicBezTo>
                    <a:pt x="381" y="3691"/>
                    <a:pt x="0" y="2435"/>
                    <a:pt x="0" y="2435"/>
                  </a:cubicBezTo>
                  <a:lnTo>
                    <a:pt x="0" y="2435"/>
                  </a:lnTo>
                  <a:cubicBezTo>
                    <a:pt x="0" y="2435"/>
                    <a:pt x="76" y="4071"/>
                    <a:pt x="1788" y="4680"/>
                  </a:cubicBezTo>
                  <a:cubicBezTo>
                    <a:pt x="2021" y="4764"/>
                    <a:pt x="2239" y="4802"/>
                    <a:pt x="2443" y="4802"/>
                  </a:cubicBezTo>
                  <a:cubicBezTo>
                    <a:pt x="3704" y="4802"/>
                    <a:pt x="4412" y="3367"/>
                    <a:pt x="4641" y="2777"/>
                  </a:cubicBezTo>
                  <a:cubicBezTo>
                    <a:pt x="5022" y="1902"/>
                    <a:pt x="5288" y="1"/>
                    <a:pt x="5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 flipH="1">
              <a:off x="6883166" y="3511192"/>
              <a:ext cx="290734" cy="227074"/>
            </a:xfrm>
            <a:custGeom>
              <a:avLst/>
              <a:gdLst/>
              <a:ahLst/>
              <a:cxnLst/>
              <a:rect l="l" t="t" r="r" b="b"/>
              <a:pathLst>
                <a:path w="9207" h="7191" extrusionOk="0">
                  <a:moveTo>
                    <a:pt x="0" y="0"/>
                  </a:moveTo>
                  <a:cubicBezTo>
                    <a:pt x="76" y="38"/>
                    <a:pt x="3272" y="1522"/>
                    <a:pt x="5402" y="3196"/>
                  </a:cubicBezTo>
                  <a:cubicBezTo>
                    <a:pt x="6886" y="4337"/>
                    <a:pt x="6734" y="5479"/>
                    <a:pt x="6734" y="5479"/>
                  </a:cubicBezTo>
                  <a:cubicBezTo>
                    <a:pt x="6734" y="5479"/>
                    <a:pt x="7647" y="5669"/>
                    <a:pt x="8446" y="6316"/>
                  </a:cubicBezTo>
                  <a:cubicBezTo>
                    <a:pt x="8978" y="6734"/>
                    <a:pt x="8446" y="7191"/>
                    <a:pt x="8446" y="7191"/>
                  </a:cubicBezTo>
                  <a:cubicBezTo>
                    <a:pt x="8446" y="7191"/>
                    <a:pt x="9207" y="7153"/>
                    <a:pt x="8940" y="6316"/>
                  </a:cubicBezTo>
                  <a:cubicBezTo>
                    <a:pt x="8826" y="5897"/>
                    <a:pt x="7152" y="5098"/>
                    <a:pt x="7152" y="5098"/>
                  </a:cubicBezTo>
                  <a:cubicBezTo>
                    <a:pt x="7152" y="5098"/>
                    <a:pt x="7723" y="4109"/>
                    <a:pt x="4603" y="2093"/>
                  </a:cubicBezTo>
                  <a:cubicBezTo>
                    <a:pt x="2663" y="83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 flipH="1">
              <a:off x="7080177" y="3434305"/>
              <a:ext cx="116553" cy="115353"/>
            </a:xfrm>
            <a:custGeom>
              <a:avLst/>
              <a:gdLst/>
              <a:ahLst/>
              <a:cxnLst/>
              <a:rect l="l" t="t" r="r" b="b"/>
              <a:pathLst>
                <a:path w="3691" h="3653" extrusionOk="0">
                  <a:moveTo>
                    <a:pt x="343" y="0"/>
                  </a:moveTo>
                  <a:lnTo>
                    <a:pt x="0" y="495"/>
                  </a:lnTo>
                  <a:cubicBezTo>
                    <a:pt x="0" y="495"/>
                    <a:pt x="989" y="837"/>
                    <a:pt x="2093" y="1636"/>
                  </a:cubicBezTo>
                  <a:cubicBezTo>
                    <a:pt x="2968" y="2283"/>
                    <a:pt x="2739" y="3310"/>
                    <a:pt x="2739" y="3310"/>
                  </a:cubicBezTo>
                  <a:lnTo>
                    <a:pt x="3348" y="3653"/>
                  </a:lnTo>
                  <a:cubicBezTo>
                    <a:pt x="3348" y="3653"/>
                    <a:pt x="3690" y="2131"/>
                    <a:pt x="2207" y="1142"/>
                  </a:cubicBezTo>
                  <a:cubicBezTo>
                    <a:pt x="761" y="153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82" y="778052"/>
            <a:ext cx="7052226" cy="2224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0809" y="3569110"/>
            <a:ext cx="574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회원만 고객센터 접근 가능하게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2" name="Google Shape;952;p31"/>
          <p:cNvCxnSpPr/>
          <p:nvPr/>
        </p:nvCxnSpPr>
        <p:spPr>
          <a:xfrm rot="5400000">
            <a:off x="5146275" y="1939875"/>
            <a:ext cx="1325100" cy="24735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31"/>
          <p:cNvCxnSpPr/>
          <p:nvPr/>
        </p:nvCxnSpPr>
        <p:spPr>
          <a:xfrm rot="-5400000" flipH="1">
            <a:off x="2672675" y="1939875"/>
            <a:ext cx="1325100" cy="24735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31"/>
          <p:cNvCxnSpPr/>
          <p:nvPr/>
        </p:nvCxnSpPr>
        <p:spPr>
          <a:xfrm flipH="1">
            <a:off x="4571925" y="3692164"/>
            <a:ext cx="1088400" cy="1470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31"/>
          <p:cNvCxnSpPr/>
          <p:nvPr/>
        </p:nvCxnSpPr>
        <p:spPr>
          <a:xfrm>
            <a:off x="3483725" y="3692164"/>
            <a:ext cx="1088400" cy="1470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91" y="793056"/>
            <a:ext cx="3035137" cy="18712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802" y="793056"/>
            <a:ext cx="3283422" cy="1871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2128" y="1036160"/>
            <a:ext cx="2070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1:1 </a:t>
            </a:r>
            <a:r>
              <a:rPr lang="ko-KR" altLang="en-US" dirty="0" smtClean="0"/>
              <a:t>문의에서만 댓글 사용 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문의글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 구현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2"/>
          <p:cNvSpPr txBox="1">
            <a:spLocks noGrp="1"/>
          </p:cNvSpPr>
          <p:nvPr>
            <p:ph type="ctrTitle"/>
          </p:nvPr>
        </p:nvSpPr>
        <p:spPr>
          <a:xfrm>
            <a:off x="1696725" y="2006500"/>
            <a:ext cx="5750700" cy="1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판매 </a:t>
            </a:r>
            <a:r>
              <a:rPr lang="ko-KR" altLang="en-US" dirty="0" err="1"/>
              <a:t>게시글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물품 리스트</a:t>
            </a:r>
            <a:endParaRPr lang="en-US" altLang="ko-KR" dirty="0"/>
          </a:p>
        </p:txBody>
      </p:sp>
      <p:sp>
        <p:nvSpPr>
          <p:cNvPr id="962" name="Google Shape;962;p32"/>
          <p:cNvSpPr txBox="1">
            <a:spLocks noGrp="1"/>
          </p:cNvSpPr>
          <p:nvPr>
            <p:ph type="title" idx="2"/>
          </p:nvPr>
        </p:nvSpPr>
        <p:spPr>
          <a:xfrm>
            <a:off x="3948400" y="958400"/>
            <a:ext cx="12471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63" name="Google Shape;963;p32"/>
          <p:cNvGrpSpPr/>
          <p:nvPr/>
        </p:nvGrpSpPr>
        <p:grpSpPr>
          <a:xfrm>
            <a:off x="7270664" y="2764582"/>
            <a:ext cx="1160111" cy="1789007"/>
            <a:chOff x="7270664" y="2612182"/>
            <a:chExt cx="1160111" cy="1789007"/>
          </a:xfrm>
        </p:grpSpPr>
        <p:sp>
          <p:nvSpPr>
            <p:cNvPr id="964" name="Google Shape;964;p32"/>
            <p:cNvSpPr/>
            <p:nvPr/>
          </p:nvSpPr>
          <p:spPr>
            <a:xfrm flipH="1">
              <a:off x="7816862" y="2848396"/>
              <a:ext cx="613912" cy="555335"/>
            </a:xfrm>
            <a:custGeom>
              <a:avLst/>
              <a:gdLst/>
              <a:ahLst/>
              <a:cxnLst/>
              <a:rect l="l" t="t" r="r" b="b"/>
              <a:pathLst>
                <a:path w="23434" h="21198" extrusionOk="0">
                  <a:moveTo>
                    <a:pt x="22560" y="7990"/>
                  </a:moveTo>
                  <a:cubicBezTo>
                    <a:pt x="22560" y="7990"/>
                    <a:pt x="22560" y="7990"/>
                    <a:pt x="22560" y="7990"/>
                  </a:cubicBezTo>
                  <a:cubicBezTo>
                    <a:pt x="22560" y="7990"/>
                    <a:pt x="22560" y="7990"/>
                    <a:pt x="22560" y="7990"/>
                  </a:cubicBezTo>
                  <a:close/>
                  <a:moveTo>
                    <a:pt x="9739" y="11832"/>
                  </a:moveTo>
                  <a:lnTo>
                    <a:pt x="9739" y="11832"/>
                  </a:lnTo>
                  <a:cubicBezTo>
                    <a:pt x="9587" y="12859"/>
                    <a:pt x="9359" y="13734"/>
                    <a:pt x="8598" y="14609"/>
                  </a:cubicBezTo>
                  <a:cubicBezTo>
                    <a:pt x="8256" y="14990"/>
                    <a:pt x="7913" y="15332"/>
                    <a:pt x="7571" y="15713"/>
                  </a:cubicBezTo>
                  <a:cubicBezTo>
                    <a:pt x="7533" y="15484"/>
                    <a:pt x="7457" y="15256"/>
                    <a:pt x="7419" y="15028"/>
                  </a:cubicBezTo>
                  <a:cubicBezTo>
                    <a:pt x="7609" y="14001"/>
                    <a:pt x="8750" y="12783"/>
                    <a:pt x="9739" y="11832"/>
                  </a:cubicBezTo>
                  <a:close/>
                  <a:moveTo>
                    <a:pt x="14191" y="0"/>
                  </a:moveTo>
                  <a:cubicBezTo>
                    <a:pt x="13886" y="799"/>
                    <a:pt x="13848" y="1636"/>
                    <a:pt x="14115" y="2397"/>
                  </a:cubicBezTo>
                  <a:cubicBezTo>
                    <a:pt x="13620" y="2245"/>
                    <a:pt x="13087" y="2093"/>
                    <a:pt x="12555" y="2055"/>
                  </a:cubicBezTo>
                  <a:cubicBezTo>
                    <a:pt x="12376" y="2034"/>
                    <a:pt x="12197" y="2025"/>
                    <a:pt x="12018" y="2025"/>
                  </a:cubicBezTo>
                  <a:cubicBezTo>
                    <a:pt x="10601" y="2025"/>
                    <a:pt x="9148" y="2593"/>
                    <a:pt x="7672" y="2593"/>
                  </a:cubicBezTo>
                  <a:cubicBezTo>
                    <a:pt x="7259" y="2593"/>
                    <a:pt x="6845" y="2548"/>
                    <a:pt x="6430" y="2435"/>
                  </a:cubicBezTo>
                  <a:lnTo>
                    <a:pt x="6430" y="2435"/>
                  </a:lnTo>
                  <a:cubicBezTo>
                    <a:pt x="6848" y="3006"/>
                    <a:pt x="7381" y="3500"/>
                    <a:pt x="7989" y="3805"/>
                  </a:cubicBezTo>
                  <a:cubicBezTo>
                    <a:pt x="4642" y="4794"/>
                    <a:pt x="1370" y="6848"/>
                    <a:pt x="1408" y="10348"/>
                  </a:cubicBezTo>
                  <a:cubicBezTo>
                    <a:pt x="1408" y="10349"/>
                    <a:pt x="1408" y="10349"/>
                    <a:pt x="1408" y="10349"/>
                  </a:cubicBezTo>
                  <a:cubicBezTo>
                    <a:pt x="1429" y="10349"/>
                    <a:pt x="2676" y="8139"/>
                    <a:pt x="4223" y="7837"/>
                  </a:cubicBezTo>
                  <a:lnTo>
                    <a:pt x="4223" y="7837"/>
                  </a:lnTo>
                  <a:cubicBezTo>
                    <a:pt x="2892" y="9854"/>
                    <a:pt x="2283" y="12593"/>
                    <a:pt x="0" y="13392"/>
                  </a:cubicBezTo>
                  <a:cubicBezTo>
                    <a:pt x="131" y="13685"/>
                    <a:pt x="422" y="13790"/>
                    <a:pt x="763" y="13790"/>
                  </a:cubicBezTo>
                  <a:cubicBezTo>
                    <a:pt x="1218" y="13790"/>
                    <a:pt x="1761" y="13604"/>
                    <a:pt x="2131" y="13430"/>
                  </a:cubicBezTo>
                  <a:lnTo>
                    <a:pt x="2131" y="13430"/>
                  </a:lnTo>
                  <a:cubicBezTo>
                    <a:pt x="1674" y="14876"/>
                    <a:pt x="1598" y="16359"/>
                    <a:pt x="2321" y="17615"/>
                  </a:cubicBezTo>
                  <a:cubicBezTo>
                    <a:pt x="2093" y="15941"/>
                    <a:pt x="3805" y="15028"/>
                    <a:pt x="3995" y="14800"/>
                  </a:cubicBezTo>
                  <a:lnTo>
                    <a:pt x="3995" y="14800"/>
                  </a:lnTo>
                  <a:cubicBezTo>
                    <a:pt x="3957" y="15370"/>
                    <a:pt x="3995" y="15941"/>
                    <a:pt x="4185" y="16511"/>
                  </a:cubicBezTo>
                  <a:cubicBezTo>
                    <a:pt x="4451" y="17348"/>
                    <a:pt x="5897" y="18338"/>
                    <a:pt x="4299" y="21191"/>
                  </a:cubicBezTo>
                  <a:cubicBezTo>
                    <a:pt x="4348" y="21196"/>
                    <a:pt x="4396" y="21198"/>
                    <a:pt x="4443" y="21198"/>
                  </a:cubicBezTo>
                  <a:cubicBezTo>
                    <a:pt x="5931" y="21198"/>
                    <a:pt x="7050" y="18951"/>
                    <a:pt x="7419" y="17919"/>
                  </a:cubicBezTo>
                  <a:cubicBezTo>
                    <a:pt x="7457" y="17729"/>
                    <a:pt x="7495" y="17577"/>
                    <a:pt x="7533" y="17425"/>
                  </a:cubicBezTo>
                  <a:cubicBezTo>
                    <a:pt x="8979" y="16169"/>
                    <a:pt x="11109" y="14990"/>
                    <a:pt x="12060" y="13354"/>
                  </a:cubicBezTo>
                  <a:cubicBezTo>
                    <a:pt x="12250" y="13963"/>
                    <a:pt x="12517" y="14533"/>
                    <a:pt x="12859" y="15066"/>
                  </a:cubicBezTo>
                  <a:cubicBezTo>
                    <a:pt x="12555" y="13278"/>
                    <a:pt x="14343" y="11452"/>
                    <a:pt x="15636" y="9892"/>
                  </a:cubicBezTo>
                  <a:lnTo>
                    <a:pt x="15636" y="9892"/>
                  </a:lnTo>
                  <a:cubicBezTo>
                    <a:pt x="15446" y="10729"/>
                    <a:pt x="15408" y="11604"/>
                    <a:pt x="15484" y="12517"/>
                  </a:cubicBezTo>
                  <a:cubicBezTo>
                    <a:pt x="15865" y="11604"/>
                    <a:pt x="17234" y="9930"/>
                    <a:pt x="18452" y="8941"/>
                  </a:cubicBezTo>
                  <a:cubicBezTo>
                    <a:pt x="18490" y="9321"/>
                    <a:pt x="18528" y="9740"/>
                    <a:pt x="18604" y="10158"/>
                  </a:cubicBezTo>
                  <a:cubicBezTo>
                    <a:pt x="19086" y="9416"/>
                    <a:pt x="20943" y="7987"/>
                    <a:pt x="22446" y="7987"/>
                  </a:cubicBezTo>
                  <a:cubicBezTo>
                    <a:pt x="22484" y="7987"/>
                    <a:pt x="22523" y="7988"/>
                    <a:pt x="22560" y="7990"/>
                  </a:cubicBezTo>
                  <a:lnTo>
                    <a:pt x="22560" y="7990"/>
                  </a:lnTo>
                  <a:cubicBezTo>
                    <a:pt x="22524" y="7986"/>
                    <a:pt x="23434" y="5705"/>
                    <a:pt x="21077" y="2892"/>
                  </a:cubicBezTo>
                  <a:cubicBezTo>
                    <a:pt x="19441" y="951"/>
                    <a:pt x="15446" y="1979"/>
                    <a:pt x="14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 flipH="1">
              <a:off x="7270664" y="3482351"/>
              <a:ext cx="642860" cy="731460"/>
            </a:xfrm>
            <a:custGeom>
              <a:avLst/>
              <a:gdLst/>
              <a:ahLst/>
              <a:cxnLst/>
              <a:rect l="l" t="t" r="r" b="b"/>
              <a:pathLst>
                <a:path w="24539" h="27921" extrusionOk="0">
                  <a:moveTo>
                    <a:pt x="16441" y="1"/>
                  </a:moveTo>
                  <a:cubicBezTo>
                    <a:pt x="12652" y="1"/>
                    <a:pt x="5734" y="3062"/>
                    <a:pt x="3614" y="9089"/>
                  </a:cubicBezTo>
                  <a:cubicBezTo>
                    <a:pt x="3310" y="9241"/>
                    <a:pt x="3082" y="9431"/>
                    <a:pt x="2930" y="9584"/>
                  </a:cubicBezTo>
                  <a:cubicBezTo>
                    <a:pt x="1826" y="10877"/>
                    <a:pt x="0" y="15937"/>
                    <a:pt x="0" y="15937"/>
                  </a:cubicBezTo>
                  <a:cubicBezTo>
                    <a:pt x="0" y="15937"/>
                    <a:pt x="3881" y="22481"/>
                    <a:pt x="3538" y="24687"/>
                  </a:cubicBezTo>
                  <a:cubicBezTo>
                    <a:pt x="3196" y="26932"/>
                    <a:pt x="5440" y="27921"/>
                    <a:pt x="5440" y="27921"/>
                  </a:cubicBezTo>
                  <a:cubicBezTo>
                    <a:pt x="5440" y="27921"/>
                    <a:pt x="4794" y="27046"/>
                    <a:pt x="4908" y="26171"/>
                  </a:cubicBezTo>
                  <a:cubicBezTo>
                    <a:pt x="5060" y="25296"/>
                    <a:pt x="5060" y="25068"/>
                    <a:pt x="5631" y="23774"/>
                  </a:cubicBezTo>
                  <a:cubicBezTo>
                    <a:pt x="6391" y="22024"/>
                    <a:pt x="6049" y="19475"/>
                    <a:pt x="6049" y="19475"/>
                  </a:cubicBezTo>
                  <a:lnTo>
                    <a:pt x="6049" y="19475"/>
                  </a:lnTo>
                  <a:cubicBezTo>
                    <a:pt x="6049" y="19475"/>
                    <a:pt x="6772" y="21453"/>
                    <a:pt x="7951" y="22328"/>
                  </a:cubicBezTo>
                  <a:cubicBezTo>
                    <a:pt x="9207" y="23279"/>
                    <a:pt x="8712" y="25068"/>
                    <a:pt x="8712" y="25068"/>
                  </a:cubicBezTo>
                  <a:cubicBezTo>
                    <a:pt x="8712" y="25068"/>
                    <a:pt x="9473" y="24193"/>
                    <a:pt x="9473" y="22899"/>
                  </a:cubicBezTo>
                  <a:cubicBezTo>
                    <a:pt x="9511" y="21606"/>
                    <a:pt x="8560" y="20769"/>
                    <a:pt x="8294" y="20084"/>
                  </a:cubicBezTo>
                  <a:cubicBezTo>
                    <a:pt x="7837" y="18828"/>
                    <a:pt x="8940" y="16774"/>
                    <a:pt x="8940" y="16774"/>
                  </a:cubicBezTo>
                  <a:cubicBezTo>
                    <a:pt x="8940" y="16774"/>
                    <a:pt x="9055" y="19361"/>
                    <a:pt x="10310" y="20502"/>
                  </a:cubicBezTo>
                  <a:cubicBezTo>
                    <a:pt x="11946" y="22100"/>
                    <a:pt x="11261" y="22709"/>
                    <a:pt x="11299" y="24573"/>
                  </a:cubicBezTo>
                  <a:cubicBezTo>
                    <a:pt x="11299" y="26475"/>
                    <a:pt x="13125" y="26856"/>
                    <a:pt x="13125" y="26856"/>
                  </a:cubicBezTo>
                  <a:cubicBezTo>
                    <a:pt x="13125" y="26856"/>
                    <a:pt x="12441" y="25486"/>
                    <a:pt x="12441" y="24497"/>
                  </a:cubicBezTo>
                  <a:cubicBezTo>
                    <a:pt x="12479" y="23470"/>
                    <a:pt x="13810" y="22443"/>
                    <a:pt x="13087" y="21187"/>
                  </a:cubicBezTo>
                  <a:cubicBezTo>
                    <a:pt x="12403" y="19894"/>
                    <a:pt x="11946" y="20084"/>
                    <a:pt x="11832" y="18980"/>
                  </a:cubicBezTo>
                  <a:cubicBezTo>
                    <a:pt x="11680" y="17535"/>
                    <a:pt x="12250" y="16393"/>
                    <a:pt x="12250" y="16393"/>
                  </a:cubicBezTo>
                  <a:cubicBezTo>
                    <a:pt x="12250" y="16393"/>
                    <a:pt x="13943" y="17108"/>
                    <a:pt x="15701" y="17108"/>
                  </a:cubicBezTo>
                  <a:cubicBezTo>
                    <a:pt x="16695" y="17108"/>
                    <a:pt x="17710" y="16880"/>
                    <a:pt x="18452" y="16165"/>
                  </a:cubicBezTo>
                  <a:cubicBezTo>
                    <a:pt x="19250" y="15366"/>
                    <a:pt x="19555" y="14453"/>
                    <a:pt x="19631" y="13578"/>
                  </a:cubicBezTo>
                  <a:cubicBezTo>
                    <a:pt x="19791" y="13592"/>
                    <a:pt x="19946" y="13600"/>
                    <a:pt x="20096" y="13600"/>
                  </a:cubicBezTo>
                  <a:cubicBezTo>
                    <a:pt x="21553" y="13600"/>
                    <a:pt x="22562" y="12917"/>
                    <a:pt x="23321" y="11296"/>
                  </a:cubicBezTo>
                  <a:cubicBezTo>
                    <a:pt x="24539" y="8632"/>
                    <a:pt x="20049" y="8328"/>
                    <a:pt x="20049" y="8328"/>
                  </a:cubicBezTo>
                  <a:cubicBezTo>
                    <a:pt x="20049" y="8328"/>
                    <a:pt x="21039" y="2926"/>
                    <a:pt x="18604" y="605"/>
                  </a:cubicBezTo>
                  <a:cubicBezTo>
                    <a:pt x="18177" y="202"/>
                    <a:pt x="17412" y="1"/>
                    <a:pt x="164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 flipH="1">
              <a:off x="7821801" y="3848998"/>
              <a:ext cx="239236" cy="552191"/>
            </a:xfrm>
            <a:custGeom>
              <a:avLst/>
              <a:gdLst/>
              <a:ahLst/>
              <a:cxnLst/>
              <a:rect l="l" t="t" r="r" b="b"/>
              <a:pathLst>
                <a:path w="9132" h="21078" extrusionOk="0">
                  <a:moveTo>
                    <a:pt x="5745" y="9816"/>
                  </a:moveTo>
                  <a:cubicBezTo>
                    <a:pt x="5745" y="9816"/>
                    <a:pt x="6620" y="11490"/>
                    <a:pt x="6430" y="13202"/>
                  </a:cubicBezTo>
                  <a:cubicBezTo>
                    <a:pt x="6341" y="14223"/>
                    <a:pt x="5476" y="15373"/>
                    <a:pt x="4876" y="16457"/>
                  </a:cubicBezTo>
                  <a:lnTo>
                    <a:pt x="4876" y="16457"/>
                  </a:lnTo>
                  <a:cubicBezTo>
                    <a:pt x="4731" y="15801"/>
                    <a:pt x="4665" y="14998"/>
                    <a:pt x="4908" y="14267"/>
                  </a:cubicBezTo>
                  <a:cubicBezTo>
                    <a:pt x="5745" y="12023"/>
                    <a:pt x="5745" y="9816"/>
                    <a:pt x="5745" y="9816"/>
                  </a:cubicBezTo>
                  <a:close/>
                  <a:moveTo>
                    <a:pt x="4262" y="1"/>
                  </a:moveTo>
                  <a:cubicBezTo>
                    <a:pt x="4262" y="1"/>
                    <a:pt x="3272" y="571"/>
                    <a:pt x="1865" y="2359"/>
                  </a:cubicBezTo>
                  <a:cubicBezTo>
                    <a:pt x="457" y="4148"/>
                    <a:pt x="3044" y="6088"/>
                    <a:pt x="3044" y="6088"/>
                  </a:cubicBezTo>
                  <a:cubicBezTo>
                    <a:pt x="3044" y="6088"/>
                    <a:pt x="1751" y="7305"/>
                    <a:pt x="1751" y="8751"/>
                  </a:cubicBezTo>
                  <a:cubicBezTo>
                    <a:pt x="1751" y="10235"/>
                    <a:pt x="2930" y="11756"/>
                    <a:pt x="2055" y="12898"/>
                  </a:cubicBezTo>
                  <a:cubicBezTo>
                    <a:pt x="1722" y="13336"/>
                    <a:pt x="1330" y="13468"/>
                    <a:pt x="978" y="13468"/>
                  </a:cubicBezTo>
                  <a:cubicBezTo>
                    <a:pt x="443" y="13468"/>
                    <a:pt x="1" y="13164"/>
                    <a:pt x="1" y="13164"/>
                  </a:cubicBezTo>
                  <a:lnTo>
                    <a:pt x="1" y="13164"/>
                  </a:lnTo>
                  <a:cubicBezTo>
                    <a:pt x="1" y="13164"/>
                    <a:pt x="724" y="13742"/>
                    <a:pt x="1530" y="13742"/>
                  </a:cubicBezTo>
                  <a:cubicBezTo>
                    <a:pt x="1818" y="13742"/>
                    <a:pt x="2117" y="13669"/>
                    <a:pt x="2397" y="13468"/>
                  </a:cubicBezTo>
                  <a:cubicBezTo>
                    <a:pt x="3463" y="12669"/>
                    <a:pt x="3387" y="10539"/>
                    <a:pt x="3387" y="10539"/>
                  </a:cubicBezTo>
                  <a:lnTo>
                    <a:pt x="3387" y="10539"/>
                  </a:lnTo>
                  <a:cubicBezTo>
                    <a:pt x="3387" y="10539"/>
                    <a:pt x="4147" y="12746"/>
                    <a:pt x="3387" y="14419"/>
                  </a:cubicBezTo>
                  <a:cubicBezTo>
                    <a:pt x="2884" y="15473"/>
                    <a:pt x="3782" y="16541"/>
                    <a:pt x="4517" y="17189"/>
                  </a:cubicBezTo>
                  <a:lnTo>
                    <a:pt x="4517" y="17189"/>
                  </a:lnTo>
                  <a:cubicBezTo>
                    <a:pt x="4312" y="17694"/>
                    <a:pt x="4225" y="18174"/>
                    <a:pt x="4376" y="18604"/>
                  </a:cubicBezTo>
                  <a:cubicBezTo>
                    <a:pt x="4908" y="20126"/>
                    <a:pt x="5974" y="21077"/>
                    <a:pt x="5974" y="21077"/>
                  </a:cubicBezTo>
                  <a:cubicBezTo>
                    <a:pt x="5974" y="21077"/>
                    <a:pt x="4566" y="19289"/>
                    <a:pt x="6430" y="17044"/>
                  </a:cubicBezTo>
                  <a:cubicBezTo>
                    <a:pt x="8332" y="14762"/>
                    <a:pt x="9131" y="11224"/>
                    <a:pt x="8180" y="8294"/>
                  </a:cubicBezTo>
                  <a:cubicBezTo>
                    <a:pt x="7267" y="5365"/>
                    <a:pt x="7800" y="3311"/>
                    <a:pt x="7800" y="3311"/>
                  </a:cubicBezTo>
                  <a:lnTo>
                    <a:pt x="4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 flipH="1">
              <a:off x="7821802" y="3848998"/>
              <a:ext cx="221290" cy="552191"/>
            </a:xfrm>
            <a:custGeom>
              <a:avLst/>
              <a:gdLst/>
              <a:ahLst/>
              <a:cxnLst/>
              <a:rect l="l" t="t" r="r" b="b"/>
              <a:pathLst>
                <a:path w="8447" h="21078" extrusionOk="0">
                  <a:moveTo>
                    <a:pt x="3577" y="1"/>
                  </a:moveTo>
                  <a:cubicBezTo>
                    <a:pt x="3577" y="1"/>
                    <a:pt x="1712" y="77"/>
                    <a:pt x="837" y="2436"/>
                  </a:cubicBezTo>
                  <a:cubicBezTo>
                    <a:pt x="0" y="4566"/>
                    <a:pt x="2359" y="6088"/>
                    <a:pt x="2359" y="6088"/>
                  </a:cubicBezTo>
                  <a:cubicBezTo>
                    <a:pt x="2359" y="6088"/>
                    <a:pt x="1865" y="6544"/>
                    <a:pt x="1484" y="7267"/>
                  </a:cubicBezTo>
                  <a:cubicBezTo>
                    <a:pt x="2259" y="6948"/>
                    <a:pt x="2760" y="6711"/>
                    <a:pt x="3300" y="6711"/>
                  </a:cubicBezTo>
                  <a:cubicBezTo>
                    <a:pt x="3661" y="6711"/>
                    <a:pt x="4039" y="6817"/>
                    <a:pt x="4528" y="7077"/>
                  </a:cubicBezTo>
                  <a:cubicBezTo>
                    <a:pt x="6278" y="8028"/>
                    <a:pt x="7153" y="9626"/>
                    <a:pt x="7115" y="12061"/>
                  </a:cubicBezTo>
                  <a:cubicBezTo>
                    <a:pt x="7077" y="13354"/>
                    <a:pt x="6620" y="14648"/>
                    <a:pt x="5973" y="15751"/>
                  </a:cubicBezTo>
                  <a:cubicBezTo>
                    <a:pt x="5327" y="16854"/>
                    <a:pt x="4375" y="18034"/>
                    <a:pt x="4413" y="19403"/>
                  </a:cubicBezTo>
                  <a:cubicBezTo>
                    <a:pt x="4413" y="19631"/>
                    <a:pt x="4452" y="19860"/>
                    <a:pt x="4452" y="20088"/>
                  </a:cubicBezTo>
                  <a:cubicBezTo>
                    <a:pt x="4870" y="20735"/>
                    <a:pt x="5289" y="21077"/>
                    <a:pt x="5289" y="21077"/>
                  </a:cubicBezTo>
                  <a:cubicBezTo>
                    <a:pt x="5289" y="21077"/>
                    <a:pt x="3881" y="19289"/>
                    <a:pt x="5745" y="17044"/>
                  </a:cubicBezTo>
                  <a:cubicBezTo>
                    <a:pt x="7647" y="14762"/>
                    <a:pt x="8446" y="11224"/>
                    <a:pt x="7495" y="8294"/>
                  </a:cubicBezTo>
                  <a:cubicBezTo>
                    <a:pt x="6582" y="5365"/>
                    <a:pt x="7115" y="3311"/>
                    <a:pt x="7115" y="3311"/>
                  </a:cubicBezTo>
                  <a:lnTo>
                    <a:pt x="3577" y="1"/>
                  </a:ln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 flipH="1">
              <a:off x="7377305" y="2894606"/>
              <a:ext cx="788388" cy="1138832"/>
            </a:xfrm>
            <a:custGeom>
              <a:avLst/>
              <a:gdLst/>
              <a:ahLst/>
              <a:cxnLst/>
              <a:rect l="l" t="t" r="r" b="b"/>
              <a:pathLst>
                <a:path w="30094" h="43471" extrusionOk="0">
                  <a:moveTo>
                    <a:pt x="15278" y="1"/>
                  </a:moveTo>
                  <a:cubicBezTo>
                    <a:pt x="13217" y="1"/>
                    <a:pt x="11159" y="503"/>
                    <a:pt x="9360" y="1508"/>
                  </a:cubicBezTo>
                  <a:cubicBezTo>
                    <a:pt x="7039" y="2802"/>
                    <a:pt x="5251" y="4780"/>
                    <a:pt x="4186" y="7139"/>
                  </a:cubicBezTo>
                  <a:cubicBezTo>
                    <a:pt x="2055" y="8546"/>
                    <a:pt x="800" y="10867"/>
                    <a:pt x="534" y="13378"/>
                  </a:cubicBezTo>
                  <a:cubicBezTo>
                    <a:pt x="1" y="18019"/>
                    <a:pt x="2246" y="22014"/>
                    <a:pt x="5061" y="25476"/>
                  </a:cubicBezTo>
                  <a:cubicBezTo>
                    <a:pt x="6126" y="29128"/>
                    <a:pt x="6392" y="33199"/>
                    <a:pt x="8333" y="36319"/>
                  </a:cubicBezTo>
                  <a:cubicBezTo>
                    <a:pt x="7914" y="36547"/>
                    <a:pt x="7610" y="36965"/>
                    <a:pt x="7458" y="37498"/>
                  </a:cubicBezTo>
                  <a:cubicBezTo>
                    <a:pt x="7115" y="38639"/>
                    <a:pt x="7496" y="40123"/>
                    <a:pt x="8218" y="41074"/>
                  </a:cubicBezTo>
                  <a:cubicBezTo>
                    <a:pt x="8789" y="41759"/>
                    <a:pt x="9626" y="42215"/>
                    <a:pt x="10501" y="42215"/>
                  </a:cubicBezTo>
                  <a:cubicBezTo>
                    <a:pt x="11224" y="43014"/>
                    <a:pt x="12365" y="43471"/>
                    <a:pt x="13392" y="43471"/>
                  </a:cubicBezTo>
                  <a:cubicBezTo>
                    <a:pt x="14990" y="43471"/>
                    <a:pt x="16474" y="42558"/>
                    <a:pt x="16969" y="40998"/>
                  </a:cubicBezTo>
                  <a:cubicBezTo>
                    <a:pt x="17235" y="40199"/>
                    <a:pt x="17121" y="39400"/>
                    <a:pt x="16778" y="38639"/>
                  </a:cubicBezTo>
                  <a:cubicBezTo>
                    <a:pt x="16702" y="38487"/>
                    <a:pt x="16626" y="38297"/>
                    <a:pt x="16512" y="38145"/>
                  </a:cubicBezTo>
                  <a:cubicBezTo>
                    <a:pt x="16094" y="36090"/>
                    <a:pt x="16893" y="34226"/>
                    <a:pt x="18262" y="33047"/>
                  </a:cubicBezTo>
                  <a:cubicBezTo>
                    <a:pt x="18573" y="31154"/>
                    <a:pt x="20772" y="29911"/>
                    <a:pt x="22818" y="29911"/>
                  </a:cubicBezTo>
                  <a:cubicBezTo>
                    <a:pt x="23527" y="29911"/>
                    <a:pt x="24218" y="30061"/>
                    <a:pt x="24806" y="30384"/>
                  </a:cubicBezTo>
                  <a:cubicBezTo>
                    <a:pt x="26088" y="29172"/>
                    <a:pt x="28005" y="28395"/>
                    <a:pt x="29493" y="28395"/>
                  </a:cubicBezTo>
                  <a:cubicBezTo>
                    <a:pt x="29594" y="28395"/>
                    <a:pt x="29693" y="28398"/>
                    <a:pt x="29790" y="28405"/>
                  </a:cubicBezTo>
                  <a:cubicBezTo>
                    <a:pt x="30094" y="23460"/>
                    <a:pt x="29561" y="11704"/>
                    <a:pt x="26404" y="6606"/>
                  </a:cubicBezTo>
                  <a:cubicBezTo>
                    <a:pt x="24730" y="3867"/>
                    <a:pt x="22219" y="1584"/>
                    <a:pt x="19099" y="595"/>
                  </a:cubicBezTo>
                  <a:cubicBezTo>
                    <a:pt x="17866" y="199"/>
                    <a:pt x="16572" y="1"/>
                    <a:pt x="15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 flipH="1">
              <a:off x="7741083" y="3095560"/>
              <a:ext cx="424609" cy="937870"/>
            </a:xfrm>
            <a:custGeom>
              <a:avLst/>
              <a:gdLst/>
              <a:ahLst/>
              <a:cxnLst/>
              <a:rect l="l" t="t" r="r" b="b"/>
              <a:pathLst>
                <a:path w="16208" h="35800" extrusionOk="0">
                  <a:moveTo>
                    <a:pt x="3501" y="0"/>
                  </a:moveTo>
                  <a:lnTo>
                    <a:pt x="3501" y="0"/>
                  </a:lnTo>
                  <a:cubicBezTo>
                    <a:pt x="1789" y="1408"/>
                    <a:pt x="800" y="3462"/>
                    <a:pt x="534" y="5707"/>
                  </a:cubicBezTo>
                  <a:cubicBezTo>
                    <a:pt x="1" y="10348"/>
                    <a:pt x="2246" y="14343"/>
                    <a:pt x="5061" y="17805"/>
                  </a:cubicBezTo>
                  <a:cubicBezTo>
                    <a:pt x="6126" y="21457"/>
                    <a:pt x="6392" y="25528"/>
                    <a:pt x="8333" y="28648"/>
                  </a:cubicBezTo>
                  <a:cubicBezTo>
                    <a:pt x="7914" y="28876"/>
                    <a:pt x="7610" y="29294"/>
                    <a:pt x="7458" y="29827"/>
                  </a:cubicBezTo>
                  <a:cubicBezTo>
                    <a:pt x="7115" y="30968"/>
                    <a:pt x="7496" y="32452"/>
                    <a:pt x="8218" y="33403"/>
                  </a:cubicBezTo>
                  <a:cubicBezTo>
                    <a:pt x="8789" y="34088"/>
                    <a:pt x="9626" y="34544"/>
                    <a:pt x="10501" y="34544"/>
                  </a:cubicBezTo>
                  <a:cubicBezTo>
                    <a:pt x="11224" y="35343"/>
                    <a:pt x="12365" y="35800"/>
                    <a:pt x="13392" y="35800"/>
                  </a:cubicBezTo>
                  <a:cubicBezTo>
                    <a:pt x="14458" y="35800"/>
                    <a:pt x="15485" y="35381"/>
                    <a:pt x="16208" y="34620"/>
                  </a:cubicBezTo>
                  <a:cubicBezTo>
                    <a:pt x="15143" y="34506"/>
                    <a:pt x="14115" y="34012"/>
                    <a:pt x="13392" y="33061"/>
                  </a:cubicBezTo>
                  <a:cubicBezTo>
                    <a:pt x="11452" y="30550"/>
                    <a:pt x="11566" y="26936"/>
                    <a:pt x="11795" y="23930"/>
                  </a:cubicBezTo>
                  <a:cubicBezTo>
                    <a:pt x="11909" y="21990"/>
                    <a:pt x="12099" y="20050"/>
                    <a:pt x="11871" y="18109"/>
                  </a:cubicBezTo>
                  <a:cubicBezTo>
                    <a:pt x="11642" y="16169"/>
                    <a:pt x="10882" y="14799"/>
                    <a:pt x="9550" y="13392"/>
                  </a:cubicBezTo>
                  <a:cubicBezTo>
                    <a:pt x="6278" y="9930"/>
                    <a:pt x="2702" y="4908"/>
                    <a:pt x="3501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 flipH="1">
              <a:off x="7591579" y="3023650"/>
              <a:ext cx="439568" cy="676917"/>
            </a:xfrm>
            <a:custGeom>
              <a:avLst/>
              <a:gdLst/>
              <a:ahLst/>
              <a:cxnLst/>
              <a:rect l="l" t="t" r="r" b="b"/>
              <a:pathLst>
                <a:path w="16779" h="25839" extrusionOk="0">
                  <a:moveTo>
                    <a:pt x="4247" y="1"/>
                  </a:moveTo>
                  <a:cubicBezTo>
                    <a:pt x="2816" y="1"/>
                    <a:pt x="1383" y="317"/>
                    <a:pt x="1" y="843"/>
                  </a:cubicBezTo>
                  <a:cubicBezTo>
                    <a:pt x="395" y="761"/>
                    <a:pt x="799" y="723"/>
                    <a:pt x="1206" y="723"/>
                  </a:cubicBezTo>
                  <a:cubicBezTo>
                    <a:pt x="2882" y="723"/>
                    <a:pt x="4605" y="1370"/>
                    <a:pt x="5860" y="2289"/>
                  </a:cubicBezTo>
                  <a:cubicBezTo>
                    <a:pt x="8637" y="4305"/>
                    <a:pt x="10539" y="7501"/>
                    <a:pt x="11985" y="10544"/>
                  </a:cubicBezTo>
                  <a:cubicBezTo>
                    <a:pt x="12822" y="12256"/>
                    <a:pt x="13469" y="14082"/>
                    <a:pt x="13849" y="15947"/>
                  </a:cubicBezTo>
                  <a:cubicBezTo>
                    <a:pt x="14267" y="18115"/>
                    <a:pt x="14229" y="20322"/>
                    <a:pt x="14458" y="22490"/>
                  </a:cubicBezTo>
                  <a:cubicBezTo>
                    <a:pt x="14534" y="23517"/>
                    <a:pt x="14610" y="24697"/>
                    <a:pt x="14762" y="25838"/>
                  </a:cubicBezTo>
                  <a:cubicBezTo>
                    <a:pt x="15371" y="25458"/>
                    <a:pt x="16056" y="25191"/>
                    <a:pt x="16778" y="25077"/>
                  </a:cubicBezTo>
                  <a:cubicBezTo>
                    <a:pt x="16740" y="23555"/>
                    <a:pt x="16740" y="22072"/>
                    <a:pt x="16626" y="20550"/>
                  </a:cubicBezTo>
                  <a:cubicBezTo>
                    <a:pt x="16360" y="16898"/>
                    <a:pt x="15865" y="13017"/>
                    <a:pt x="14724" y="9517"/>
                  </a:cubicBezTo>
                  <a:cubicBezTo>
                    <a:pt x="13621" y="6169"/>
                    <a:pt x="11528" y="2593"/>
                    <a:pt x="8295" y="957"/>
                  </a:cubicBezTo>
                  <a:cubicBezTo>
                    <a:pt x="6976" y="289"/>
                    <a:pt x="5612" y="1"/>
                    <a:pt x="4247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 flipH="1">
              <a:off x="7429131" y="2906552"/>
              <a:ext cx="540219" cy="772093"/>
            </a:xfrm>
            <a:custGeom>
              <a:avLst/>
              <a:gdLst/>
              <a:ahLst/>
              <a:cxnLst/>
              <a:rect l="l" t="t" r="r" b="b"/>
              <a:pathLst>
                <a:path w="20621" h="29472" extrusionOk="0">
                  <a:moveTo>
                    <a:pt x="7343" y="0"/>
                  </a:moveTo>
                  <a:cubicBezTo>
                    <a:pt x="5400" y="0"/>
                    <a:pt x="3333" y="341"/>
                    <a:pt x="1637" y="1204"/>
                  </a:cubicBezTo>
                  <a:cubicBezTo>
                    <a:pt x="1066" y="1547"/>
                    <a:pt x="533" y="1927"/>
                    <a:pt x="1" y="2346"/>
                  </a:cubicBezTo>
                  <a:cubicBezTo>
                    <a:pt x="495" y="2079"/>
                    <a:pt x="1028" y="1927"/>
                    <a:pt x="1522" y="1737"/>
                  </a:cubicBezTo>
                  <a:cubicBezTo>
                    <a:pt x="2625" y="1369"/>
                    <a:pt x="3771" y="1170"/>
                    <a:pt x="4942" y="1170"/>
                  </a:cubicBezTo>
                  <a:cubicBezTo>
                    <a:pt x="5346" y="1170"/>
                    <a:pt x="5754" y="1194"/>
                    <a:pt x="6164" y="1242"/>
                  </a:cubicBezTo>
                  <a:cubicBezTo>
                    <a:pt x="9093" y="1585"/>
                    <a:pt x="12023" y="2916"/>
                    <a:pt x="13811" y="5313"/>
                  </a:cubicBezTo>
                  <a:cubicBezTo>
                    <a:pt x="15751" y="7900"/>
                    <a:pt x="16702" y="11362"/>
                    <a:pt x="17311" y="14444"/>
                  </a:cubicBezTo>
                  <a:cubicBezTo>
                    <a:pt x="18072" y="18476"/>
                    <a:pt x="18072" y="22699"/>
                    <a:pt x="18034" y="26770"/>
                  </a:cubicBezTo>
                  <a:cubicBezTo>
                    <a:pt x="18034" y="27455"/>
                    <a:pt x="17805" y="28786"/>
                    <a:pt x="17805" y="29471"/>
                  </a:cubicBezTo>
                  <a:cubicBezTo>
                    <a:pt x="18528" y="28824"/>
                    <a:pt x="19746" y="28368"/>
                    <a:pt x="20545" y="28102"/>
                  </a:cubicBezTo>
                  <a:cubicBezTo>
                    <a:pt x="20621" y="27188"/>
                    <a:pt x="20506" y="25629"/>
                    <a:pt x="20506" y="24754"/>
                  </a:cubicBezTo>
                  <a:cubicBezTo>
                    <a:pt x="20621" y="21254"/>
                    <a:pt x="20316" y="17639"/>
                    <a:pt x="19974" y="14177"/>
                  </a:cubicBezTo>
                  <a:cubicBezTo>
                    <a:pt x="19708" y="11058"/>
                    <a:pt x="19175" y="7786"/>
                    <a:pt x="17463" y="5085"/>
                  </a:cubicBezTo>
                  <a:cubicBezTo>
                    <a:pt x="15713" y="2308"/>
                    <a:pt x="12403" y="481"/>
                    <a:pt x="9169" y="101"/>
                  </a:cubicBezTo>
                  <a:cubicBezTo>
                    <a:pt x="8584" y="36"/>
                    <a:pt x="7970" y="0"/>
                    <a:pt x="7343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 flipH="1">
              <a:off x="7902545" y="4007172"/>
              <a:ext cx="69790" cy="269415"/>
            </a:xfrm>
            <a:custGeom>
              <a:avLst/>
              <a:gdLst/>
              <a:ahLst/>
              <a:cxnLst/>
              <a:rect l="l" t="t" r="r" b="b"/>
              <a:pathLst>
                <a:path w="2664" h="10284" extrusionOk="0">
                  <a:moveTo>
                    <a:pt x="661" y="1"/>
                  </a:moveTo>
                  <a:cubicBezTo>
                    <a:pt x="625" y="1"/>
                    <a:pt x="595" y="6"/>
                    <a:pt x="571" y="12"/>
                  </a:cubicBezTo>
                  <a:lnTo>
                    <a:pt x="1" y="316"/>
                  </a:lnTo>
                  <a:cubicBezTo>
                    <a:pt x="1" y="316"/>
                    <a:pt x="1256" y="1305"/>
                    <a:pt x="1636" y="3702"/>
                  </a:cubicBezTo>
                  <a:cubicBezTo>
                    <a:pt x="2017" y="6099"/>
                    <a:pt x="1218" y="6669"/>
                    <a:pt x="761" y="8267"/>
                  </a:cubicBezTo>
                  <a:cubicBezTo>
                    <a:pt x="267" y="9865"/>
                    <a:pt x="1408" y="10284"/>
                    <a:pt x="1408" y="10284"/>
                  </a:cubicBezTo>
                  <a:cubicBezTo>
                    <a:pt x="1408" y="10284"/>
                    <a:pt x="1370" y="9637"/>
                    <a:pt x="1370" y="9180"/>
                  </a:cubicBezTo>
                  <a:cubicBezTo>
                    <a:pt x="1370" y="8724"/>
                    <a:pt x="2093" y="7544"/>
                    <a:pt x="2397" y="6327"/>
                  </a:cubicBezTo>
                  <a:cubicBezTo>
                    <a:pt x="2664" y="5072"/>
                    <a:pt x="2588" y="2104"/>
                    <a:pt x="1827" y="1039"/>
                  </a:cubicBezTo>
                  <a:cubicBezTo>
                    <a:pt x="1219" y="143"/>
                    <a:pt x="853" y="1"/>
                    <a:pt x="661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 flipH="1">
              <a:off x="7961436" y="3860734"/>
              <a:ext cx="48780" cy="58185"/>
            </a:xfrm>
            <a:custGeom>
              <a:avLst/>
              <a:gdLst/>
              <a:ahLst/>
              <a:cxnLst/>
              <a:rect l="l" t="t" r="r" b="b"/>
              <a:pathLst>
                <a:path w="1862" h="2221" extrusionOk="0">
                  <a:moveTo>
                    <a:pt x="1713" y="1"/>
                  </a:moveTo>
                  <a:cubicBezTo>
                    <a:pt x="1519" y="1"/>
                    <a:pt x="838" y="390"/>
                    <a:pt x="838" y="390"/>
                  </a:cubicBezTo>
                  <a:cubicBezTo>
                    <a:pt x="838" y="428"/>
                    <a:pt x="267" y="1189"/>
                    <a:pt x="77" y="1835"/>
                  </a:cubicBezTo>
                  <a:cubicBezTo>
                    <a:pt x="1" y="1988"/>
                    <a:pt x="153" y="2102"/>
                    <a:pt x="267" y="2102"/>
                  </a:cubicBezTo>
                  <a:cubicBezTo>
                    <a:pt x="324" y="2089"/>
                    <a:pt x="385" y="2084"/>
                    <a:pt x="449" y="2084"/>
                  </a:cubicBezTo>
                  <a:cubicBezTo>
                    <a:pt x="769" y="2084"/>
                    <a:pt x="1155" y="2216"/>
                    <a:pt x="1408" y="2216"/>
                  </a:cubicBezTo>
                  <a:cubicBezTo>
                    <a:pt x="1434" y="2219"/>
                    <a:pt x="1459" y="2221"/>
                    <a:pt x="1483" y="2221"/>
                  </a:cubicBezTo>
                  <a:cubicBezTo>
                    <a:pt x="1737" y="2221"/>
                    <a:pt x="1862" y="2038"/>
                    <a:pt x="1827" y="1759"/>
                  </a:cubicBezTo>
                  <a:cubicBezTo>
                    <a:pt x="1675" y="1074"/>
                    <a:pt x="1789" y="47"/>
                    <a:pt x="1751" y="9"/>
                  </a:cubicBezTo>
                  <a:cubicBezTo>
                    <a:pt x="1742" y="3"/>
                    <a:pt x="1729" y="1"/>
                    <a:pt x="1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 flipH="1">
              <a:off x="7911505" y="3860734"/>
              <a:ext cx="47784" cy="58185"/>
            </a:xfrm>
            <a:custGeom>
              <a:avLst/>
              <a:gdLst/>
              <a:ahLst/>
              <a:cxnLst/>
              <a:rect l="l" t="t" r="r" b="b"/>
              <a:pathLst>
                <a:path w="1824" h="2221" extrusionOk="0">
                  <a:moveTo>
                    <a:pt x="142" y="1"/>
                  </a:moveTo>
                  <a:cubicBezTo>
                    <a:pt x="127" y="1"/>
                    <a:pt x="117" y="3"/>
                    <a:pt x="111" y="9"/>
                  </a:cubicBezTo>
                  <a:cubicBezTo>
                    <a:pt x="73" y="47"/>
                    <a:pt x="187" y="1074"/>
                    <a:pt x="35" y="1759"/>
                  </a:cubicBezTo>
                  <a:cubicBezTo>
                    <a:pt x="0" y="2038"/>
                    <a:pt x="93" y="2221"/>
                    <a:pt x="371" y="2221"/>
                  </a:cubicBezTo>
                  <a:cubicBezTo>
                    <a:pt x="397" y="2221"/>
                    <a:pt x="424" y="2219"/>
                    <a:pt x="454" y="2216"/>
                  </a:cubicBezTo>
                  <a:cubicBezTo>
                    <a:pt x="707" y="2216"/>
                    <a:pt x="1093" y="2084"/>
                    <a:pt x="1391" y="2084"/>
                  </a:cubicBezTo>
                  <a:cubicBezTo>
                    <a:pt x="1450" y="2084"/>
                    <a:pt x="1506" y="2089"/>
                    <a:pt x="1557" y="2102"/>
                  </a:cubicBezTo>
                  <a:cubicBezTo>
                    <a:pt x="1709" y="2102"/>
                    <a:pt x="1823" y="1988"/>
                    <a:pt x="1785" y="1835"/>
                  </a:cubicBezTo>
                  <a:cubicBezTo>
                    <a:pt x="1557" y="1189"/>
                    <a:pt x="1024" y="428"/>
                    <a:pt x="1024" y="390"/>
                  </a:cubicBezTo>
                  <a:cubicBezTo>
                    <a:pt x="1024" y="390"/>
                    <a:pt x="311" y="1"/>
                    <a:pt x="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 flipH="1">
              <a:off x="7885833" y="3836895"/>
              <a:ext cx="42650" cy="55093"/>
            </a:xfrm>
            <a:custGeom>
              <a:avLst/>
              <a:gdLst/>
              <a:ahLst/>
              <a:cxnLst/>
              <a:rect l="l" t="t" r="r" b="b"/>
              <a:pathLst>
                <a:path w="1628" h="2103" extrusionOk="0">
                  <a:moveTo>
                    <a:pt x="960" y="0"/>
                  </a:moveTo>
                  <a:cubicBezTo>
                    <a:pt x="865" y="0"/>
                    <a:pt x="723" y="14"/>
                    <a:pt x="609" y="82"/>
                  </a:cubicBezTo>
                  <a:cubicBezTo>
                    <a:pt x="419" y="196"/>
                    <a:pt x="0" y="1984"/>
                    <a:pt x="723" y="2099"/>
                  </a:cubicBezTo>
                  <a:cubicBezTo>
                    <a:pt x="748" y="2101"/>
                    <a:pt x="772" y="2102"/>
                    <a:pt x="796" y="2102"/>
                  </a:cubicBezTo>
                  <a:cubicBezTo>
                    <a:pt x="1459" y="2102"/>
                    <a:pt x="1627" y="1096"/>
                    <a:pt x="1370" y="729"/>
                  </a:cubicBezTo>
                  <a:cubicBezTo>
                    <a:pt x="1142" y="387"/>
                    <a:pt x="1066" y="6"/>
                    <a:pt x="1066" y="6"/>
                  </a:cubicBezTo>
                  <a:cubicBezTo>
                    <a:pt x="1066" y="6"/>
                    <a:pt x="1023" y="0"/>
                    <a:pt x="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 flipH="1">
              <a:off x="7889575" y="3798072"/>
              <a:ext cx="155508" cy="99786"/>
            </a:xfrm>
            <a:custGeom>
              <a:avLst/>
              <a:gdLst/>
              <a:ahLst/>
              <a:cxnLst/>
              <a:rect l="l" t="t" r="r" b="b"/>
              <a:pathLst>
                <a:path w="5936" h="3809" extrusionOk="0">
                  <a:moveTo>
                    <a:pt x="4912" y="0"/>
                  </a:moveTo>
                  <a:cubicBezTo>
                    <a:pt x="4202" y="0"/>
                    <a:pt x="3272" y="423"/>
                    <a:pt x="3272" y="423"/>
                  </a:cubicBezTo>
                  <a:cubicBezTo>
                    <a:pt x="3272" y="423"/>
                    <a:pt x="3095" y="208"/>
                    <a:pt x="2880" y="208"/>
                  </a:cubicBezTo>
                  <a:cubicBezTo>
                    <a:pt x="2721" y="208"/>
                    <a:pt x="2542" y="324"/>
                    <a:pt x="2397" y="727"/>
                  </a:cubicBezTo>
                  <a:cubicBezTo>
                    <a:pt x="2379" y="764"/>
                    <a:pt x="2315" y="774"/>
                    <a:pt x="2219" y="774"/>
                  </a:cubicBezTo>
                  <a:cubicBezTo>
                    <a:pt x="2105" y="774"/>
                    <a:pt x="1944" y="760"/>
                    <a:pt x="1757" y="760"/>
                  </a:cubicBezTo>
                  <a:cubicBezTo>
                    <a:pt x="1453" y="760"/>
                    <a:pt x="1080" y="797"/>
                    <a:pt x="723" y="994"/>
                  </a:cubicBezTo>
                  <a:cubicBezTo>
                    <a:pt x="0" y="1374"/>
                    <a:pt x="457" y="1945"/>
                    <a:pt x="723" y="2439"/>
                  </a:cubicBezTo>
                  <a:cubicBezTo>
                    <a:pt x="989" y="2934"/>
                    <a:pt x="343" y="3809"/>
                    <a:pt x="1370" y="3809"/>
                  </a:cubicBezTo>
                  <a:cubicBezTo>
                    <a:pt x="2397" y="3809"/>
                    <a:pt x="3196" y="2287"/>
                    <a:pt x="3196" y="2287"/>
                  </a:cubicBezTo>
                  <a:cubicBezTo>
                    <a:pt x="3196" y="2287"/>
                    <a:pt x="4033" y="3276"/>
                    <a:pt x="4908" y="3543"/>
                  </a:cubicBezTo>
                  <a:cubicBezTo>
                    <a:pt x="5006" y="3567"/>
                    <a:pt x="5090" y="3578"/>
                    <a:pt x="5163" y="3578"/>
                  </a:cubicBezTo>
                  <a:cubicBezTo>
                    <a:pt x="5765" y="3578"/>
                    <a:pt x="5534" y="2792"/>
                    <a:pt x="5365" y="2249"/>
                  </a:cubicBezTo>
                  <a:cubicBezTo>
                    <a:pt x="5136" y="1678"/>
                    <a:pt x="5935" y="1374"/>
                    <a:pt x="5669" y="423"/>
                  </a:cubicBezTo>
                  <a:cubicBezTo>
                    <a:pt x="5567" y="106"/>
                    <a:pt x="5267" y="0"/>
                    <a:pt x="4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 flipH="1">
              <a:off x="7982262" y="3817117"/>
              <a:ext cx="54858" cy="30546"/>
            </a:xfrm>
            <a:custGeom>
              <a:avLst/>
              <a:gdLst/>
              <a:ahLst/>
              <a:cxnLst/>
              <a:rect l="l" t="t" r="r" b="b"/>
              <a:pathLst>
                <a:path w="2094" h="1166" extrusionOk="0">
                  <a:moveTo>
                    <a:pt x="2093" y="0"/>
                  </a:moveTo>
                  <a:lnTo>
                    <a:pt x="2093" y="0"/>
                  </a:lnTo>
                  <a:cubicBezTo>
                    <a:pt x="2026" y="10"/>
                    <a:pt x="1927" y="10"/>
                    <a:pt x="1805" y="10"/>
                  </a:cubicBezTo>
                  <a:cubicBezTo>
                    <a:pt x="1439" y="10"/>
                    <a:pt x="876" y="10"/>
                    <a:pt x="419" y="267"/>
                  </a:cubicBezTo>
                  <a:cubicBezTo>
                    <a:pt x="115" y="419"/>
                    <a:pt x="1" y="609"/>
                    <a:pt x="39" y="837"/>
                  </a:cubicBezTo>
                  <a:cubicBezTo>
                    <a:pt x="77" y="913"/>
                    <a:pt x="115" y="951"/>
                    <a:pt x="153" y="1027"/>
                  </a:cubicBezTo>
                  <a:cubicBezTo>
                    <a:pt x="275" y="1130"/>
                    <a:pt x="431" y="1166"/>
                    <a:pt x="584" y="1166"/>
                  </a:cubicBezTo>
                  <a:cubicBezTo>
                    <a:pt x="716" y="1166"/>
                    <a:pt x="846" y="1139"/>
                    <a:pt x="952" y="1104"/>
                  </a:cubicBezTo>
                  <a:cubicBezTo>
                    <a:pt x="1256" y="989"/>
                    <a:pt x="1560" y="799"/>
                    <a:pt x="1751" y="533"/>
                  </a:cubicBezTo>
                  <a:cubicBezTo>
                    <a:pt x="1865" y="381"/>
                    <a:pt x="2017" y="152"/>
                    <a:pt x="20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 flipH="1">
              <a:off x="7895577" y="3798072"/>
              <a:ext cx="63791" cy="28031"/>
            </a:xfrm>
            <a:custGeom>
              <a:avLst/>
              <a:gdLst/>
              <a:ahLst/>
              <a:cxnLst/>
              <a:rect l="l" t="t" r="r" b="b"/>
              <a:pathLst>
                <a:path w="2435" h="1070" extrusionOk="0">
                  <a:moveTo>
                    <a:pt x="1640" y="0"/>
                  </a:moveTo>
                  <a:cubicBezTo>
                    <a:pt x="930" y="0"/>
                    <a:pt x="0" y="423"/>
                    <a:pt x="0" y="423"/>
                  </a:cubicBezTo>
                  <a:cubicBezTo>
                    <a:pt x="228" y="727"/>
                    <a:pt x="875" y="1070"/>
                    <a:pt x="1141" y="1070"/>
                  </a:cubicBezTo>
                  <a:cubicBezTo>
                    <a:pt x="1484" y="1070"/>
                    <a:pt x="1788" y="956"/>
                    <a:pt x="2093" y="841"/>
                  </a:cubicBezTo>
                  <a:cubicBezTo>
                    <a:pt x="2207" y="803"/>
                    <a:pt x="2321" y="765"/>
                    <a:pt x="2435" y="689"/>
                  </a:cubicBezTo>
                  <a:cubicBezTo>
                    <a:pt x="2435" y="613"/>
                    <a:pt x="2435" y="537"/>
                    <a:pt x="2397" y="423"/>
                  </a:cubicBezTo>
                  <a:cubicBezTo>
                    <a:pt x="2295" y="106"/>
                    <a:pt x="1995" y="0"/>
                    <a:pt x="1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 flipH="1">
              <a:off x="7940426" y="3829062"/>
              <a:ext cx="48387" cy="38537"/>
            </a:xfrm>
            <a:custGeom>
              <a:avLst/>
              <a:gdLst/>
              <a:ahLst/>
              <a:cxnLst/>
              <a:rect l="l" t="t" r="r" b="b"/>
              <a:pathLst>
                <a:path w="1847" h="1471" extrusionOk="0">
                  <a:moveTo>
                    <a:pt x="249" y="1"/>
                  </a:moveTo>
                  <a:cubicBezTo>
                    <a:pt x="249" y="1"/>
                    <a:pt x="248" y="4"/>
                    <a:pt x="246" y="11"/>
                  </a:cubicBezTo>
                  <a:lnTo>
                    <a:pt x="246" y="11"/>
                  </a:lnTo>
                  <a:cubicBezTo>
                    <a:pt x="248" y="4"/>
                    <a:pt x="249" y="1"/>
                    <a:pt x="249" y="1"/>
                  </a:cubicBezTo>
                  <a:close/>
                  <a:moveTo>
                    <a:pt x="1543" y="1"/>
                  </a:moveTo>
                  <a:lnTo>
                    <a:pt x="1543" y="1"/>
                  </a:lnTo>
                  <a:cubicBezTo>
                    <a:pt x="1543" y="1"/>
                    <a:pt x="1695" y="876"/>
                    <a:pt x="1428" y="990"/>
                  </a:cubicBezTo>
                  <a:cubicBezTo>
                    <a:pt x="1358" y="1016"/>
                    <a:pt x="1292" y="1026"/>
                    <a:pt x="1232" y="1026"/>
                  </a:cubicBezTo>
                  <a:cubicBezTo>
                    <a:pt x="1031" y="1026"/>
                    <a:pt x="896" y="914"/>
                    <a:pt x="896" y="914"/>
                  </a:cubicBezTo>
                  <a:cubicBezTo>
                    <a:pt x="896" y="914"/>
                    <a:pt x="773" y="1078"/>
                    <a:pt x="633" y="1078"/>
                  </a:cubicBezTo>
                  <a:cubicBezTo>
                    <a:pt x="540" y="1078"/>
                    <a:pt x="439" y="1005"/>
                    <a:pt x="363" y="762"/>
                  </a:cubicBezTo>
                  <a:cubicBezTo>
                    <a:pt x="198" y="266"/>
                    <a:pt x="234" y="57"/>
                    <a:pt x="246" y="11"/>
                  </a:cubicBezTo>
                  <a:lnTo>
                    <a:pt x="246" y="11"/>
                  </a:lnTo>
                  <a:cubicBezTo>
                    <a:pt x="217" y="108"/>
                    <a:pt x="0" y="863"/>
                    <a:pt x="249" y="1218"/>
                  </a:cubicBezTo>
                  <a:cubicBezTo>
                    <a:pt x="358" y="1418"/>
                    <a:pt x="563" y="1471"/>
                    <a:pt x="747" y="1471"/>
                  </a:cubicBezTo>
                  <a:cubicBezTo>
                    <a:pt x="948" y="1471"/>
                    <a:pt x="1124" y="1408"/>
                    <a:pt x="1124" y="1408"/>
                  </a:cubicBezTo>
                  <a:cubicBezTo>
                    <a:pt x="1124" y="1408"/>
                    <a:pt x="1211" y="1458"/>
                    <a:pt x="1328" y="1458"/>
                  </a:cubicBezTo>
                  <a:cubicBezTo>
                    <a:pt x="1416" y="1458"/>
                    <a:pt x="1521" y="1430"/>
                    <a:pt x="1619" y="1332"/>
                  </a:cubicBezTo>
                  <a:cubicBezTo>
                    <a:pt x="1847" y="1104"/>
                    <a:pt x="1543" y="1"/>
                    <a:pt x="15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 flipH="1">
              <a:off x="7408219" y="3480098"/>
              <a:ext cx="28922" cy="26250"/>
            </a:xfrm>
            <a:custGeom>
              <a:avLst/>
              <a:gdLst/>
              <a:ahLst/>
              <a:cxnLst/>
              <a:rect l="l" t="t" r="r" b="b"/>
              <a:pathLst>
                <a:path w="1104" h="1002" extrusionOk="0">
                  <a:moveTo>
                    <a:pt x="538" y="1"/>
                  </a:moveTo>
                  <a:cubicBezTo>
                    <a:pt x="511" y="1"/>
                    <a:pt x="484" y="2"/>
                    <a:pt x="457" y="6"/>
                  </a:cubicBezTo>
                  <a:cubicBezTo>
                    <a:pt x="190" y="82"/>
                    <a:pt x="0" y="349"/>
                    <a:pt x="76" y="615"/>
                  </a:cubicBezTo>
                  <a:cubicBezTo>
                    <a:pt x="110" y="854"/>
                    <a:pt x="329" y="1001"/>
                    <a:pt x="566" y="1001"/>
                  </a:cubicBezTo>
                  <a:cubicBezTo>
                    <a:pt x="593" y="1001"/>
                    <a:pt x="620" y="999"/>
                    <a:pt x="647" y="995"/>
                  </a:cubicBezTo>
                  <a:cubicBezTo>
                    <a:pt x="913" y="919"/>
                    <a:pt x="1104" y="653"/>
                    <a:pt x="1027" y="387"/>
                  </a:cubicBezTo>
                  <a:cubicBezTo>
                    <a:pt x="993" y="148"/>
                    <a:pt x="775" y="1"/>
                    <a:pt x="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 flipH="1">
              <a:off x="7655383" y="3685558"/>
              <a:ext cx="25936" cy="26931"/>
            </a:xfrm>
            <a:custGeom>
              <a:avLst/>
              <a:gdLst/>
              <a:ahLst/>
              <a:cxnLst/>
              <a:rect l="l" t="t" r="r" b="b"/>
              <a:pathLst>
                <a:path w="990" h="1028" extrusionOk="0">
                  <a:moveTo>
                    <a:pt x="495" y="0"/>
                  </a:moveTo>
                  <a:cubicBezTo>
                    <a:pt x="229" y="0"/>
                    <a:pt x="0" y="229"/>
                    <a:pt x="0" y="495"/>
                  </a:cubicBezTo>
                  <a:cubicBezTo>
                    <a:pt x="0" y="799"/>
                    <a:pt x="229" y="1028"/>
                    <a:pt x="495" y="1028"/>
                  </a:cubicBezTo>
                  <a:cubicBezTo>
                    <a:pt x="761" y="1028"/>
                    <a:pt x="990" y="799"/>
                    <a:pt x="990" y="533"/>
                  </a:cubicBezTo>
                  <a:cubicBezTo>
                    <a:pt x="990" y="229"/>
                    <a:pt x="761" y="38"/>
                    <a:pt x="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 flipH="1">
              <a:off x="7621485" y="3655222"/>
              <a:ext cx="28948" cy="25831"/>
            </a:xfrm>
            <a:custGeom>
              <a:avLst/>
              <a:gdLst/>
              <a:ahLst/>
              <a:cxnLst/>
              <a:rect l="l" t="t" r="r" b="b"/>
              <a:pathLst>
                <a:path w="1105" h="986" extrusionOk="0">
                  <a:moveTo>
                    <a:pt x="577" y="0"/>
                  </a:moveTo>
                  <a:cubicBezTo>
                    <a:pt x="538" y="0"/>
                    <a:pt x="498" y="6"/>
                    <a:pt x="457" y="17"/>
                  </a:cubicBezTo>
                  <a:cubicBezTo>
                    <a:pt x="191" y="55"/>
                    <a:pt x="1" y="321"/>
                    <a:pt x="77" y="588"/>
                  </a:cubicBezTo>
                  <a:cubicBezTo>
                    <a:pt x="109" y="814"/>
                    <a:pt x="306" y="985"/>
                    <a:pt x="528" y="985"/>
                  </a:cubicBezTo>
                  <a:cubicBezTo>
                    <a:pt x="567" y="985"/>
                    <a:pt x="607" y="980"/>
                    <a:pt x="648" y="968"/>
                  </a:cubicBezTo>
                  <a:cubicBezTo>
                    <a:pt x="914" y="930"/>
                    <a:pt x="1104" y="664"/>
                    <a:pt x="1028" y="398"/>
                  </a:cubicBezTo>
                  <a:cubicBezTo>
                    <a:pt x="996" y="171"/>
                    <a:pt x="799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 flipH="1">
              <a:off x="7584626" y="3625620"/>
              <a:ext cx="28922" cy="26224"/>
            </a:xfrm>
            <a:custGeom>
              <a:avLst/>
              <a:gdLst/>
              <a:ahLst/>
              <a:cxnLst/>
              <a:rect l="l" t="t" r="r" b="b"/>
              <a:pathLst>
                <a:path w="1104" h="1001" extrusionOk="0">
                  <a:moveTo>
                    <a:pt x="538" y="0"/>
                  </a:moveTo>
                  <a:cubicBezTo>
                    <a:pt x="511" y="0"/>
                    <a:pt x="484" y="2"/>
                    <a:pt x="457" y="6"/>
                  </a:cubicBezTo>
                  <a:cubicBezTo>
                    <a:pt x="191" y="82"/>
                    <a:pt x="0" y="348"/>
                    <a:pt x="77" y="614"/>
                  </a:cubicBezTo>
                  <a:cubicBezTo>
                    <a:pt x="111" y="854"/>
                    <a:pt x="329" y="1001"/>
                    <a:pt x="566" y="1001"/>
                  </a:cubicBezTo>
                  <a:cubicBezTo>
                    <a:pt x="593" y="1001"/>
                    <a:pt x="620" y="999"/>
                    <a:pt x="647" y="995"/>
                  </a:cubicBezTo>
                  <a:cubicBezTo>
                    <a:pt x="913" y="919"/>
                    <a:pt x="1104" y="653"/>
                    <a:pt x="1028" y="386"/>
                  </a:cubicBezTo>
                  <a:cubicBezTo>
                    <a:pt x="993" y="147"/>
                    <a:pt x="775" y="0"/>
                    <a:pt x="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 flipH="1">
              <a:off x="7551723" y="3594865"/>
              <a:ext cx="25936" cy="25936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cubicBezTo>
                    <a:pt x="228" y="0"/>
                    <a:pt x="0" y="229"/>
                    <a:pt x="0" y="495"/>
                  </a:cubicBezTo>
                  <a:cubicBezTo>
                    <a:pt x="0" y="761"/>
                    <a:pt x="228" y="990"/>
                    <a:pt x="495" y="990"/>
                  </a:cubicBezTo>
                  <a:cubicBezTo>
                    <a:pt x="761" y="990"/>
                    <a:pt x="989" y="761"/>
                    <a:pt x="989" y="495"/>
                  </a:cubicBezTo>
                  <a:cubicBezTo>
                    <a:pt x="989" y="229"/>
                    <a:pt x="761" y="0"/>
                    <a:pt x="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 flipH="1">
              <a:off x="7513869" y="3568957"/>
              <a:ext cx="25936" cy="25936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cubicBezTo>
                    <a:pt x="229" y="0"/>
                    <a:pt x="1" y="190"/>
                    <a:pt x="1" y="495"/>
                  </a:cubicBezTo>
                  <a:cubicBezTo>
                    <a:pt x="1" y="761"/>
                    <a:pt x="229" y="989"/>
                    <a:pt x="495" y="989"/>
                  </a:cubicBezTo>
                  <a:cubicBezTo>
                    <a:pt x="762" y="989"/>
                    <a:pt x="990" y="761"/>
                    <a:pt x="990" y="495"/>
                  </a:cubicBezTo>
                  <a:cubicBezTo>
                    <a:pt x="990" y="229"/>
                    <a:pt x="800" y="0"/>
                    <a:pt x="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 flipH="1">
              <a:off x="7479971" y="3537600"/>
              <a:ext cx="28922" cy="25831"/>
            </a:xfrm>
            <a:custGeom>
              <a:avLst/>
              <a:gdLst/>
              <a:ahLst/>
              <a:cxnLst/>
              <a:rect l="l" t="t" r="r" b="b"/>
              <a:pathLst>
                <a:path w="1104" h="986" extrusionOk="0">
                  <a:moveTo>
                    <a:pt x="577" y="1"/>
                  </a:moveTo>
                  <a:cubicBezTo>
                    <a:pt x="537" y="1"/>
                    <a:pt x="497" y="6"/>
                    <a:pt x="457" y="18"/>
                  </a:cubicBezTo>
                  <a:cubicBezTo>
                    <a:pt x="190" y="56"/>
                    <a:pt x="0" y="322"/>
                    <a:pt x="76" y="589"/>
                  </a:cubicBezTo>
                  <a:cubicBezTo>
                    <a:pt x="108" y="815"/>
                    <a:pt x="305" y="986"/>
                    <a:pt x="550" y="986"/>
                  </a:cubicBezTo>
                  <a:cubicBezTo>
                    <a:pt x="594" y="986"/>
                    <a:pt x="639" y="980"/>
                    <a:pt x="685" y="969"/>
                  </a:cubicBezTo>
                  <a:cubicBezTo>
                    <a:pt x="951" y="931"/>
                    <a:pt x="1103" y="665"/>
                    <a:pt x="1065" y="398"/>
                  </a:cubicBezTo>
                  <a:cubicBezTo>
                    <a:pt x="1001" y="172"/>
                    <a:pt x="799" y="1"/>
                    <a:pt x="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 flipH="1">
              <a:off x="7443112" y="3508705"/>
              <a:ext cx="28922" cy="25831"/>
            </a:xfrm>
            <a:custGeom>
              <a:avLst/>
              <a:gdLst/>
              <a:ahLst/>
              <a:cxnLst/>
              <a:rect l="l" t="t" r="r" b="b"/>
              <a:pathLst>
                <a:path w="1104" h="986" extrusionOk="0">
                  <a:moveTo>
                    <a:pt x="577" y="1"/>
                  </a:moveTo>
                  <a:cubicBezTo>
                    <a:pt x="538" y="1"/>
                    <a:pt x="497" y="6"/>
                    <a:pt x="457" y="18"/>
                  </a:cubicBezTo>
                  <a:cubicBezTo>
                    <a:pt x="191" y="56"/>
                    <a:pt x="1" y="322"/>
                    <a:pt x="77" y="588"/>
                  </a:cubicBezTo>
                  <a:cubicBezTo>
                    <a:pt x="109" y="814"/>
                    <a:pt x="306" y="986"/>
                    <a:pt x="528" y="986"/>
                  </a:cubicBezTo>
                  <a:cubicBezTo>
                    <a:pt x="567" y="986"/>
                    <a:pt x="607" y="980"/>
                    <a:pt x="647" y="969"/>
                  </a:cubicBezTo>
                  <a:cubicBezTo>
                    <a:pt x="914" y="931"/>
                    <a:pt x="1104" y="664"/>
                    <a:pt x="1028" y="398"/>
                  </a:cubicBezTo>
                  <a:cubicBezTo>
                    <a:pt x="996" y="172"/>
                    <a:pt x="799" y="1"/>
                    <a:pt x="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 flipH="1">
              <a:off x="7861680" y="3804647"/>
              <a:ext cx="28922" cy="25962"/>
            </a:xfrm>
            <a:custGeom>
              <a:avLst/>
              <a:gdLst/>
              <a:ahLst/>
              <a:cxnLst/>
              <a:rect l="l" t="t" r="r" b="b"/>
              <a:pathLst>
                <a:path w="1104" h="991" extrusionOk="0">
                  <a:moveTo>
                    <a:pt x="547" y="0"/>
                  </a:moveTo>
                  <a:cubicBezTo>
                    <a:pt x="332" y="0"/>
                    <a:pt x="139" y="142"/>
                    <a:pt x="76" y="362"/>
                  </a:cubicBezTo>
                  <a:cubicBezTo>
                    <a:pt x="0" y="628"/>
                    <a:pt x="152" y="895"/>
                    <a:pt x="419" y="971"/>
                  </a:cubicBezTo>
                  <a:cubicBezTo>
                    <a:pt x="465" y="984"/>
                    <a:pt x="511" y="990"/>
                    <a:pt x="557" y="990"/>
                  </a:cubicBezTo>
                  <a:cubicBezTo>
                    <a:pt x="772" y="990"/>
                    <a:pt x="964" y="848"/>
                    <a:pt x="1027" y="628"/>
                  </a:cubicBezTo>
                  <a:cubicBezTo>
                    <a:pt x="1103" y="362"/>
                    <a:pt x="951" y="96"/>
                    <a:pt x="685" y="20"/>
                  </a:cubicBezTo>
                  <a:cubicBezTo>
                    <a:pt x="639" y="6"/>
                    <a:pt x="592" y="0"/>
                    <a:pt x="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 flipH="1">
              <a:off x="7812850" y="3789689"/>
              <a:ext cx="28922" cy="25962"/>
            </a:xfrm>
            <a:custGeom>
              <a:avLst/>
              <a:gdLst/>
              <a:ahLst/>
              <a:cxnLst/>
              <a:rect l="l" t="t" r="r" b="b"/>
              <a:pathLst>
                <a:path w="1104" h="991" extrusionOk="0">
                  <a:moveTo>
                    <a:pt x="547" y="0"/>
                  </a:moveTo>
                  <a:cubicBezTo>
                    <a:pt x="332" y="0"/>
                    <a:pt x="139" y="143"/>
                    <a:pt x="76" y="362"/>
                  </a:cubicBezTo>
                  <a:cubicBezTo>
                    <a:pt x="0" y="629"/>
                    <a:pt x="152" y="895"/>
                    <a:pt x="419" y="971"/>
                  </a:cubicBezTo>
                  <a:cubicBezTo>
                    <a:pt x="465" y="984"/>
                    <a:pt x="512" y="991"/>
                    <a:pt x="557" y="991"/>
                  </a:cubicBezTo>
                  <a:cubicBezTo>
                    <a:pt x="772" y="991"/>
                    <a:pt x="965" y="849"/>
                    <a:pt x="1027" y="629"/>
                  </a:cubicBezTo>
                  <a:cubicBezTo>
                    <a:pt x="1104" y="362"/>
                    <a:pt x="951" y="96"/>
                    <a:pt x="685" y="20"/>
                  </a:cubicBezTo>
                  <a:cubicBezTo>
                    <a:pt x="639" y="7"/>
                    <a:pt x="592" y="0"/>
                    <a:pt x="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 flipH="1">
              <a:off x="7771984" y="3766164"/>
              <a:ext cx="27927" cy="26067"/>
            </a:xfrm>
            <a:custGeom>
              <a:avLst/>
              <a:gdLst/>
              <a:ahLst/>
              <a:cxnLst/>
              <a:rect l="l" t="t" r="r" b="b"/>
              <a:pathLst>
                <a:path w="1066" h="995" extrusionOk="0">
                  <a:moveTo>
                    <a:pt x="512" y="1"/>
                  </a:moveTo>
                  <a:cubicBezTo>
                    <a:pt x="267" y="1"/>
                    <a:pt x="38" y="215"/>
                    <a:pt x="38" y="462"/>
                  </a:cubicBezTo>
                  <a:cubicBezTo>
                    <a:pt x="0" y="728"/>
                    <a:pt x="228" y="956"/>
                    <a:pt x="495" y="994"/>
                  </a:cubicBezTo>
                  <a:cubicBezTo>
                    <a:pt x="761" y="994"/>
                    <a:pt x="1027" y="804"/>
                    <a:pt x="1027" y="538"/>
                  </a:cubicBezTo>
                  <a:cubicBezTo>
                    <a:pt x="1065" y="271"/>
                    <a:pt x="837" y="5"/>
                    <a:pt x="571" y="5"/>
                  </a:cubicBezTo>
                  <a:cubicBezTo>
                    <a:pt x="551" y="2"/>
                    <a:pt x="532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 flipH="1">
              <a:off x="7734103" y="3742352"/>
              <a:ext cx="26957" cy="26067"/>
            </a:xfrm>
            <a:custGeom>
              <a:avLst/>
              <a:gdLst/>
              <a:ahLst/>
              <a:cxnLst/>
              <a:rect l="l" t="t" r="r" b="b"/>
              <a:pathLst>
                <a:path w="1029" h="995" extrusionOk="0">
                  <a:moveTo>
                    <a:pt x="572" y="1"/>
                  </a:moveTo>
                  <a:cubicBezTo>
                    <a:pt x="267" y="1"/>
                    <a:pt x="39" y="191"/>
                    <a:pt x="39" y="457"/>
                  </a:cubicBezTo>
                  <a:cubicBezTo>
                    <a:pt x="1" y="762"/>
                    <a:pt x="229" y="990"/>
                    <a:pt x="495" y="990"/>
                  </a:cubicBezTo>
                  <a:cubicBezTo>
                    <a:pt x="515" y="993"/>
                    <a:pt x="535" y="994"/>
                    <a:pt x="554" y="994"/>
                  </a:cubicBezTo>
                  <a:cubicBezTo>
                    <a:pt x="794" y="994"/>
                    <a:pt x="993" y="780"/>
                    <a:pt x="1028" y="534"/>
                  </a:cubicBezTo>
                  <a:cubicBezTo>
                    <a:pt x="1028" y="267"/>
                    <a:pt x="838" y="39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 flipH="1">
              <a:off x="7693263" y="3712461"/>
              <a:ext cx="25936" cy="25936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1"/>
                  </a:moveTo>
                  <a:cubicBezTo>
                    <a:pt x="229" y="1"/>
                    <a:pt x="1" y="191"/>
                    <a:pt x="1" y="495"/>
                  </a:cubicBezTo>
                  <a:cubicBezTo>
                    <a:pt x="1" y="762"/>
                    <a:pt x="229" y="990"/>
                    <a:pt x="495" y="990"/>
                  </a:cubicBezTo>
                  <a:cubicBezTo>
                    <a:pt x="762" y="990"/>
                    <a:pt x="990" y="762"/>
                    <a:pt x="990" y="495"/>
                  </a:cubicBezTo>
                  <a:cubicBezTo>
                    <a:pt x="990" y="229"/>
                    <a:pt x="762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 flipH="1">
              <a:off x="7380319" y="3446226"/>
              <a:ext cx="28922" cy="26512"/>
            </a:xfrm>
            <a:custGeom>
              <a:avLst/>
              <a:gdLst/>
              <a:ahLst/>
              <a:cxnLst/>
              <a:rect l="l" t="t" r="r" b="b"/>
              <a:pathLst>
                <a:path w="1104" h="1012" extrusionOk="0">
                  <a:moveTo>
                    <a:pt x="538" y="0"/>
                  </a:moveTo>
                  <a:cubicBezTo>
                    <a:pt x="511" y="0"/>
                    <a:pt x="484" y="2"/>
                    <a:pt x="457" y="6"/>
                  </a:cubicBezTo>
                  <a:cubicBezTo>
                    <a:pt x="191" y="82"/>
                    <a:pt x="0" y="348"/>
                    <a:pt x="77" y="615"/>
                  </a:cubicBezTo>
                  <a:cubicBezTo>
                    <a:pt x="109" y="841"/>
                    <a:pt x="306" y="1012"/>
                    <a:pt x="527" y="1012"/>
                  </a:cubicBezTo>
                  <a:cubicBezTo>
                    <a:pt x="567" y="1012"/>
                    <a:pt x="607" y="1006"/>
                    <a:pt x="647" y="995"/>
                  </a:cubicBezTo>
                  <a:cubicBezTo>
                    <a:pt x="952" y="957"/>
                    <a:pt x="1104" y="691"/>
                    <a:pt x="1066" y="424"/>
                  </a:cubicBezTo>
                  <a:cubicBezTo>
                    <a:pt x="997" y="151"/>
                    <a:pt x="775" y="0"/>
                    <a:pt x="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 flipH="1">
              <a:off x="7403241" y="3594472"/>
              <a:ext cx="29918" cy="26721"/>
            </a:xfrm>
            <a:custGeom>
              <a:avLst/>
              <a:gdLst/>
              <a:ahLst/>
              <a:cxnLst/>
              <a:rect l="l" t="t" r="r" b="b"/>
              <a:pathLst>
                <a:path w="1142" h="1020" extrusionOk="0">
                  <a:moveTo>
                    <a:pt x="563" y="0"/>
                  </a:moveTo>
                  <a:cubicBezTo>
                    <a:pt x="462" y="0"/>
                    <a:pt x="358" y="31"/>
                    <a:pt x="267" y="92"/>
                  </a:cubicBezTo>
                  <a:cubicBezTo>
                    <a:pt x="38" y="282"/>
                    <a:pt x="0" y="586"/>
                    <a:pt x="153" y="814"/>
                  </a:cubicBezTo>
                  <a:cubicBezTo>
                    <a:pt x="267" y="951"/>
                    <a:pt x="422" y="1020"/>
                    <a:pt x="577" y="1020"/>
                  </a:cubicBezTo>
                  <a:cubicBezTo>
                    <a:pt x="681" y="1020"/>
                    <a:pt x="784" y="989"/>
                    <a:pt x="875" y="928"/>
                  </a:cubicBezTo>
                  <a:cubicBezTo>
                    <a:pt x="1066" y="738"/>
                    <a:pt x="1142" y="434"/>
                    <a:pt x="952" y="206"/>
                  </a:cubicBezTo>
                  <a:cubicBezTo>
                    <a:pt x="860" y="69"/>
                    <a:pt x="714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 flipH="1">
              <a:off x="7368348" y="3572546"/>
              <a:ext cx="29944" cy="25726"/>
            </a:xfrm>
            <a:custGeom>
              <a:avLst/>
              <a:gdLst/>
              <a:ahLst/>
              <a:cxnLst/>
              <a:rect l="l" t="t" r="r" b="b"/>
              <a:pathLst>
                <a:path w="1143" h="982" extrusionOk="0">
                  <a:moveTo>
                    <a:pt x="563" y="0"/>
                  </a:moveTo>
                  <a:cubicBezTo>
                    <a:pt x="462" y="0"/>
                    <a:pt x="359" y="31"/>
                    <a:pt x="267" y="92"/>
                  </a:cubicBezTo>
                  <a:cubicBezTo>
                    <a:pt x="39" y="244"/>
                    <a:pt x="1" y="548"/>
                    <a:pt x="153" y="776"/>
                  </a:cubicBezTo>
                  <a:cubicBezTo>
                    <a:pt x="267" y="913"/>
                    <a:pt x="422" y="982"/>
                    <a:pt x="578" y="982"/>
                  </a:cubicBezTo>
                  <a:cubicBezTo>
                    <a:pt x="681" y="982"/>
                    <a:pt x="785" y="951"/>
                    <a:pt x="876" y="890"/>
                  </a:cubicBezTo>
                  <a:cubicBezTo>
                    <a:pt x="1066" y="738"/>
                    <a:pt x="1142" y="434"/>
                    <a:pt x="952" y="206"/>
                  </a:cubicBezTo>
                  <a:cubicBezTo>
                    <a:pt x="861" y="69"/>
                    <a:pt x="715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 flipH="1">
              <a:off x="7776961" y="3493039"/>
              <a:ext cx="29944" cy="26276"/>
            </a:xfrm>
            <a:custGeom>
              <a:avLst/>
              <a:gdLst/>
              <a:ahLst/>
              <a:cxnLst/>
              <a:rect l="l" t="t" r="r" b="b"/>
              <a:pathLst>
                <a:path w="1143" h="1003" extrusionOk="0">
                  <a:moveTo>
                    <a:pt x="556" y="1"/>
                  </a:moveTo>
                  <a:cubicBezTo>
                    <a:pt x="485" y="1"/>
                    <a:pt x="413" y="15"/>
                    <a:pt x="343" y="45"/>
                  </a:cubicBezTo>
                  <a:cubicBezTo>
                    <a:pt x="115" y="159"/>
                    <a:pt x="1" y="463"/>
                    <a:pt x="115" y="730"/>
                  </a:cubicBezTo>
                  <a:cubicBezTo>
                    <a:pt x="199" y="897"/>
                    <a:pt x="364" y="1003"/>
                    <a:pt x="551" y="1003"/>
                  </a:cubicBezTo>
                  <a:cubicBezTo>
                    <a:pt x="619" y="1003"/>
                    <a:pt x="690" y="989"/>
                    <a:pt x="762" y="958"/>
                  </a:cubicBezTo>
                  <a:cubicBezTo>
                    <a:pt x="1028" y="844"/>
                    <a:pt x="1142" y="578"/>
                    <a:pt x="1028" y="311"/>
                  </a:cubicBezTo>
                  <a:cubicBezTo>
                    <a:pt x="944" y="115"/>
                    <a:pt x="756" y="1"/>
                    <a:pt x="556" y="1"/>
                  </a:cubicBezTo>
                  <a:close/>
                </a:path>
              </a:pathLst>
            </a:custGeom>
            <a:solidFill>
              <a:srgbClr val="B2A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 flipH="1">
              <a:off x="7736121" y="3510251"/>
              <a:ext cx="28922" cy="26250"/>
            </a:xfrm>
            <a:custGeom>
              <a:avLst/>
              <a:gdLst/>
              <a:ahLst/>
              <a:cxnLst/>
              <a:rect l="l" t="t" r="r" b="b"/>
              <a:pathLst>
                <a:path w="1104" h="1002" extrusionOk="0">
                  <a:moveTo>
                    <a:pt x="566" y="1"/>
                  </a:moveTo>
                  <a:cubicBezTo>
                    <a:pt x="464" y="1"/>
                    <a:pt x="359" y="34"/>
                    <a:pt x="267" y="111"/>
                  </a:cubicBezTo>
                  <a:cubicBezTo>
                    <a:pt x="39" y="263"/>
                    <a:pt x="1" y="567"/>
                    <a:pt x="153" y="796"/>
                  </a:cubicBezTo>
                  <a:cubicBezTo>
                    <a:pt x="244" y="933"/>
                    <a:pt x="390" y="1001"/>
                    <a:pt x="542" y="1001"/>
                  </a:cubicBezTo>
                  <a:cubicBezTo>
                    <a:pt x="643" y="1001"/>
                    <a:pt x="746" y="971"/>
                    <a:pt x="838" y="910"/>
                  </a:cubicBezTo>
                  <a:cubicBezTo>
                    <a:pt x="1066" y="720"/>
                    <a:pt x="1104" y="415"/>
                    <a:pt x="952" y="187"/>
                  </a:cubicBezTo>
                  <a:cubicBezTo>
                    <a:pt x="861" y="73"/>
                    <a:pt x="71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 flipH="1">
              <a:off x="7694258" y="3531679"/>
              <a:ext cx="28922" cy="26224"/>
            </a:xfrm>
            <a:custGeom>
              <a:avLst/>
              <a:gdLst/>
              <a:ahLst/>
              <a:cxnLst/>
              <a:rect l="l" t="t" r="r" b="b"/>
              <a:pathLst>
                <a:path w="1104" h="1001" extrusionOk="0">
                  <a:moveTo>
                    <a:pt x="546" y="0"/>
                  </a:moveTo>
                  <a:cubicBezTo>
                    <a:pt x="443" y="0"/>
                    <a:pt x="343" y="31"/>
                    <a:pt x="267" y="92"/>
                  </a:cubicBezTo>
                  <a:cubicBezTo>
                    <a:pt x="39" y="244"/>
                    <a:pt x="1" y="586"/>
                    <a:pt x="153" y="815"/>
                  </a:cubicBezTo>
                  <a:cubicBezTo>
                    <a:pt x="243" y="928"/>
                    <a:pt x="388" y="1001"/>
                    <a:pt x="539" y="1001"/>
                  </a:cubicBezTo>
                  <a:cubicBezTo>
                    <a:pt x="641" y="1001"/>
                    <a:pt x="745" y="967"/>
                    <a:pt x="838" y="891"/>
                  </a:cubicBezTo>
                  <a:cubicBezTo>
                    <a:pt x="1066" y="738"/>
                    <a:pt x="1104" y="434"/>
                    <a:pt x="952" y="206"/>
                  </a:cubicBezTo>
                  <a:cubicBezTo>
                    <a:pt x="860" y="69"/>
                    <a:pt x="701" y="0"/>
                    <a:pt x="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 flipH="1">
              <a:off x="7651401" y="3550829"/>
              <a:ext cx="29918" cy="26276"/>
            </a:xfrm>
            <a:custGeom>
              <a:avLst/>
              <a:gdLst/>
              <a:ahLst/>
              <a:cxnLst/>
              <a:rect l="l" t="t" r="r" b="b"/>
              <a:pathLst>
                <a:path w="1142" h="1003" extrusionOk="0">
                  <a:moveTo>
                    <a:pt x="576" y="1"/>
                  </a:moveTo>
                  <a:cubicBezTo>
                    <a:pt x="509" y="1"/>
                    <a:pt x="442" y="15"/>
                    <a:pt x="381" y="46"/>
                  </a:cubicBezTo>
                  <a:cubicBezTo>
                    <a:pt x="115" y="160"/>
                    <a:pt x="0" y="426"/>
                    <a:pt x="115" y="692"/>
                  </a:cubicBezTo>
                  <a:cubicBezTo>
                    <a:pt x="199" y="889"/>
                    <a:pt x="387" y="1003"/>
                    <a:pt x="571" y="1003"/>
                  </a:cubicBezTo>
                  <a:cubicBezTo>
                    <a:pt x="637" y="1003"/>
                    <a:pt x="702" y="988"/>
                    <a:pt x="761" y="959"/>
                  </a:cubicBezTo>
                  <a:cubicBezTo>
                    <a:pt x="1028" y="844"/>
                    <a:pt x="1142" y="540"/>
                    <a:pt x="1028" y="274"/>
                  </a:cubicBezTo>
                  <a:cubicBezTo>
                    <a:pt x="944" y="107"/>
                    <a:pt x="759" y="1"/>
                    <a:pt x="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 flipH="1">
              <a:off x="7612525" y="3574746"/>
              <a:ext cx="28922" cy="26276"/>
            </a:xfrm>
            <a:custGeom>
              <a:avLst/>
              <a:gdLst/>
              <a:ahLst/>
              <a:cxnLst/>
              <a:rect l="l" t="t" r="r" b="b"/>
              <a:pathLst>
                <a:path w="1104" h="1003" extrusionOk="0">
                  <a:moveTo>
                    <a:pt x="560" y="1"/>
                  </a:moveTo>
                  <a:cubicBezTo>
                    <a:pt x="488" y="1"/>
                    <a:pt x="414" y="15"/>
                    <a:pt x="343" y="46"/>
                  </a:cubicBezTo>
                  <a:cubicBezTo>
                    <a:pt x="114" y="160"/>
                    <a:pt x="0" y="426"/>
                    <a:pt x="114" y="692"/>
                  </a:cubicBezTo>
                  <a:cubicBezTo>
                    <a:pt x="171" y="889"/>
                    <a:pt x="351" y="1003"/>
                    <a:pt x="549" y="1003"/>
                  </a:cubicBezTo>
                  <a:cubicBezTo>
                    <a:pt x="619" y="1003"/>
                    <a:pt x="691" y="988"/>
                    <a:pt x="761" y="959"/>
                  </a:cubicBezTo>
                  <a:cubicBezTo>
                    <a:pt x="989" y="845"/>
                    <a:pt x="1103" y="540"/>
                    <a:pt x="1027" y="274"/>
                  </a:cubicBezTo>
                  <a:cubicBezTo>
                    <a:pt x="944" y="107"/>
                    <a:pt x="758" y="1"/>
                    <a:pt x="5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 flipH="1">
              <a:off x="7570663" y="3591486"/>
              <a:ext cx="29944" cy="25726"/>
            </a:xfrm>
            <a:custGeom>
              <a:avLst/>
              <a:gdLst/>
              <a:ahLst/>
              <a:cxnLst/>
              <a:rect l="l" t="t" r="r" b="b"/>
              <a:pathLst>
                <a:path w="1143" h="982" extrusionOk="0">
                  <a:moveTo>
                    <a:pt x="585" y="0"/>
                  </a:moveTo>
                  <a:cubicBezTo>
                    <a:pt x="482" y="0"/>
                    <a:pt x="381" y="31"/>
                    <a:pt x="305" y="91"/>
                  </a:cubicBezTo>
                  <a:cubicBezTo>
                    <a:pt x="77" y="244"/>
                    <a:pt x="1" y="548"/>
                    <a:pt x="191" y="776"/>
                  </a:cubicBezTo>
                  <a:cubicBezTo>
                    <a:pt x="283" y="913"/>
                    <a:pt x="429" y="982"/>
                    <a:pt x="580" y="982"/>
                  </a:cubicBezTo>
                  <a:cubicBezTo>
                    <a:pt x="681" y="982"/>
                    <a:pt x="785" y="951"/>
                    <a:pt x="876" y="890"/>
                  </a:cubicBezTo>
                  <a:cubicBezTo>
                    <a:pt x="1104" y="738"/>
                    <a:pt x="1142" y="434"/>
                    <a:pt x="990" y="206"/>
                  </a:cubicBezTo>
                  <a:cubicBezTo>
                    <a:pt x="899" y="69"/>
                    <a:pt x="739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 flipH="1">
              <a:off x="7502893" y="3594472"/>
              <a:ext cx="28922" cy="26721"/>
            </a:xfrm>
            <a:custGeom>
              <a:avLst/>
              <a:gdLst/>
              <a:ahLst/>
              <a:cxnLst/>
              <a:rect l="l" t="t" r="r" b="b"/>
              <a:pathLst>
                <a:path w="1104" h="1020" extrusionOk="0">
                  <a:moveTo>
                    <a:pt x="546" y="0"/>
                  </a:moveTo>
                  <a:cubicBezTo>
                    <a:pt x="443" y="0"/>
                    <a:pt x="342" y="31"/>
                    <a:pt x="266" y="92"/>
                  </a:cubicBezTo>
                  <a:cubicBezTo>
                    <a:pt x="38" y="282"/>
                    <a:pt x="0" y="586"/>
                    <a:pt x="152" y="814"/>
                  </a:cubicBezTo>
                  <a:cubicBezTo>
                    <a:pt x="244" y="951"/>
                    <a:pt x="390" y="1020"/>
                    <a:pt x="541" y="1020"/>
                  </a:cubicBezTo>
                  <a:cubicBezTo>
                    <a:pt x="642" y="1020"/>
                    <a:pt x="746" y="989"/>
                    <a:pt x="837" y="928"/>
                  </a:cubicBezTo>
                  <a:cubicBezTo>
                    <a:pt x="1065" y="738"/>
                    <a:pt x="1103" y="434"/>
                    <a:pt x="951" y="206"/>
                  </a:cubicBezTo>
                  <a:cubicBezTo>
                    <a:pt x="860" y="69"/>
                    <a:pt x="700" y="0"/>
                    <a:pt x="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 flipH="1">
              <a:off x="7971313" y="3352548"/>
              <a:ext cx="27927" cy="26197"/>
            </a:xfrm>
            <a:custGeom>
              <a:avLst/>
              <a:gdLst/>
              <a:ahLst/>
              <a:cxnLst/>
              <a:rect l="l" t="t" r="r" b="b"/>
              <a:pathLst>
                <a:path w="1066" h="1000" extrusionOk="0">
                  <a:moveTo>
                    <a:pt x="525" y="1"/>
                  </a:moveTo>
                  <a:cubicBezTo>
                    <a:pt x="503" y="1"/>
                    <a:pt x="480" y="2"/>
                    <a:pt x="457" y="6"/>
                  </a:cubicBezTo>
                  <a:cubicBezTo>
                    <a:pt x="191" y="44"/>
                    <a:pt x="0" y="272"/>
                    <a:pt x="38" y="576"/>
                  </a:cubicBezTo>
                  <a:cubicBezTo>
                    <a:pt x="73" y="820"/>
                    <a:pt x="299" y="1000"/>
                    <a:pt x="541" y="1000"/>
                  </a:cubicBezTo>
                  <a:cubicBezTo>
                    <a:pt x="563" y="1000"/>
                    <a:pt x="586" y="998"/>
                    <a:pt x="609" y="995"/>
                  </a:cubicBezTo>
                  <a:cubicBezTo>
                    <a:pt x="875" y="957"/>
                    <a:pt x="1066" y="690"/>
                    <a:pt x="1028" y="424"/>
                  </a:cubicBezTo>
                  <a:cubicBezTo>
                    <a:pt x="993" y="181"/>
                    <a:pt x="767" y="1"/>
                    <a:pt x="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 flipH="1">
              <a:off x="7938410" y="3390428"/>
              <a:ext cx="27953" cy="26197"/>
            </a:xfrm>
            <a:custGeom>
              <a:avLst/>
              <a:gdLst/>
              <a:ahLst/>
              <a:cxnLst/>
              <a:rect l="l" t="t" r="r" b="b"/>
              <a:pathLst>
                <a:path w="1067" h="1000" extrusionOk="0">
                  <a:moveTo>
                    <a:pt x="533" y="1"/>
                  </a:moveTo>
                  <a:cubicBezTo>
                    <a:pt x="509" y="1"/>
                    <a:pt x="483" y="2"/>
                    <a:pt x="457" y="5"/>
                  </a:cubicBezTo>
                  <a:cubicBezTo>
                    <a:pt x="191" y="43"/>
                    <a:pt x="1" y="310"/>
                    <a:pt x="39" y="576"/>
                  </a:cubicBezTo>
                  <a:cubicBezTo>
                    <a:pt x="74" y="819"/>
                    <a:pt x="299" y="999"/>
                    <a:pt x="541" y="999"/>
                  </a:cubicBezTo>
                  <a:cubicBezTo>
                    <a:pt x="564" y="999"/>
                    <a:pt x="587" y="998"/>
                    <a:pt x="609" y="995"/>
                  </a:cubicBezTo>
                  <a:cubicBezTo>
                    <a:pt x="876" y="956"/>
                    <a:pt x="1066" y="728"/>
                    <a:pt x="1028" y="462"/>
                  </a:cubicBezTo>
                  <a:cubicBezTo>
                    <a:pt x="993" y="183"/>
                    <a:pt x="799" y="1"/>
                    <a:pt x="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 flipH="1">
              <a:off x="7900556" y="3419453"/>
              <a:ext cx="25936" cy="25936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1"/>
                  </a:moveTo>
                  <a:cubicBezTo>
                    <a:pt x="229" y="1"/>
                    <a:pt x="1" y="191"/>
                    <a:pt x="1" y="495"/>
                  </a:cubicBezTo>
                  <a:cubicBezTo>
                    <a:pt x="1" y="762"/>
                    <a:pt x="229" y="990"/>
                    <a:pt x="495" y="990"/>
                  </a:cubicBezTo>
                  <a:cubicBezTo>
                    <a:pt x="761" y="990"/>
                    <a:pt x="990" y="762"/>
                    <a:pt x="990" y="495"/>
                  </a:cubicBezTo>
                  <a:cubicBezTo>
                    <a:pt x="990" y="191"/>
                    <a:pt x="76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 flipH="1">
              <a:off x="8048043" y="3282917"/>
              <a:ext cx="25962" cy="25936"/>
            </a:xfrm>
            <a:custGeom>
              <a:avLst/>
              <a:gdLst/>
              <a:ahLst/>
              <a:cxnLst/>
              <a:rect l="l" t="t" r="r" b="b"/>
              <a:pathLst>
                <a:path w="991" h="990" extrusionOk="0">
                  <a:moveTo>
                    <a:pt x="496" y="1"/>
                  </a:moveTo>
                  <a:cubicBezTo>
                    <a:pt x="229" y="1"/>
                    <a:pt x="1" y="191"/>
                    <a:pt x="1" y="495"/>
                  </a:cubicBezTo>
                  <a:cubicBezTo>
                    <a:pt x="1" y="761"/>
                    <a:pt x="229" y="990"/>
                    <a:pt x="496" y="990"/>
                  </a:cubicBezTo>
                  <a:cubicBezTo>
                    <a:pt x="762" y="990"/>
                    <a:pt x="990" y="761"/>
                    <a:pt x="990" y="495"/>
                  </a:cubicBezTo>
                  <a:cubicBezTo>
                    <a:pt x="990" y="191"/>
                    <a:pt x="762" y="1"/>
                    <a:pt x="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 flipH="1">
              <a:off x="8080945" y="3243046"/>
              <a:ext cx="28922" cy="26564"/>
            </a:xfrm>
            <a:custGeom>
              <a:avLst/>
              <a:gdLst/>
              <a:ahLst/>
              <a:cxnLst/>
              <a:rect l="l" t="t" r="r" b="b"/>
              <a:pathLst>
                <a:path w="1104" h="1014" extrusionOk="0">
                  <a:moveTo>
                    <a:pt x="562" y="1"/>
                  </a:moveTo>
                  <a:cubicBezTo>
                    <a:pt x="503" y="1"/>
                    <a:pt x="442" y="13"/>
                    <a:pt x="381" y="39"/>
                  </a:cubicBezTo>
                  <a:cubicBezTo>
                    <a:pt x="115" y="153"/>
                    <a:pt x="0" y="419"/>
                    <a:pt x="76" y="686"/>
                  </a:cubicBezTo>
                  <a:cubicBezTo>
                    <a:pt x="167" y="898"/>
                    <a:pt x="355" y="1013"/>
                    <a:pt x="561" y="1013"/>
                  </a:cubicBezTo>
                  <a:cubicBezTo>
                    <a:pt x="614" y="1013"/>
                    <a:pt x="669" y="1005"/>
                    <a:pt x="723" y="990"/>
                  </a:cubicBezTo>
                  <a:cubicBezTo>
                    <a:pt x="990" y="876"/>
                    <a:pt x="1104" y="610"/>
                    <a:pt x="1028" y="343"/>
                  </a:cubicBezTo>
                  <a:cubicBezTo>
                    <a:pt x="940" y="138"/>
                    <a:pt x="761" y="1"/>
                    <a:pt x="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 flipH="1">
              <a:off x="8107849" y="3201184"/>
              <a:ext cx="25936" cy="25962"/>
            </a:xfrm>
            <a:custGeom>
              <a:avLst/>
              <a:gdLst/>
              <a:ahLst/>
              <a:cxnLst/>
              <a:rect l="l" t="t" r="r" b="b"/>
              <a:pathLst>
                <a:path w="990" h="991" extrusionOk="0">
                  <a:moveTo>
                    <a:pt x="495" y="1"/>
                  </a:moveTo>
                  <a:cubicBezTo>
                    <a:pt x="229" y="1"/>
                    <a:pt x="0" y="191"/>
                    <a:pt x="0" y="496"/>
                  </a:cubicBezTo>
                  <a:cubicBezTo>
                    <a:pt x="0" y="762"/>
                    <a:pt x="229" y="990"/>
                    <a:pt x="495" y="990"/>
                  </a:cubicBezTo>
                  <a:cubicBezTo>
                    <a:pt x="761" y="990"/>
                    <a:pt x="989" y="762"/>
                    <a:pt x="989" y="496"/>
                  </a:cubicBezTo>
                  <a:cubicBezTo>
                    <a:pt x="989" y="191"/>
                    <a:pt x="76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 flipH="1">
              <a:off x="7861680" y="3444366"/>
              <a:ext cx="28922" cy="26564"/>
            </a:xfrm>
            <a:custGeom>
              <a:avLst/>
              <a:gdLst/>
              <a:ahLst/>
              <a:cxnLst/>
              <a:rect l="l" t="t" r="r" b="b"/>
              <a:pathLst>
                <a:path w="1104" h="1014" extrusionOk="0">
                  <a:moveTo>
                    <a:pt x="562" y="0"/>
                  </a:moveTo>
                  <a:cubicBezTo>
                    <a:pt x="503" y="0"/>
                    <a:pt x="442" y="13"/>
                    <a:pt x="381" y="39"/>
                  </a:cubicBezTo>
                  <a:cubicBezTo>
                    <a:pt x="114" y="153"/>
                    <a:pt x="0" y="419"/>
                    <a:pt x="76" y="686"/>
                  </a:cubicBezTo>
                  <a:cubicBezTo>
                    <a:pt x="167" y="897"/>
                    <a:pt x="354" y="1013"/>
                    <a:pt x="561" y="1013"/>
                  </a:cubicBezTo>
                  <a:cubicBezTo>
                    <a:pt x="614" y="1013"/>
                    <a:pt x="669" y="1005"/>
                    <a:pt x="723" y="990"/>
                  </a:cubicBezTo>
                  <a:cubicBezTo>
                    <a:pt x="989" y="876"/>
                    <a:pt x="1103" y="609"/>
                    <a:pt x="1027" y="343"/>
                  </a:cubicBezTo>
                  <a:cubicBezTo>
                    <a:pt x="939" y="138"/>
                    <a:pt x="761" y="0"/>
                    <a:pt x="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 flipH="1">
              <a:off x="7816832" y="3469122"/>
              <a:ext cx="29918" cy="26276"/>
            </a:xfrm>
            <a:custGeom>
              <a:avLst/>
              <a:gdLst/>
              <a:ahLst/>
              <a:cxnLst/>
              <a:rect l="l" t="t" r="r" b="b"/>
              <a:pathLst>
                <a:path w="1142" h="1003" extrusionOk="0">
                  <a:moveTo>
                    <a:pt x="587" y="1"/>
                  </a:moveTo>
                  <a:cubicBezTo>
                    <a:pt x="520" y="1"/>
                    <a:pt x="450" y="15"/>
                    <a:pt x="381" y="45"/>
                  </a:cubicBezTo>
                  <a:cubicBezTo>
                    <a:pt x="114" y="159"/>
                    <a:pt x="0" y="463"/>
                    <a:pt x="114" y="730"/>
                  </a:cubicBezTo>
                  <a:cubicBezTo>
                    <a:pt x="198" y="897"/>
                    <a:pt x="383" y="1003"/>
                    <a:pt x="581" y="1003"/>
                  </a:cubicBezTo>
                  <a:cubicBezTo>
                    <a:pt x="654" y="1003"/>
                    <a:pt x="728" y="989"/>
                    <a:pt x="799" y="958"/>
                  </a:cubicBezTo>
                  <a:cubicBezTo>
                    <a:pt x="1027" y="844"/>
                    <a:pt x="1141" y="578"/>
                    <a:pt x="1027" y="311"/>
                  </a:cubicBezTo>
                  <a:cubicBezTo>
                    <a:pt x="943" y="115"/>
                    <a:pt x="776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 flipH="1">
              <a:off x="7453067" y="3594472"/>
              <a:ext cx="28922" cy="26721"/>
            </a:xfrm>
            <a:custGeom>
              <a:avLst/>
              <a:gdLst/>
              <a:ahLst/>
              <a:cxnLst/>
              <a:rect l="l" t="t" r="r" b="b"/>
              <a:pathLst>
                <a:path w="1104" h="1020" extrusionOk="0">
                  <a:moveTo>
                    <a:pt x="546" y="0"/>
                  </a:moveTo>
                  <a:cubicBezTo>
                    <a:pt x="443" y="0"/>
                    <a:pt x="343" y="31"/>
                    <a:pt x="267" y="92"/>
                  </a:cubicBezTo>
                  <a:cubicBezTo>
                    <a:pt x="38" y="282"/>
                    <a:pt x="0" y="586"/>
                    <a:pt x="152" y="814"/>
                  </a:cubicBezTo>
                  <a:cubicBezTo>
                    <a:pt x="244" y="951"/>
                    <a:pt x="390" y="1020"/>
                    <a:pt x="541" y="1020"/>
                  </a:cubicBezTo>
                  <a:cubicBezTo>
                    <a:pt x="642" y="1020"/>
                    <a:pt x="746" y="989"/>
                    <a:pt x="837" y="928"/>
                  </a:cubicBezTo>
                  <a:cubicBezTo>
                    <a:pt x="1065" y="738"/>
                    <a:pt x="1104" y="434"/>
                    <a:pt x="951" y="206"/>
                  </a:cubicBezTo>
                  <a:cubicBezTo>
                    <a:pt x="860" y="69"/>
                    <a:pt x="700" y="0"/>
                    <a:pt x="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 flipH="1">
              <a:off x="7831868" y="3544804"/>
              <a:ext cx="48570" cy="58185"/>
            </a:xfrm>
            <a:custGeom>
              <a:avLst/>
              <a:gdLst/>
              <a:ahLst/>
              <a:cxnLst/>
              <a:rect l="l" t="t" r="r" b="b"/>
              <a:pathLst>
                <a:path w="1854" h="2221" extrusionOk="0">
                  <a:moveTo>
                    <a:pt x="1712" y="1"/>
                  </a:moveTo>
                  <a:cubicBezTo>
                    <a:pt x="1543" y="1"/>
                    <a:pt x="830" y="390"/>
                    <a:pt x="830" y="390"/>
                  </a:cubicBezTo>
                  <a:cubicBezTo>
                    <a:pt x="830" y="390"/>
                    <a:pt x="297" y="1189"/>
                    <a:pt x="69" y="1835"/>
                  </a:cubicBezTo>
                  <a:cubicBezTo>
                    <a:pt x="1" y="1937"/>
                    <a:pt x="115" y="2070"/>
                    <a:pt x="221" y="2070"/>
                  </a:cubicBezTo>
                  <a:cubicBezTo>
                    <a:pt x="234" y="2070"/>
                    <a:pt x="247" y="2068"/>
                    <a:pt x="259" y="2064"/>
                  </a:cubicBezTo>
                  <a:cubicBezTo>
                    <a:pt x="290" y="2060"/>
                    <a:pt x="322" y="2059"/>
                    <a:pt x="356" y="2059"/>
                  </a:cubicBezTo>
                  <a:cubicBezTo>
                    <a:pt x="690" y="2059"/>
                    <a:pt x="1124" y="2216"/>
                    <a:pt x="1400" y="2216"/>
                  </a:cubicBezTo>
                  <a:cubicBezTo>
                    <a:pt x="1429" y="2219"/>
                    <a:pt x="1456" y="2221"/>
                    <a:pt x="1482" y="2221"/>
                  </a:cubicBezTo>
                  <a:cubicBezTo>
                    <a:pt x="1761" y="2221"/>
                    <a:pt x="1854" y="2035"/>
                    <a:pt x="1819" y="1721"/>
                  </a:cubicBezTo>
                  <a:cubicBezTo>
                    <a:pt x="1667" y="1074"/>
                    <a:pt x="1781" y="9"/>
                    <a:pt x="1743" y="9"/>
                  </a:cubicBezTo>
                  <a:cubicBezTo>
                    <a:pt x="1737" y="3"/>
                    <a:pt x="1726" y="1"/>
                    <a:pt x="1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 flipH="1">
              <a:off x="7781178" y="3544804"/>
              <a:ext cx="48544" cy="58185"/>
            </a:xfrm>
            <a:custGeom>
              <a:avLst/>
              <a:gdLst/>
              <a:ahLst/>
              <a:cxnLst/>
              <a:rect l="l" t="t" r="r" b="b"/>
              <a:pathLst>
                <a:path w="1853" h="2221" extrusionOk="0">
                  <a:moveTo>
                    <a:pt x="149" y="1"/>
                  </a:moveTo>
                  <a:cubicBezTo>
                    <a:pt x="133" y="1"/>
                    <a:pt x="120" y="3"/>
                    <a:pt x="111" y="9"/>
                  </a:cubicBezTo>
                  <a:cubicBezTo>
                    <a:pt x="73" y="9"/>
                    <a:pt x="187" y="1074"/>
                    <a:pt x="35" y="1721"/>
                  </a:cubicBezTo>
                  <a:cubicBezTo>
                    <a:pt x="0" y="2035"/>
                    <a:pt x="93" y="2221"/>
                    <a:pt x="371" y="2221"/>
                  </a:cubicBezTo>
                  <a:cubicBezTo>
                    <a:pt x="397" y="2221"/>
                    <a:pt x="424" y="2219"/>
                    <a:pt x="453" y="2216"/>
                  </a:cubicBezTo>
                  <a:cubicBezTo>
                    <a:pt x="730" y="2216"/>
                    <a:pt x="1164" y="2059"/>
                    <a:pt x="1498" y="2059"/>
                  </a:cubicBezTo>
                  <a:cubicBezTo>
                    <a:pt x="1531" y="2059"/>
                    <a:pt x="1564" y="2060"/>
                    <a:pt x="1595" y="2064"/>
                  </a:cubicBezTo>
                  <a:cubicBezTo>
                    <a:pt x="1607" y="2068"/>
                    <a:pt x="1620" y="2070"/>
                    <a:pt x="1632" y="2070"/>
                  </a:cubicBezTo>
                  <a:cubicBezTo>
                    <a:pt x="1739" y="2070"/>
                    <a:pt x="1853" y="1937"/>
                    <a:pt x="1785" y="1835"/>
                  </a:cubicBezTo>
                  <a:cubicBezTo>
                    <a:pt x="1557" y="1189"/>
                    <a:pt x="1024" y="390"/>
                    <a:pt x="1024" y="390"/>
                  </a:cubicBezTo>
                  <a:cubicBezTo>
                    <a:pt x="1024" y="390"/>
                    <a:pt x="343" y="1"/>
                    <a:pt x="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 flipH="1">
              <a:off x="7756370" y="3520965"/>
              <a:ext cx="42545" cy="54203"/>
            </a:xfrm>
            <a:custGeom>
              <a:avLst/>
              <a:gdLst/>
              <a:ahLst/>
              <a:cxnLst/>
              <a:rect l="l" t="t" r="r" b="b"/>
              <a:pathLst>
                <a:path w="1624" h="2069" extrusionOk="0">
                  <a:moveTo>
                    <a:pt x="960" y="0"/>
                  </a:moveTo>
                  <a:cubicBezTo>
                    <a:pt x="865" y="0"/>
                    <a:pt x="723" y="14"/>
                    <a:pt x="609" y="82"/>
                  </a:cubicBezTo>
                  <a:cubicBezTo>
                    <a:pt x="419" y="158"/>
                    <a:pt x="0" y="1984"/>
                    <a:pt x="723" y="2061"/>
                  </a:cubicBezTo>
                  <a:cubicBezTo>
                    <a:pt x="758" y="2066"/>
                    <a:pt x="792" y="2069"/>
                    <a:pt x="825" y="2069"/>
                  </a:cubicBezTo>
                  <a:cubicBezTo>
                    <a:pt x="1463" y="2069"/>
                    <a:pt x="1623" y="1055"/>
                    <a:pt x="1370" y="729"/>
                  </a:cubicBezTo>
                  <a:cubicBezTo>
                    <a:pt x="1142" y="387"/>
                    <a:pt x="1065" y="6"/>
                    <a:pt x="1065" y="6"/>
                  </a:cubicBezTo>
                  <a:cubicBezTo>
                    <a:pt x="1065" y="6"/>
                    <a:pt x="1023" y="0"/>
                    <a:pt x="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 flipH="1">
              <a:off x="7760033" y="3482142"/>
              <a:ext cx="155482" cy="99786"/>
            </a:xfrm>
            <a:custGeom>
              <a:avLst/>
              <a:gdLst/>
              <a:ahLst/>
              <a:cxnLst/>
              <a:rect l="l" t="t" r="r" b="b"/>
              <a:pathLst>
                <a:path w="5935" h="3809" extrusionOk="0">
                  <a:moveTo>
                    <a:pt x="4912" y="0"/>
                  </a:moveTo>
                  <a:cubicBezTo>
                    <a:pt x="4202" y="0"/>
                    <a:pt x="3272" y="423"/>
                    <a:pt x="3272" y="423"/>
                  </a:cubicBezTo>
                  <a:cubicBezTo>
                    <a:pt x="3272" y="423"/>
                    <a:pt x="3095" y="208"/>
                    <a:pt x="2880" y="208"/>
                  </a:cubicBezTo>
                  <a:cubicBezTo>
                    <a:pt x="2721" y="208"/>
                    <a:pt x="2542" y="324"/>
                    <a:pt x="2397" y="727"/>
                  </a:cubicBezTo>
                  <a:cubicBezTo>
                    <a:pt x="2379" y="763"/>
                    <a:pt x="2318" y="774"/>
                    <a:pt x="2226" y="774"/>
                  </a:cubicBezTo>
                  <a:cubicBezTo>
                    <a:pt x="2099" y="774"/>
                    <a:pt x="1912" y="754"/>
                    <a:pt x="1694" y="754"/>
                  </a:cubicBezTo>
                  <a:cubicBezTo>
                    <a:pt x="1402" y="754"/>
                    <a:pt x="1055" y="789"/>
                    <a:pt x="723" y="956"/>
                  </a:cubicBezTo>
                  <a:cubicBezTo>
                    <a:pt x="0" y="1374"/>
                    <a:pt x="495" y="1907"/>
                    <a:pt x="723" y="2401"/>
                  </a:cubicBezTo>
                  <a:cubicBezTo>
                    <a:pt x="989" y="2934"/>
                    <a:pt x="342" y="3809"/>
                    <a:pt x="1370" y="3809"/>
                  </a:cubicBezTo>
                  <a:cubicBezTo>
                    <a:pt x="2397" y="3809"/>
                    <a:pt x="3196" y="2287"/>
                    <a:pt x="3196" y="2287"/>
                  </a:cubicBezTo>
                  <a:cubicBezTo>
                    <a:pt x="3196" y="2287"/>
                    <a:pt x="4033" y="3276"/>
                    <a:pt x="4946" y="3504"/>
                  </a:cubicBezTo>
                  <a:cubicBezTo>
                    <a:pt x="5053" y="3537"/>
                    <a:pt x="5143" y="3552"/>
                    <a:pt x="5218" y="3552"/>
                  </a:cubicBezTo>
                  <a:cubicBezTo>
                    <a:pt x="5757" y="3552"/>
                    <a:pt x="5531" y="2783"/>
                    <a:pt x="5364" y="2249"/>
                  </a:cubicBezTo>
                  <a:cubicBezTo>
                    <a:pt x="5136" y="1678"/>
                    <a:pt x="5935" y="1374"/>
                    <a:pt x="5669" y="423"/>
                  </a:cubicBezTo>
                  <a:cubicBezTo>
                    <a:pt x="5567" y="106"/>
                    <a:pt x="5267" y="0"/>
                    <a:pt x="4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 flipH="1">
              <a:off x="7852720" y="3500951"/>
              <a:ext cx="54831" cy="30782"/>
            </a:xfrm>
            <a:custGeom>
              <a:avLst/>
              <a:gdLst/>
              <a:ahLst/>
              <a:cxnLst/>
              <a:rect l="l" t="t" r="r" b="b"/>
              <a:pathLst>
                <a:path w="2093" h="1175" extrusionOk="0">
                  <a:moveTo>
                    <a:pt x="1676" y="1"/>
                  </a:moveTo>
                  <a:cubicBezTo>
                    <a:pt x="1315" y="1"/>
                    <a:pt x="825" y="35"/>
                    <a:pt x="419" y="238"/>
                  </a:cubicBezTo>
                  <a:cubicBezTo>
                    <a:pt x="115" y="428"/>
                    <a:pt x="0" y="618"/>
                    <a:pt x="38" y="846"/>
                  </a:cubicBezTo>
                  <a:cubicBezTo>
                    <a:pt x="76" y="884"/>
                    <a:pt x="115" y="960"/>
                    <a:pt x="153" y="1036"/>
                  </a:cubicBezTo>
                  <a:cubicBezTo>
                    <a:pt x="275" y="1139"/>
                    <a:pt x="430" y="1175"/>
                    <a:pt x="583" y="1175"/>
                  </a:cubicBezTo>
                  <a:cubicBezTo>
                    <a:pt x="715" y="1175"/>
                    <a:pt x="846" y="1148"/>
                    <a:pt x="951" y="1113"/>
                  </a:cubicBezTo>
                  <a:cubicBezTo>
                    <a:pt x="1256" y="998"/>
                    <a:pt x="1560" y="808"/>
                    <a:pt x="1750" y="542"/>
                  </a:cubicBezTo>
                  <a:cubicBezTo>
                    <a:pt x="1865" y="390"/>
                    <a:pt x="2017" y="161"/>
                    <a:pt x="2093" y="9"/>
                  </a:cubicBezTo>
                  <a:cubicBezTo>
                    <a:pt x="2004" y="9"/>
                    <a:pt x="1856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 flipH="1">
              <a:off x="7766009" y="3482142"/>
              <a:ext cx="63817" cy="28031"/>
            </a:xfrm>
            <a:custGeom>
              <a:avLst/>
              <a:gdLst/>
              <a:ahLst/>
              <a:cxnLst/>
              <a:rect l="l" t="t" r="r" b="b"/>
              <a:pathLst>
                <a:path w="2436" h="1070" extrusionOk="0">
                  <a:moveTo>
                    <a:pt x="1641" y="0"/>
                  </a:moveTo>
                  <a:cubicBezTo>
                    <a:pt x="931" y="0"/>
                    <a:pt x="1" y="423"/>
                    <a:pt x="1" y="423"/>
                  </a:cubicBezTo>
                  <a:cubicBezTo>
                    <a:pt x="229" y="727"/>
                    <a:pt x="876" y="1070"/>
                    <a:pt x="1142" y="1070"/>
                  </a:cubicBezTo>
                  <a:cubicBezTo>
                    <a:pt x="1485" y="1032"/>
                    <a:pt x="1789" y="956"/>
                    <a:pt x="2093" y="841"/>
                  </a:cubicBezTo>
                  <a:cubicBezTo>
                    <a:pt x="2207" y="803"/>
                    <a:pt x="2322" y="765"/>
                    <a:pt x="2436" y="689"/>
                  </a:cubicBezTo>
                  <a:cubicBezTo>
                    <a:pt x="2436" y="613"/>
                    <a:pt x="2436" y="537"/>
                    <a:pt x="2398" y="423"/>
                  </a:cubicBezTo>
                  <a:cubicBezTo>
                    <a:pt x="2296" y="106"/>
                    <a:pt x="1996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flipH="1">
              <a:off x="7810858" y="3513132"/>
              <a:ext cx="48413" cy="38537"/>
            </a:xfrm>
            <a:custGeom>
              <a:avLst/>
              <a:gdLst/>
              <a:ahLst/>
              <a:cxnLst/>
              <a:rect l="l" t="t" r="r" b="b"/>
              <a:pathLst>
                <a:path w="1848" h="1471" extrusionOk="0">
                  <a:moveTo>
                    <a:pt x="250" y="1"/>
                  </a:moveTo>
                  <a:cubicBezTo>
                    <a:pt x="250" y="1"/>
                    <a:pt x="248" y="4"/>
                    <a:pt x="247" y="11"/>
                  </a:cubicBezTo>
                  <a:lnTo>
                    <a:pt x="247" y="11"/>
                  </a:lnTo>
                  <a:cubicBezTo>
                    <a:pt x="249" y="4"/>
                    <a:pt x="250" y="1"/>
                    <a:pt x="250" y="1"/>
                  </a:cubicBezTo>
                  <a:close/>
                  <a:moveTo>
                    <a:pt x="1543" y="1"/>
                  </a:moveTo>
                  <a:cubicBezTo>
                    <a:pt x="1543" y="1"/>
                    <a:pt x="1695" y="876"/>
                    <a:pt x="1429" y="990"/>
                  </a:cubicBezTo>
                  <a:cubicBezTo>
                    <a:pt x="1368" y="1013"/>
                    <a:pt x="1310" y="1022"/>
                    <a:pt x="1257" y="1022"/>
                  </a:cubicBezTo>
                  <a:cubicBezTo>
                    <a:pt x="1043" y="1022"/>
                    <a:pt x="897" y="876"/>
                    <a:pt x="897" y="876"/>
                  </a:cubicBezTo>
                  <a:cubicBezTo>
                    <a:pt x="897" y="876"/>
                    <a:pt x="767" y="1049"/>
                    <a:pt x="623" y="1049"/>
                  </a:cubicBezTo>
                  <a:cubicBezTo>
                    <a:pt x="533" y="1049"/>
                    <a:pt x="437" y="981"/>
                    <a:pt x="364" y="762"/>
                  </a:cubicBezTo>
                  <a:cubicBezTo>
                    <a:pt x="199" y="266"/>
                    <a:pt x="234" y="57"/>
                    <a:pt x="247" y="11"/>
                  </a:cubicBezTo>
                  <a:lnTo>
                    <a:pt x="247" y="11"/>
                  </a:lnTo>
                  <a:cubicBezTo>
                    <a:pt x="217" y="108"/>
                    <a:pt x="1" y="863"/>
                    <a:pt x="250" y="1218"/>
                  </a:cubicBezTo>
                  <a:cubicBezTo>
                    <a:pt x="359" y="1418"/>
                    <a:pt x="564" y="1471"/>
                    <a:pt x="748" y="1471"/>
                  </a:cubicBezTo>
                  <a:cubicBezTo>
                    <a:pt x="949" y="1471"/>
                    <a:pt x="1125" y="1408"/>
                    <a:pt x="1125" y="1408"/>
                  </a:cubicBezTo>
                  <a:cubicBezTo>
                    <a:pt x="1125" y="1408"/>
                    <a:pt x="1212" y="1458"/>
                    <a:pt x="1329" y="1458"/>
                  </a:cubicBezTo>
                  <a:cubicBezTo>
                    <a:pt x="1417" y="1458"/>
                    <a:pt x="1522" y="1430"/>
                    <a:pt x="1619" y="1332"/>
                  </a:cubicBezTo>
                  <a:cubicBezTo>
                    <a:pt x="1848" y="1104"/>
                    <a:pt x="1543" y="1"/>
                    <a:pt x="15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flipH="1">
              <a:off x="8044059" y="3365174"/>
              <a:ext cx="57844" cy="55303"/>
            </a:xfrm>
            <a:custGeom>
              <a:avLst/>
              <a:gdLst/>
              <a:ahLst/>
              <a:cxnLst/>
              <a:rect l="l" t="t" r="r" b="b"/>
              <a:pathLst>
                <a:path w="2208" h="2111" extrusionOk="0">
                  <a:moveTo>
                    <a:pt x="2070" y="0"/>
                  </a:moveTo>
                  <a:cubicBezTo>
                    <a:pt x="1814" y="0"/>
                    <a:pt x="1180" y="132"/>
                    <a:pt x="1180" y="132"/>
                  </a:cubicBezTo>
                  <a:cubicBezTo>
                    <a:pt x="1180" y="170"/>
                    <a:pt x="457" y="779"/>
                    <a:pt x="77" y="1350"/>
                  </a:cubicBezTo>
                  <a:cubicBezTo>
                    <a:pt x="1" y="1464"/>
                    <a:pt x="77" y="1654"/>
                    <a:pt x="229" y="1654"/>
                  </a:cubicBezTo>
                  <a:cubicBezTo>
                    <a:pt x="533" y="1654"/>
                    <a:pt x="990" y="1997"/>
                    <a:pt x="1294" y="2073"/>
                  </a:cubicBezTo>
                  <a:cubicBezTo>
                    <a:pt x="1363" y="2098"/>
                    <a:pt x="1426" y="2111"/>
                    <a:pt x="1482" y="2111"/>
                  </a:cubicBezTo>
                  <a:cubicBezTo>
                    <a:pt x="1675" y="2111"/>
                    <a:pt x="1789" y="1966"/>
                    <a:pt x="1789" y="1730"/>
                  </a:cubicBezTo>
                  <a:cubicBezTo>
                    <a:pt x="1827" y="1045"/>
                    <a:pt x="2207" y="56"/>
                    <a:pt x="2169" y="18"/>
                  </a:cubicBezTo>
                  <a:cubicBezTo>
                    <a:pt x="2157" y="6"/>
                    <a:pt x="2121" y="0"/>
                    <a:pt x="2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 flipH="1">
              <a:off x="8006363" y="3367584"/>
              <a:ext cx="47706" cy="63110"/>
            </a:xfrm>
            <a:custGeom>
              <a:avLst/>
              <a:gdLst/>
              <a:ahLst/>
              <a:cxnLst/>
              <a:rect l="l" t="t" r="r" b="b"/>
              <a:pathLst>
                <a:path w="1821" h="2409" extrusionOk="0">
                  <a:moveTo>
                    <a:pt x="659" y="1"/>
                  </a:moveTo>
                  <a:cubicBezTo>
                    <a:pt x="655" y="1"/>
                    <a:pt x="651" y="1"/>
                    <a:pt x="648" y="2"/>
                  </a:cubicBezTo>
                  <a:cubicBezTo>
                    <a:pt x="610" y="2"/>
                    <a:pt x="457" y="1068"/>
                    <a:pt x="153" y="1676"/>
                  </a:cubicBezTo>
                  <a:cubicBezTo>
                    <a:pt x="1" y="1943"/>
                    <a:pt x="77" y="2171"/>
                    <a:pt x="381" y="2247"/>
                  </a:cubicBezTo>
                  <a:cubicBezTo>
                    <a:pt x="686" y="2323"/>
                    <a:pt x="1256" y="2247"/>
                    <a:pt x="1523" y="2399"/>
                  </a:cubicBezTo>
                  <a:cubicBezTo>
                    <a:pt x="1549" y="2406"/>
                    <a:pt x="1575" y="2409"/>
                    <a:pt x="1600" y="2409"/>
                  </a:cubicBezTo>
                  <a:cubicBezTo>
                    <a:pt x="1721" y="2409"/>
                    <a:pt x="1820" y="2335"/>
                    <a:pt x="1789" y="2209"/>
                  </a:cubicBezTo>
                  <a:cubicBezTo>
                    <a:pt x="1751" y="1524"/>
                    <a:pt x="1447" y="649"/>
                    <a:pt x="1447" y="611"/>
                  </a:cubicBezTo>
                  <a:cubicBezTo>
                    <a:pt x="1447" y="611"/>
                    <a:pt x="800" y="1"/>
                    <a:pt x="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 flipH="1">
              <a:off x="7970788" y="3357394"/>
              <a:ext cx="46396" cy="53312"/>
            </a:xfrm>
            <a:custGeom>
              <a:avLst/>
              <a:gdLst/>
              <a:ahLst/>
              <a:cxnLst/>
              <a:rect l="l" t="t" r="r" b="b"/>
              <a:pathLst>
                <a:path w="1771" h="2035" extrusionOk="0">
                  <a:moveTo>
                    <a:pt x="1205" y="0"/>
                  </a:moveTo>
                  <a:cubicBezTo>
                    <a:pt x="1159" y="0"/>
                    <a:pt x="1111" y="3"/>
                    <a:pt x="1066" y="11"/>
                  </a:cubicBezTo>
                  <a:cubicBezTo>
                    <a:pt x="876" y="49"/>
                    <a:pt x="1" y="1685"/>
                    <a:pt x="685" y="1989"/>
                  </a:cubicBezTo>
                  <a:cubicBezTo>
                    <a:pt x="760" y="2020"/>
                    <a:pt x="833" y="2034"/>
                    <a:pt x="902" y="2034"/>
                  </a:cubicBezTo>
                  <a:cubicBezTo>
                    <a:pt x="1430" y="2034"/>
                    <a:pt x="1771" y="1218"/>
                    <a:pt x="1636" y="848"/>
                  </a:cubicBezTo>
                  <a:cubicBezTo>
                    <a:pt x="1484" y="467"/>
                    <a:pt x="1560" y="49"/>
                    <a:pt x="1560" y="49"/>
                  </a:cubicBezTo>
                  <a:cubicBezTo>
                    <a:pt x="1560" y="49"/>
                    <a:pt x="1390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 flipH="1">
              <a:off x="7965335" y="3308511"/>
              <a:ext cx="158495" cy="101542"/>
            </a:xfrm>
            <a:custGeom>
              <a:avLst/>
              <a:gdLst/>
              <a:ahLst/>
              <a:cxnLst/>
              <a:rect l="l" t="t" r="r" b="b"/>
              <a:pathLst>
                <a:path w="6050" h="3876" extrusionOk="0">
                  <a:moveTo>
                    <a:pt x="3305" y="0"/>
                  </a:moveTo>
                  <a:cubicBezTo>
                    <a:pt x="3159" y="0"/>
                    <a:pt x="2981" y="96"/>
                    <a:pt x="2778" y="393"/>
                  </a:cubicBezTo>
                  <a:cubicBezTo>
                    <a:pt x="2770" y="405"/>
                    <a:pt x="2754" y="410"/>
                    <a:pt x="2732" y="410"/>
                  </a:cubicBezTo>
                  <a:cubicBezTo>
                    <a:pt x="2576" y="410"/>
                    <a:pt x="2089" y="159"/>
                    <a:pt x="1508" y="159"/>
                  </a:cubicBezTo>
                  <a:cubicBezTo>
                    <a:pt x="1377" y="159"/>
                    <a:pt x="1242" y="172"/>
                    <a:pt x="1104" y="203"/>
                  </a:cubicBezTo>
                  <a:cubicBezTo>
                    <a:pt x="305" y="393"/>
                    <a:pt x="609" y="1040"/>
                    <a:pt x="724" y="1611"/>
                  </a:cubicBezTo>
                  <a:cubicBezTo>
                    <a:pt x="876" y="2143"/>
                    <a:pt x="1" y="2866"/>
                    <a:pt x="990" y="3132"/>
                  </a:cubicBezTo>
                  <a:cubicBezTo>
                    <a:pt x="1072" y="3151"/>
                    <a:pt x="1156" y="3160"/>
                    <a:pt x="1240" y="3160"/>
                  </a:cubicBezTo>
                  <a:cubicBezTo>
                    <a:pt x="2167" y="3160"/>
                    <a:pt x="3158" y="2105"/>
                    <a:pt x="3158" y="2105"/>
                  </a:cubicBezTo>
                  <a:cubicBezTo>
                    <a:pt x="3158" y="2105"/>
                    <a:pt x="3729" y="3285"/>
                    <a:pt x="4528" y="3741"/>
                  </a:cubicBezTo>
                  <a:cubicBezTo>
                    <a:pt x="4679" y="3835"/>
                    <a:pt x="4802" y="3875"/>
                    <a:pt x="4901" y="3875"/>
                  </a:cubicBezTo>
                  <a:cubicBezTo>
                    <a:pt x="5324" y="3875"/>
                    <a:pt x="5313" y="3131"/>
                    <a:pt x="5251" y="2638"/>
                  </a:cubicBezTo>
                  <a:cubicBezTo>
                    <a:pt x="5175" y="2029"/>
                    <a:pt x="6050" y="1915"/>
                    <a:pt x="6012" y="926"/>
                  </a:cubicBezTo>
                  <a:cubicBezTo>
                    <a:pt x="5990" y="367"/>
                    <a:pt x="5264" y="245"/>
                    <a:pt x="4636" y="245"/>
                  </a:cubicBezTo>
                  <a:cubicBezTo>
                    <a:pt x="4153" y="245"/>
                    <a:pt x="3729" y="317"/>
                    <a:pt x="3729" y="317"/>
                  </a:cubicBezTo>
                  <a:cubicBezTo>
                    <a:pt x="3729" y="317"/>
                    <a:pt x="3571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 flipH="1">
              <a:off x="8051028" y="3312703"/>
              <a:ext cx="57844" cy="26302"/>
            </a:xfrm>
            <a:custGeom>
              <a:avLst/>
              <a:gdLst/>
              <a:ahLst/>
              <a:cxnLst/>
              <a:rect l="l" t="t" r="r" b="b"/>
              <a:pathLst>
                <a:path w="2208" h="1004" extrusionOk="0">
                  <a:moveTo>
                    <a:pt x="940" y="1"/>
                  </a:moveTo>
                  <a:cubicBezTo>
                    <a:pt x="805" y="1"/>
                    <a:pt x="668" y="13"/>
                    <a:pt x="533" y="43"/>
                  </a:cubicBezTo>
                  <a:cubicBezTo>
                    <a:pt x="191" y="119"/>
                    <a:pt x="38" y="309"/>
                    <a:pt x="0" y="499"/>
                  </a:cubicBezTo>
                  <a:cubicBezTo>
                    <a:pt x="38" y="576"/>
                    <a:pt x="38" y="652"/>
                    <a:pt x="77" y="728"/>
                  </a:cubicBezTo>
                  <a:cubicBezTo>
                    <a:pt x="236" y="919"/>
                    <a:pt x="475" y="1003"/>
                    <a:pt x="705" y="1003"/>
                  </a:cubicBezTo>
                  <a:cubicBezTo>
                    <a:pt x="750" y="1003"/>
                    <a:pt x="794" y="1000"/>
                    <a:pt x="837" y="994"/>
                  </a:cubicBezTo>
                  <a:cubicBezTo>
                    <a:pt x="1180" y="994"/>
                    <a:pt x="1522" y="880"/>
                    <a:pt x="1750" y="652"/>
                  </a:cubicBezTo>
                  <a:cubicBezTo>
                    <a:pt x="1903" y="538"/>
                    <a:pt x="2093" y="385"/>
                    <a:pt x="2207" y="233"/>
                  </a:cubicBezTo>
                  <a:cubicBezTo>
                    <a:pt x="1993" y="203"/>
                    <a:pt x="1486" y="1"/>
                    <a:pt x="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 flipH="1">
              <a:off x="7966334" y="3314929"/>
              <a:ext cx="59809" cy="27481"/>
            </a:xfrm>
            <a:custGeom>
              <a:avLst/>
              <a:gdLst/>
              <a:ahLst/>
              <a:cxnLst/>
              <a:rect l="l" t="t" r="r" b="b"/>
              <a:pathLst>
                <a:path w="2283" h="1049" extrusionOk="0">
                  <a:moveTo>
                    <a:pt x="907" y="0"/>
                  </a:moveTo>
                  <a:cubicBezTo>
                    <a:pt x="424" y="0"/>
                    <a:pt x="0" y="72"/>
                    <a:pt x="0" y="72"/>
                  </a:cubicBezTo>
                  <a:cubicBezTo>
                    <a:pt x="114" y="414"/>
                    <a:pt x="647" y="909"/>
                    <a:pt x="913" y="985"/>
                  </a:cubicBezTo>
                  <a:cubicBezTo>
                    <a:pt x="1114" y="1030"/>
                    <a:pt x="1301" y="1048"/>
                    <a:pt x="1491" y="1048"/>
                  </a:cubicBezTo>
                  <a:cubicBezTo>
                    <a:pt x="1625" y="1048"/>
                    <a:pt x="1760" y="1039"/>
                    <a:pt x="1902" y="1023"/>
                  </a:cubicBezTo>
                  <a:cubicBezTo>
                    <a:pt x="2016" y="1023"/>
                    <a:pt x="2131" y="985"/>
                    <a:pt x="2283" y="985"/>
                  </a:cubicBezTo>
                  <a:cubicBezTo>
                    <a:pt x="2283" y="909"/>
                    <a:pt x="2283" y="795"/>
                    <a:pt x="2283" y="681"/>
                  </a:cubicBezTo>
                  <a:cubicBezTo>
                    <a:pt x="2261" y="122"/>
                    <a:pt x="1535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 flipH="1">
              <a:off x="8021138" y="3330752"/>
              <a:ext cx="44693" cy="44117"/>
            </a:xfrm>
            <a:custGeom>
              <a:avLst/>
              <a:gdLst/>
              <a:ahLst/>
              <a:cxnLst/>
              <a:rect l="l" t="t" r="r" b="b"/>
              <a:pathLst>
                <a:path w="1706" h="1684" extrusionOk="0">
                  <a:moveTo>
                    <a:pt x="450" y="1"/>
                  </a:moveTo>
                  <a:cubicBezTo>
                    <a:pt x="450" y="1"/>
                    <a:pt x="448" y="3"/>
                    <a:pt x="445" y="9"/>
                  </a:cubicBezTo>
                  <a:lnTo>
                    <a:pt x="445" y="9"/>
                  </a:lnTo>
                  <a:cubicBezTo>
                    <a:pt x="448" y="4"/>
                    <a:pt x="450" y="1"/>
                    <a:pt x="450" y="1"/>
                  </a:cubicBezTo>
                  <a:close/>
                  <a:moveTo>
                    <a:pt x="445" y="9"/>
                  </a:moveTo>
                  <a:cubicBezTo>
                    <a:pt x="394" y="92"/>
                    <a:pt x="1" y="753"/>
                    <a:pt x="107" y="1180"/>
                  </a:cubicBezTo>
                  <a:cubicBezTo>
                    <a:pt x="260" y="1599"/>
                    <a:pt x="944" y="1599"/>
                    <a:pt x="944" y="1599"/>
                  </a:cubicBezTo>
                  <a:cubicBezTo>
                    <a:pt x="944" y="1599"/>
                    <a:pt x="1046" y="1683"/>
                    <a:pt x="1192" y="1683"/>
                  </a:cubicBezTo>
                  <a:cubicBezTo>
                    <a:pt x="1266" y="1683"/>
                    <a:pt x="1350" y="1662"/>
                    <a:pt x="1439" y="1599"/>
                  </a:cubicBezTo>
                  <a:cubicBezTo>
                    <a:pt x="1705" y="1446"/>
                    <a:pt x="1705" y="343"/>
                    <a:pt x="1705" y="343"/>
                  </a:cubicBezTo>
                  <a:lnTo>
                    <a:pt x="1705" y="343"/>
                  </a:lnTo>
                  <a:cubicBezTo>
                    <a:pt x="1705" y="343"/>
                    <a:pt x="1629" y="1218"/>
                    <a:pt x="1325" y="1256"/>
                  </a:cubicBezTo>
                  <a:cubicBezTo>
                    <a:pt x="1021" y="1256"/>
                    <a:pt x="868" y="1028"/>
                    <a:pt x="868" y="1028"/>
                  </a:cubicBezTo>
                  <a:cubicBezTo>
                    <a:pt x="868" y="1028"/>
                    <a:pt x="740" y="1124"/>
                    <a:pt x="614" y="1124"/>
                  </a:cubicBezTo>
                  <a:cubicBezTo>
                    <a:pt x="502" y="1124"/>
                    <a:pt x="392" y="1048"/>
                    <a:pt x="374" y="762"/>
                  </a:cubicBezTo>
                  <a:cubicBezTo>
                    <a:pt x="341" y="233"/>
                    <a:pt x="423" y="48"/>
                    <a:pt x="445" y="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 flipH="1">
              <a:off x="7362338" y="2721814"/>
              <a:ext cx="1016620" cy="494373"/>
            </a:xfrm>
            <a:custGeom>
              <a:avLst/>
              <a:gdLst/>
              <a:ahLst/>
              <a:cxnLst/>
              <a:rect l="l" t="t" r="r" b="b"/>
              <a:pathLst>
                <a:path w="38806" h="18871" extrusionOk="0">
                  <a:moveTo>
                    <a:pt x="27833" y="2619"/>
                  </a:moveTo>
                  <a:cubicBezTo>
                    <a:pt x="28644" y="2619"/>
                    <a:pt x="29453" y="2822"/>
                    <a:pt x="30284" y="3349"/>
                  </a:cubicBezTo>
                  <a:cubicBezTo>
                    <a:pt x="31387" y="4033"/>
                    <a:pt x="31501" y="4642"/>
                    <a:pt x="31805" y="5821"/>
                  </a:cubicBezTo>
                  <a:cubicBezTo>
                    <a:pt x="30968" y="5137"/>
                    <a:pt x="30588" y="5023"/>
                    <a:pt x="29485" y="4680"/>
                  </a:cubicBezTo>
                  <a:cubicBezTo>
                    <a:pt x="28572" y="3843"/>
                    <a:pt x="27126" y="3387"/>
                    <a:pt x="25680" y="3006"/>
                  </a:cubicBezTo>
                  <a:cubicBezTo>
                    <a:pt x="26409" y="2775"/>
                    <a:pt x="27122" y="2619"/>
                    <a:pt x="27833" y="2619"/>
                  </a:cubicBezTo>
                  <a:close/>
                  <a:moveTo>
                    <a:pt x="23664" y="12251"/>
                  </a:moveTo>
                  <a:lnTo>
                    <a:pt x="23664" y="12251"/>
                  </a:lnTo>
                  <a:cubicBezTo>
                    <a:pt x="23221" y="13285"/>
                    <a:pt x="22342" y="13997"/>
                    <a:pt x="21188" y="13997"/>
                  </a:cubicBezTo>
                  <a:cubicBezTo>
                    <a:pt x="20855" y="13997"/>
                    <a:pt x="20500" y="13938"/>
                    <a:pt x="20126" y="13811"/>
                  </a:cubicBezTo>
                  <a:cubicBezTo>
                    <a:pt x="19479" y="13582"/>
                    <a:pt x="18870" y="13278"/>
                    <a:pt x="18262" y="12936"/>
                  </a:cubicBezTo>
                  <a:lnTo>
                    <a:pt x="18262" y="12936"/>
                  </a:lnTo>
                  <a:cubicBezTo>
                    <a:pt x="18794" y="13012"/>
                    <a:pt x="19365" y="13088"/>
                    <a:pt x="19936" y="13088"/>
                  </a:cubicBezTo>
                  <a:cubicBezTo>
                    <a:pt x="21229" y="13050"/>
                    <a:pt x="22485" y="12746"/>
                    <a:pt x="23664" y="12251"/>
                  </a:cubicBezTo>
                  <a:close/>
                  <a:moveTo>
                    <a:pt x="9968" y="1"/>
                  </a:moveTo>
                  <a:cubicBezTo>
                    <a:pt x="9512" y="685"/>
                    <a:pt x="9397" y="1484"/>
                    <a:pt x="9512" y="2207"/>
                  </a:cubicBezTo>
                  <a:cubicBezTo>
                    <a:pt x="8512" y="1723"/>
                    <a:pt x="7422" y="1479"/>
                    <a:pt x="6324" y="1479"/>
                  </a:cubicBezTo>
                  <a:cubicBezTo>
                    <a:pt x="4662" y="1479"/>
                    <a:pt x="2980" y="2036"/>
                    <a:pt x="1560" y="3158"/>
                  </a:cubicBezTo>
                  <a:cubicBezTo>
                    <a:pt x="3158" y="3425"/>
                    <a:pt x="3577" y="5061"/>
                    <a:pt x="4756" y="5403"/>
                  </a:cubicBezTo>
                  <a:cubicBezTo>
                    <a:pt x="4407" y="5453"/>
                    <a:pt x="3982" y="5487"/>
                    <a:pt x="3528" y="5487"/>
                  </a:cubicBezTo>
                  <a:cubicBezTo>
                    <a:pt x="2247" y="5487"/>
                    <a:pt x="730" y="5216"/>
                    <a:pt x="0" y="4262"/>
                  </a:cubicBezTo>
                  <a:lnTo>
                    <a:pt x="0" y="4262"/>
                  </a:lnTo>
                  <a:cubicBezTo>
                    <a:pt x="419" y="6117"/>
                    <a:pt x="2673" y="7830"/>
                    <a:pt x="4672" y="7830"/>
                  </a:cubicBezTo>
                  <a:cubicBezTo>
                    <a:pt x="5214" y="7830"/>
                    <a:pt x="5738" y="7704"/>
                    <a:pt x="6202" y="7419"/>
                  </a:cubicBezTo>
                  <a:lnTo>
                    <a:pt x="6202" y="7419"/>
                  </a:lnTo>
                  <a:cubicBezTo>
                    <a:pt x="5517" y="8485"/>
                    <a:pt x="5136" y="9778"/>
                    <a:pt x="5213" y="11110"/>
                  </a:cubicBezTo>
                  <a:cubicBezTo>
                    <a:pt x="5935" y="9322"/>
                    <a:pt x="7191" y="7952"/>
                    <a:pt x="8941" y="7648"/>
                  </a:cubicBezTo>
                  <a:cubicBezTo>
                    <a:pt x="9279" y="7590"/>
                    <a:pt x="9615" y="7564"/>
                    <a:pt x="9949" y="7564"/>
                  </a:cubicBezTo>
                  <a:cubicBezTo>
                    <a:pt x="11158" y="7564"/>
                    <a:pt x="12344" y="7899"/>
                    <a:pt x="13506" y="8256"/>
                  </a:cubicBezTo>
                  <a:cubicBezTo>
                    <a:pt x="12555" y="8675"/>
                    <a:pt x="11680" y="9283"/>
                    <a:pt x="10957" y="10082"/>
                  </a:cubicBezTo>
                  <a:cubicBezTo>
                    <a:pt x="11292" y="9926"/>
                    <a:pt x="11695" y="9858"/>
                    <a:pt x="12136" y="9858"/>
                  </a:cubicBezTo>
                  <a:cubicBezTo>
                    <a:pt x="13300" y="9858"/>
                    <a:pt x="14723" y="10330"/>
                    <a:pt x="15827" y="10881"/>
                  </a:cubicBezTo>
                  <a:cubicBezTo>
                    <a:pt x="14952" y="11186"/>
                    <a:pt x="14191" y="11756"/>
                    <a:pt x="13658" y="12555"/>
                  </a:cubicBezTo>
                  <a:cubicBezTo>
                    <a:pt x="13953" y="12461"/>
                    <a:pt x="14277" y="12425"/>
                    <a:pt x="14612" y="12425"/>
                  </a:cubicBezTo>
                  <a:cubicBezTo>
                    <a:pt x="15355" y="12425"/>
                    <a:pt x="16148" y="12602"/>
                    <a:pt x="16778" y="12707"/>
                  </a:cubicBezTo>
                  <a:cubicBezTo>
                    <a:pt x="18235" y="13270"/>
                    <a:pt x="19663" y="14467"/>
                    <a:pt x="21238" y="14467"/>
                  </a:cubicBezTo>
                  <a:cubicBezTo>
                    <a:pt x="21472" y="14467"/>
                    <a:pt x="21710" y="14441"/>
                    <a:pt x="21952" y="14381"/>
                  </a:cubicBezTo>
                  <a:lnTo>
                    <a:pt x="21952" y="14381"/>
                  </a:lnTo>
                  <a:cubicBezTo>
                    <a:pt x="21724" y="14800"/>
                    <a:pt x="21572" y="15256"/>
                    <a:pt x="21495" y="15789"/>
                  </a:cubicBezTo>
                  <a:cubicBezTo>
                    <a:pt x="21495" y="15930"/>
                    <a:pt x="21600" y="16008"/>
                    <a:pt x="21716" y="16008"/>
                  </a:cubicBezTo>
                  <a:cubicBezTo>
                    <a:pt x="21757" y="16008"/>
                    <a:pt x="21799" y="15999"/>
                    <a:pt x="21838" y="15979"/>
                  </a:cubicBezTo>
                  <a:cubicBezTo>
                    <a:pt x="22433" y="15624"/>
                    <a:pt x="23038" y="15494"/>
                    <a:pt x="23649" y="15494"/>
                  </a:cubicBezTo>
                  <a:cubicBezTo>
                    <a:pt x="25316" y="15494"/>
                    <a:pt x="27032" y="16459"/>
                    <a:pt x="28735" y="16459"/>
                  </a:cubicBezTo>
                  <a:cubicBezTo>
                    <a:pt x="28883" y="16459"/>
                    <a:pt x="29032" y="16452"/>
                    <a:pt x="29180" y="16436"/>
                  </a:cubicBezTo>
                  <a:cubicBezTo>
                    <a:pt x="29941" y="16360"/>
                    <a:pt x="30664" y="16055"/>
                    <a:pt x="31235" y="15637"/>
                  </a:cubicBezTo>
                  <a:cubicBezTo>
                    <a:pt x="31387" y="15713"/>
                    <a:pt x="31539" y="15789"/>
                    <a:pt x="31729" y="15865"/>
                  </a:cubicBezTo>
                  <a:cubicBezTo>
                    <a:pt x="33251" y="16550"/>
                    <a:pt x="35039" y="18528"/>
                    <a:pt x="35952" y="18871"/>
                  </a:cubicBezTo>
                  <a:cubicBezTo>
                    <a:pt x="35990" y="18833"/>
                    <a:pt x="36485" y="18833"/>
                    <a:pt x="36485" y="18795"/>
                  </a:cubicBezTo>
                  <a:cubicBezTo>
                    <a:pt x="37246" y="17996"/>
                    <a:pt x="37284" y="17006"/>
                    <a:pt x="37474" y="15979"/>
                  </a:cubicBezTo>
                  <a:cubicBezTo>
                    <a:pt x="38235" y="15218"/>
                    <a:pt x="38806" y="14267"/>
                    <a:pt x="38729" y="13088"/>
                  </a:cubicBezTo>
                  <a:cubicBezTo>
                    <a:pt x="38615" y="11034"/>
                    <a:pt x="36066" y="8941"/>
                    <a:pt x="37322" y="6544"/>
                  </a:cubicBezTo>
                  <a:lnTo>
                    <a:pt x="37322" y="6544"/>
                  </a:lnTo>
                  <a:cubicBezTo>
                    <a:pt x="36257" y="6963"/>
                    <a:pt x="35077" y="7533"/>
                    <a:pt x="34583" y="8637"/>
                  </a:cubicBezTo>
                  <a:cubicBezTo>
                    <a:pt x="34545" y="7115"/>
                    <a:pt x="35762" y="6126"/>
                    <a:pt x="36561" y="4984"/>
                  </a:cubicBezTo>
                  <a:lnTo>
                    <a:pt x="36561" y="4984"/>
                  </a:lnTo>
                  <a:cubicBezTo>
                    <a:pt x="34963" y="5517"/>
                    <a:pt x="34278" y="6696"/>
                    <a:pt x="34164" y="8256"/>
                  </a:cubicBezTo>
                  <a:cubicBezTo>
                    <a:pt x="33784" y="7724"/>
                    <a:pt x="33403" y="7191"/>
                    <a:pt x="32947" y="6773"/>
                  </a:cubicBezTo>
                  <a:cubicBezTo>
                    <a:pt x="32757" y="5403"/>
                    <a:pt x="32072" y="4148"/>
                    <a:pt x="30930" y="3273"/>
                  </a:cubicBezTo>
                  <a:cubicBezTo>
                    <a:pt x="30131" y="2626"/>
                    <a:pt x="29142" y="2245"/>
                    <a:pt x="28115" y="2169"/>
                  </a:cubicBezTo>
                  <a:cubicBezTo>
                    <a:pt x="27958" y="2154"/>
                    <a:pt x="27805" y="2147"/>
                    <a:pt x="27656" y="2147"/>
                  </a:cubicBezTo>
                  <a:cubicBezTo>
                    <a:pt x="26681" y="2147"/>
                    <a:pt x="25848" y="2448"/>
                    <a:pt x="24957" y="2778"/>
                  </a:cubicBezTo>
                  <a:cubicBezTo>
                    <a:pt x="23169" y="2245"/>
                    <a:pt x="21191" y="1370"/>
                    <a:pt x="20202" y="457"/>
                  </a:cubicBezTo>
                  <a:lnTo>
                    <a:pt x="20202" y="457"/>
                  </a:lnTo>
                  <a:cubicBezTo>
                    <a:pt x="20468" y="1104"/>
                    <a:pt x="20735" y="1751"/>
                    <a:pt x="21001" y="2397"/>
                  </a:cubicBezTo>
                  <a:cubicBezTo>
                    <a:pt x="19289" y="1789"/>
                    <a:pt x="17082" y="1256"/>
                    <a:pt x="15903" y="77"/>
                  </a:cubicBezTo>
                  <a:lnTo>
                    <a:pt x="15903" y="77"/>
                  </a:lnTo>
                  <a:cubicBezTo>
                    <a:pt x="16017" y="1104"/>
                    <a:pt x="16245" y="2017"/>
                    <a:pt x="16588" y="2930"/>
                  </a:cubicBezTo>
                  <a:cubicBezTo>
                    <a:pt x="14305" y="2359"/>
                    <a:pt x="10196" y="1979"/>
                    <a:pt x="9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 flipH="1">
              <a:off x="7466012" y="2612182"/>
              <a:ext cx="634896" cy="301035"/>
            </a:xfrm>
            <a:custGeom>
              <a:avLst/>
              <a:gdLst/>
              <a:ahLst/>
              <a:cxnLst/>
              <a:rect l="l" t="t" r="r" b="b"/>
              <a:pathLst>
                <a:path w="24235" h="11491" extrusionOk="0">
                  <a:moveTo>
                    <a:pt x="12137" y="1"/>
                  </a:moveTo>
                  <a:cubicBezTo>
                    <a:pt x="12137" y="610"/>
                    <a:pt x="12251" y="1142"/>
                    <a:pt x="12403" y="1675"/>
                  </a:cubicBezTo>
                  <a:cubicBezTo>
                    <a:pt x="11795" y="1408"/>
                    <a:pt x="11110" y="1294"/>
                    <a:pt x="10425" y="1294"/>
                  </a:cubicBezTo>
                  <a:cubicBezTo>
                    <a:pt x="8870" y="1294"/>
                    <a:pt x="7519" y="2489"/>
                    <a:pt x="6080" y="2489"/>
                  </a:cubicBezTo>
                  <a:cubicBezTo>
                    <a:pt x="5758" y="2489"/>
                    <a:pt x="5432" y="2429"/>
                    <a:pt x="5099" y="2283"/>
                  </a:cubicBezTo>
                  <a:lnTo>
                    <a:pt x="5099" y="2283"/>
                  </a:lnTo>
                  <a:cubicBezTo>
                    <a:pt x="4794" y="2968"/>
                    <a:pt x="5707" y="4338"/>
                    <a:pt x="6582" y="4490"/>
                  </a:cubicBezTo>
                  <a:cubicBezTo>
                    <a:pt x="5146" y="5676"/>
                    <a:pt x="2891" y="6837"/>
                    <a:pt x="1098" y="6837"/>
                  </a:cubicBezTo>
                  <a:cubicBezTo>
                    <a:pt x="705" y="6837"/>
                    <a:pt x="335" y="6781"/>
                    <a:pt x="1" y="6659"/>
                  </a:cubicBezTo>
                  <a:lnTo>
                    <a:pt x="1" y="6659"/>
                  </a:lnTo>
                  <a:cubicBezTo>
                    <a:pt x="229" y="6925"/>
                    <a:pt x="2017" y="8447"/>
                    <a:pt x="2930" y="8561"/>
                  </a:cubicBezTo>
                  <a:cubicBezTo>
                    <a:pt x="3108" y="8582"/>
                    <a:pt x="3284" y="8592"/>
                    <a:pt x="3458" y="8592"/>
                  </a:cubicBezTo>
                  <a:cubicBezTo>
                    <a:pt x="5145" y="8592"/>
                    <a:pt x="6659" y="7649"/>
                    <a:pt x="8142" y="6925"/>
                  </a:cubicBezTo>
                  <a:cubicBezTo>
                    <a:pt x="8294" y="6849"/>
                    <a:pt x="8447" y="6773"/>
                    <a:pt x="8599" y="6697"/>
                  </a:cubicBezTo>
                  <a:lnTo>
                    <a:pt x="8599" y="6697"/>
                  </a:lnTo>
                  <a:cubicBezTo>
                    <a:pt x="7191" y="7762"/>
                    <a:pt x="6240" y="9702"/>
                    <a:pt x="7800" y="10881"/>
                  </a:cubicBezTo>
                  <a:cubicBezTo>
                    <a:pt x="7496" y="9093"/>
                    <a:pt x="8979" y="8256"/>
                    <a:pt x="10463" y="7648"/>
                  </a:cubicBezTo>
                  <a:lnTo>
                    <a:pt x="10463" y="7648"/>
                  </a:lnTo>
                  <a:cubicBezTo>
                    <a:pt x="10121" y="7990"/>
                    <a:pt x="9854" y="8371"/>
                    <a:pt x="9664" y="8827"/>
                  </a:cubicBezTo>
                  <a:cubicBezTo>
                    <a:pt x="9360" y="9588"/>
                    <a:pt x="9360" y="10577"/>
                    <a:pt x="10159" y="11034"/>
                  </a:cubicBezTo>
                  <a:cubicBezTo>
                    <a:pt x="9512" y="10006"/>
                    <a:pt x="10121" y="8637"/>
                    <a:pt x="10729" y="8028"/>
                  </a:cubicBezTo>
                  <a:cubicBezTo>
                    <a:pt x="11224" y="7496"/>
                    <a:pt x="11909" y="7153"/>
                    <a:pt x="12593" y="6849"/>
                  </a:cubicBezTo>
                  <a:cubicBezTo>
                    <a:pt x="13278" y="6544"/>
                    <a:pt x="13849" y="6126"/>
                    <a:pt x="14305" y="5631"/>
                  </a:cubicBezTo>
                  <a:cubicBezTo>
                    <a:pt x="14458" y="5631"/>
                    <a:pt x="14648" y="5669"/>
                    <a:pt x="14838" y="5707"/>
                  </a:cubicBezTo>
                  <a:cubicBezTo>
                    <a:pt x="15827" y="5936"/>
                    <a:pt x="16778" y="6430"/>
                    <a:pt x="17539" y="7115"/>
                  </a:cubicBezTo>
                  <a:cubicBezTo>
                    <a:pt x="16360" y="7267"/>
                    <a:pt x="15142" y="7762"/>
                    <a:pt x="15028" y="9017"/>
                  </a:cubicBezTo>
                  <a:cubicBezTo>
                    <a:pt x="15238" y="8884"/>
                    <a:pt x="15468" y="8829"/>
                    <a:pt x="15708" y="8829"/>
                  </a:cubicBezTo>
                  <a:cubicBezTo>
                    <a:pt x="16426" y="8829"/>
                    <a:pt x="17225" y="9322"/>
                    <a:pt x="17767" y="9664"/>
                  </a:cubicBezTo>
                  <a:cubicBezTo>
                    <a:pt x="17311" y="10045"/>
                    <a:pt x="16969" y="10501"/>
                    <a:pt x="16740" y="11072"/>
                  </a:cubicBezTo>
                  <a:cubicBezTo>
                    <a:pt x="17347" y="10589"/>
                    <a:pt x="18005" y="10381"/>
                    <a:pt x="18774" y="10381"/>
                  </a:cubicBezTo>
                  <a:cubicBezTo>
                    <a:pt x="19884" y="10381"/>
                    <a:pt x="21226" y="10816"/>
                    <a:pt x="22979" y="11490"/>
                  </a:cubicBezTo>
                  <a:cubicBezTo>
                    <a:pt x="23284" y="10805"/>
                    <a:pt x="23855" y="9208"/>
                    <a:pt x="24007" y="8142"/>
                  </a:cubicBezTo>
                  <a:cubicBezTo>
                    <a:pt x="24235" y="6544"/>
                    <a:pt x="22751" y="4909"/>
                    <a:pt x="23360" y="3235"/>
                  </a:cubicBezTo>
                  <a:lnTo>
                    <a:pt x="23360" y="3235"/>
                  </a:lnTo>
                  <a:cubicBezTo>
                    <a:pt x="22827" y="3577"/>
                    <a:pt x="22447" y="4072"/>
                    <a:pt x="22219" y="4642"/>
                  </a:cubicBezTo>
                  <a:cubicBezTo>
                    <a:pt x="21724" y="3653"/>
                    <a:pt x="20963" y="2816"/>
                    <a:pt x="19936" y="2245"/>
                  </a:cubicBezTo>
                  <a:cubicBezTo>
                    <a:pt x="19017" y="1751"/>
                    <a:pt x="18033" y="1519"/>
                    <a:pt x="17013" y="1519"/>
                  </a:cubicBezTo>
                  <a:cubicBezTo>
                    <a:pt x="16935" y="1519"/>
                    <a:pt x="16857" y="1520"/>
                    <a:pt x="16778" y="1523"/>
                  </a:cubicBezTo>
                  <a:cubicBezTo>
                    <a:pt x="16728" y="1524"/>
                    <a:pt x="16676" y="1524"/>
                    <a:pt x="16624" y="1524"/>
                  </a:cubicBezTo>
                  <a:cubicBezTo>
                    <a:pt x="14926" y="1524"/>
                    <a:pt x="12654" y="924"/>
                    <a:pt x="12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 flipH="1">
              <a:off x="7569664" y="2846326"/>
              <a:ext cx="125617" cy="57896"/>
            </a:xfrm>
            <a:custGeom>
              <a:avLst/>
              <a:gdLst/>
              <a:ahLst/>
              <a:cxnLst/>
              <a:rect l="l" t="t" r="r" b="b"/>
              <a:pathLst>
                <a:path w="4795" h="2210" extrusionOk="0">
                  <a:moveTo>
                    <a:pt x="4238" y="1"/>
                  </a:moveTo>
                  <a:cubicBezTo>
                    <a:pt x="3514" y="1"/>
                    <a:pt x="1448" y="53"/>
                    <a:pt x="914" y="650"/>
                  </a:cubicBezTo>
                  <a:cubicBezTo>
                    <a:pt x="1" y="1715"/>
                    <a:pt x="153" y="2210"/>
                    <a:pt x="153" y="2210"/>
                  </a:cubicBezTo>
                  <a:cubicBezTo>
                    <a:pt x="153" y="2210"/>
                    <a:pt x="419" y="1487"/>
                    <a:pt x="1294" y="1107"/>
                  </a:cubicBezTo>
                  <a:cubicBezTo>
                    <a:pt x="1485" y="1024"/>
                    <a:pt x="1696" y="991"/>
                    <a:pt x="1911" y="991"/>
                  </a:cubicBezTo>
                  <a:cubicBezTo>
                    <a:pt x="2685" y="991"/>
                    <a:pt x="3501" y="1411"/>
                    <a:pt x="3501" y="1411"/>
                  </a:cubicBezTo>
                  <a:lnTo>
                    <a:pt x="4794" y="1030"/>
                  </a:lnTo>
                  <a:lnTo>
                    <a:pt x="4490" y="3"/>
                  </a:lnTo>
                  <a:cubicBezTo>
                    <a:pt x="4483" y="3"/>
                    <a:pt x="4390" y="1"/>
                    <a:pt x="4238" y="1"/>
                  </a:cubicBezTo>
                  <a:close/>
                </a:path>
              </a:pathLst>
            </a:custGeom>
            <a:solidFill>
              <a:srgbClr val="FFE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 flipH="1">
              <a:off x="7362374" y="3310607"/>
              <a:ext cx="48780" cy="58185"/>
            </a:xfrm>
            <a:custGeom>
              <a:avLst/>
              <a:gdLst/>
              <a:ahLst/>
              <a:cxnLst/>
              <a:rect l="l" t="t" r="r" b="b"/>
              <a:pathLst>
                <a:path w="1862" h="2221" extrusionOk="0">
                  <a:moveTo>
                    <a:pt x="149" y="0"/>
                  </a:moveTo>
                  <a:cubicBezTo>
                    <a:pt x="133" y="0"/>
                    <a:pt x="120" y="3"/>
                    <a:pt x="112" y="9"/>
                  </a:cubicBezTo>
                  <a:cubicBezTo>
                    <a:pt x="73" y="47"/>
                    <a:pt x="188" y="1074"/>
                    <a:pt x="35" y="1759"/>
                  </a:cubicBezTo>
                  <a:cubicBezTo>
                    <a:pt x="1" y="2037"/>
                    <a:pt x="93" y="2220"/>
                    <a:pt x="371" y="2220"/>
                  </a:cubicBezTo>
                  <a:cubicBezTo>
                    <a:pt x="397" y="2220"/>
                    <a:pt x="425" y="2219"/>
                    <a:pt x="454" y="2215"/>
                  </a:cubicBezTo>
                  <a:cubicBezTo>
                    <a:pt x="708" y="2215"/>
                    <a:pt x="1093" y="2083"/>
                    <a:pt x="1413" y="2083"/>
                  </a:cubicBezTo>
                  <a:cubicBezTo>
                    <a:pt x="1477" y="2083"/>
                    <a:pt x="1538" y="2089"/>
                    <a:pt x="1595" y="2101"/>
                  </a:cubicBezTo>
                  <a:cubicBezTo>
                    <a:pt x="1709" y="2101"/>
                    <a:pt x="1862" y="1987"/>
                    <a:pt x="1785" y="1835"/>
                  </a:cubicBezTo>
                  <a:cubicBezTo>
                    <a:pt x="1595" y="1188"/>
                    <a:pt x="1025" y="427"/>
                    <a:pt x="1025" y="389"/>
                  </a:cubicBezTo>
                  <a:cubicBezTo>
                    <a:pt x="1025" y="389"/>
                    <a:pt x="344" y="0"/>
                    <a:pt x="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 flipH="1">
              <a:off x="7413274" y="3310607"/>
              <a:ext cx="48780" cy="58185"/>
            </a:xfrm>
            <a:custGeom>
              <a:avLst/>
              <a:gdLst/>
              <a:ahLst/>
              <a:cxnLst/>
              <a:rect l="l" t="t" r="r" b="b"/>
              <a:pathLst>
                <a:path w="1862" h="2221" extrusionOk="0">
                  <a:moveTo>
                    <a:pt x="1720" y="0"/>
                  </a:moveTo>
                  <a:cubicBezTo>
                    <a:pt x="1550" y="0"/>
                    <a:pt x="837" y="389"/>
                    <a:pt x="837" y="389"/>
                  </a:cubicBezTo>
                  <a:cubicBezTo>
                    <a:pt x="837" y="427"/>
                    <a:pt x="304" y="1188"/>
                    <a:pt x="76" y="1835"/>
                  </a:cubicBezTo>
                  <a:cubicBezTo>
                    <a:pt x="0" y="1987"/>
                    <a:pt x="152" y="2101"/>
                    <a:pt x="266" y="2101"/>
                  </a:cubicBezTo>
                  <a:cubicBezTo>
                    <a:pt x="324" y="2089"/>
                    <a:pt x="385" y="2083"/>
                    <a:pt x="449" y="2083"/>
                  </a:cubicBezTo>
                  <a:cubicBezTo>
                    <a:pt x="768" y="2083"/>
                    <a:pt x="1154" y="2215"/>
                    <a:pt x="1408" y="2215"/>
                  </a:cubicBezTo>
                  <a:cubicBezTo>
                    <a:pt x="1437" y="2219"/>
                    <a:pt x="1464" y="2220"/>
                    <a:pt x="1490" y="2220"/>
                  </a:cubicBezTo>
                  <a:cubicBezTo>
                    <a:pt x="1768" y="2220"/>
                    <a:pt x="1861" y="2037"/>
                    <a:pt x="1826" y="1759"/>
                  </a:cubicBezTo>
                  <a:cubicBezTo>
                    <a:pt x="1674" y="1074"/>
                    <a:pt x="1788" y="47"/>
                    <a:pt x="1750" y="9"/>
                  </a:cubicBezTo>
                  <a:cubicBezTo>
                    <a:pt x="1744" y="3"/>
                    <a:pt x="1734" y="0"/>
                    <a:pt x="1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 flipH="1">
              <a:off x="7444107" y="3286742"/>
              <a:ext cx="42623" cy="55120"/>
            </a:xfrm>
            <a:custGeom>
              <a:avLst/>
              <a:gdLst/>
              <a:ahLst/>
              <a:cxnLst/>
              <a:rect l="l" t="t" r="r" b="b"/>
              <a:pathLst>
                <a:path w="1627" h="2104" extrusionOk="0">
                  <a:moveTo>
                    <a:pt x="668" y="1"/>
                  </a:moveTo>
                  <a:cubicBezTo>
                    <a:pt x="604" y="1"/>
                    <a:pt x="562" y="7"/>
                    <a:pt x="562" y="7"/>
                  </a:cubicBezTo>
                  <a:cubicBezTo>
                    <a:pt x="562" y="7"/>
                    <a:pt x="486" y="387"/>
                    <a:pt x="257" y="730"/>
                  </a:cubicBezTo>
                  <a:cubicBezTo>
                    <a:pt x="0" y="1097"/>
                    <a:pt x="169" y="2103"/>
                    <a:pt x="832" y="2103"/>
                  </a:cubicBezTo>
                  <a:cubicBezTo>
                    <a:pt x="855" y="2103"/>
                    <a:pt x="879" y="2102"/>
                    <a:pt x="904" y="2099"/>
                  </a:cubicBezTo>
                  <a:cubicBezTo>
                    <a:pt x="1627" y="1985"/>
                    <a:pt x="1208" y="197"/>
                    <a:pt x="1018" y="83"/>
                  </a:cubicBezTo>
                  <a:cubicBezTo>
                    <a:pt x="904" y="14"/>
                    <a:pt x="763" y="1"/>
                    <a:pt x="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 flipH="1">
              <a:off x="7327476" y="3247919"/>
              <a:ext cx="155508" cy="99812"/>
            </a:xfrm>
            <a:custGeom>
              <a:avLst/>
              <a:gdLst/>
              <a:ahLst/>
              <a:cxnLst/>
              <a:rect l="l" t="t" r="r" b="b"/>
              <a:pathLst>
                <a:path w="5936" h="3810" extrusionOk="0">
                  <a:moveTo>
                    <a:pt x="1023" y="1"/>
                  </a:moveTo>
                  <a:cubicBezTo>
                    <a:pt x="668" y="1"/>
                    <a:pt x="368" y="106"/>
                    <a:pt x="267" y="424"/>
                  </a:cubicBezTo>
                  <a:cubicBezTo>
                    <a:pt x="0" y="1375"/>
                    <a:pt x="799" y="1679"/>
                    <a:pt x="571" y="2250"/>
                  </a:cubicBezTo>
                  <a:cubicBezTo>
                    <a:pt x="401" y="2793"/>
                    <a:pt x="171" y="3579"/>
                    <a:pt x="746" y="3579"/>
                  </a:cubicBezTo>
                  <a:cubicBezTo>
                    <a:pt x="815" y="3579"/>
                    <a:pt x="895" y="3568"/>
                    <a:pt x="989" y="3543"/>
                  </a:cubicBezTo>
                  <a:cubicBezTo>
                    <a:pt x="1902" y="3277"/>
                    <a:pt x="2739" y="2288"/>
                    <a:pt x="2739" y="2288"/>
                  </a:cubicBezTo>
                  <a:cubicBezTo>
                    <a:pt x="2739" y="2288"/>
                    <a:pt x="3538" y="3809"/>
                    <a:pt x="4566" y="3809"/>
                  </a:cubicBezTo>
                  <a:cubicBezTo>
                    <a:pt x="5593" y="3809"/>
                    <a:pt x="4946" y="2934"/>
                    <a:pt x="5212" y="2440"/>
                  </a:cubicBezTo>
                  <a:cubicBezTo>
                    <a:pt x="5441" y="1945"/>
                    <a:pt x="5935" y="1375"/>
                    <a:pt x="5212" y="994"/>
                  </a:cubicBezTo>
                  <a:cubicBezTo>
                    <a:pt x="4856" y="798"/>
                    <a:pt x="4482" y="761"/>
                    <a:pt x="4179" y="761"/>
                  </a:cubicBezTo>
                  <a:cubicBezTo>
                    <a:pt x="3991" y="761"/>
                    <a:pt x="3831" y="775"/>
                    <a:pt x="3716" y="775"/>
                  </a:cubicBezTo>
                  <a:cubicBezTo>
                    <a:pt x="3620" y="775"/>
                    <a:pt x="3557" y="765"/>
                    <a:pt x="3538" y="728"/>
                  </a:cubicBezTo>
                  <a:cubicBezTo>
                    <a:pt x="3393" y="325"/>
                    <a:pt x="3214" y="209"/>
                    <a:pt x="3056" y="209"/>
                  </a:cubicBezTo>
                  <a:cubicBezTo>
                    <a:pt x="2840" y="209"/>
                    <a:pt x="2663" y="424"/>
                    <a:pt x="2663" y="424"/>
                  </a:cubicBezTo>
                  <a:cubicBezTo>
                    <a:pt x="2663" y="424"/>
                    <a:pt x="1733" y="1"/>
                    <a:pt x="1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 flipH="1">
              <a:off x="7335470" y="3266964"/>
              <a:ext cx="54831" cy="30572"/>
            </a:xfrm>
            <a:custGeom>
              <a:avLst/>
              <a:gdLst/>
              <a:ahLst/>
              <a:cxnLst/>
              <a:rect l="l" t="t" r="r" b="b"/>
              <a:pathLst>
                <a:path w="2093" h="1167" extrusionOk="0">
                  <a:moveTo>
                    <a:pt x="0" y="1"/>
                  </a:moveTo>
                  <a:cubicBezTo>
                    <a:pt x="76" y="153"/>
                    <a:pt x="229" y="381"/>
                    <a:pt x="343" y="533"/>
                  </a:cubicBezTo>
                  <a:cubicBezTo>
                    <a:pt x="533" y="800"/>
                    <a:pt x="837" y="990"/>
                    <a:pt x="1142" y="1104"/>
                  </a:cubicBezTo>
                  <a:cubicBezTo>
                    <a:pt x="1247" y="1139"/>
                    <a:pt x="1378" y="1166"/>
                    <a:pt x="1510" y="1166"/>
                  </a:cubicBezTo>
                  <a:cubicBezTo>
                    <a:pt x="1663" y="1166"/>
                    <a:pt x="1818" y="1130"/>
                    <a:pt x="1941" y="1028"/>
                  </a:cubicBezTo>
                  <a:cubicBezTo>
                    <a:pt x="1979" y="952"/>
                    <a:pt x="2017" y="914"/>
                    <a:pt x="2055" y="838"/>
                  </a:cubicBezTo>
                  <a:cubicBezTo>
                    <a:pt x="2093" y="610"/>
                    <a:pt x="1979" y="419"/>
                    <a:pt x="1674" y="267"/>
                  </a:cubicBezTo>
                  <a:cubicBezTo>
                    <a:pt x="1218" y="10"/>
                    <a:pt x="654" y="10"/>
                    <a:pt x="289" y="10"/>
                  </a:cubicBezTo>
                  <a:cubicBezTo>
                    <a:pt x="167" y="10"/>
                    <a:pt x="67" y="1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 flipH="1">
              <a:off x="7413195" y="3247919"/>
              <a:ext cx="63817" cy="28058"/>
            </a:xfrm>
            <a:custGeom>
              <a:avLst/>
              <a:gdLst/>
              <a:ahLst/>
              <a:cxnLst/>
              <a:rect l="l" t="t" r="r" b="b"/>
              <a:pathLst>
                <a:path w="2436" h="1071" extrusionOk="0">
                  <a:moveTo>
                    <a:pt x="795" y="1"/>
                  </a:moveTo>
                  <a:cubicBezTo>
                    <a:pt x="440" y="1"/>
                    <a:pt x="140" y="106"/>
                    <a:pt x="39" y="424"/>
                  </a:cubicBezTo>
                  <a:cubicBezTo>
                    <a:pt x="0" y="538"/>
                    <a:pt x="0" y="614"/>
                    <a:pt x="0" y="690"/>
                  </a:cubicBezTo>
                  <a:cubicBezTo>
                    <a:pt x="115" y="766"/>
                    <a:pt x="229" y="804"/>
                    <a:pt x="343" y="842"/>
                  </a:cubicBezTo>
                  <a:cubicBezTo>
                    <a:pt x="647" y="956"/>
                    <a:pt x="952" y="1070"/>
                    <a:pt x="1294" y="1070"/>
                  </a:cubicBezTo>
                  <a:cubicBezTo>
                    <a:pt x="1560" y="1070"/>
                    <a:pt x="2207" y="728"/>
                    <a:pt x="2435" y="424"/>
                  </a:cubicBezTo>
                  <a:cubicBezTo>
                    <a:pt x="2435" y="424"/>
                    <a:pt x="1505" y="1"/>
                    <a:pt x="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 flipH="1">
              <a:off x="7383750" y="3278935"/>
              <a:ext cx="48413" cy="38537"/>
            </a:xfrm>
            <a:custGeom>
              <a:avLst/>
              <a:gdLst/>
              <a:ahLst/>
              <a:cxnLst/>
              <a:rect l="l" t="t" r="r" b="b"/>
              <a:pathLst>
                <a:path w="1848" h="1471" extrusionOk="0">
                  <a:moveTo>
                    <a:pt x="1598" y="0"/>
                  </a:moveTo>
                  <a:cubicBezTo>
                    <a:pt x="1598" y="0"/>
                    <a:pt x="1599" y="4"/>
                    <a:pt x="1601" y="11"/>
                  </a:cubicBezTo>
                  <a:lnTo>
                    <a:pt x="1601" y="11"/>
                  </a:lnTo>
                  <a:cubicBezTo>
                    <a:pt x="1600" y="4"/>
                    <a:pt x="1598" y="0"/>
                    <a:pt x="1598" y="0"/>
                  </a:cubicBezTo>
                  <a:close/>
                  <a:moveTo>
                    <a:pt x="305" y="0"/>
                  </a:moveTo>
                  <a:cubicBezTo>
                    <a:pt x="305" y="1"/>
                    <a:pt x="0" y="1104"/>
                    <a:pt x="229" y="1332"/>
                  </a:cubicBezTo>
                  <a:cubicBezTo>
                    <a:pt x="327" y="1430"/>
                    <a:pt x="431" y="1458"/>
                    <a:pt x="519" y="1458"/>
                  </a:cubicBezTo>
                  <a:cubicBezTo>
                    <a:pt x="636" y="1458"/>
                    <a:pt x="723" y="1408"/>
                    <a:pt x="723" y="1408"/>
                  </a:cubicBezTo>
                  <a:cubicBezTo>
                    <a:pt x="723" y="1408"/>
                    <a:pt x="899" y="1470"/>
                    <a:pt x="1100" y="1470"/>
                  </a:cubicBezTo>
                  <a:cubicBezTo>
                    <a:pt x="1284" y="1470"/>
                    <a:pt x="1489" y="1418"/>
                    <a:pt x="1598" y="1218"/>
                  </a:cubicBezTo>
                  <a:cubicBezTo>
                    <a:pt x="1847" y="862"/>
                    <a:pt x="1631" y="107"/>
                    <a:pt x="1601" y="11"/>
                  </a:cubicBezTo>
                  <a:lnTo>
                    <a:pt x="1601" y="11"/>
                  </a:lnTo>
                  <a:cubicBezTo>
                    <a:pt x="1614" y="57"/>
                    <a:pt x="1649" y="266"/>
                    <a:pt x="1484" y="761"/>
                  </a:cubicBezTo>
                  <a:cubicBezTo>
                    <a:pt x="1408" y="1005"/>
                    <a:pt x="1308" y="1078"/>
                    <a:pt x="1215" y="1078"/>
                  </a:cubicBezTo>
                  <a:cubicBezTo>
                    <a:pt x="1075" y="1078"/>
                    <a:pt x="952" y="913"/>
                    <a:pt x="952" y="913"/>
                  </a:cubicBezTo>
                  <a:cubicBezTo>
                    <a:pt x="952" y="913"/>
                    <a:pt x="816" y="1026"/>
                    <a:pt x="616" y="1026"/>
                  </a:cubicBezTo>
                  <a:cubicBezTo>
                    <a:pt x="555" y="1026"/>
                    <a:pt x="489" y="1016"/>
                    <a:pt x="419" y="990"/>
                  </a:cubicBezTo>
                  <a:cubicBezTo>
                    <a:pt x="153" y="875"/>
                    <a:pt x="305" y="1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 flipH="1">
              <a:off x="7377314" y="2838415"/>
              <a:ext cx="543205" cy="393722"/>
            </a:xfrm>
            <a:custGeom>
              <a:avLst/>
              <a:gdLst/>
              <a:ahLst/>
              <a:cxnLst/>
              <a:rect l="l" t="t" r="r" b="b"/>
              <a:pathLst>
                <a:path w="20735" h="15029" extrusionOk="0">
                  <a:moveTo>
                    <a:pt x="8180" y="1"/>
                  </a:moveTo>
                  <a:cubicBezTo>
                    <a:pt x="8180" y="1"/>
                    <a:pt x="7648" y="419"/>
                    <a:pt x="7305" y="1370"/>
                  </a:cubicBezTo>
                  <a:cubicBezTo>
                    <a:pt x="6925" y="2322"/>
                    <a:pt x="6887" y="4072"/>
                    <a:pt x="6887" y="4072"/>
                  </a:cubicBezTo>
                  <a:cubicBezTo>
                    <a:pt x="6887" y="4072"/>
                    <a:pt x="6202" y="4148"/>
                    <a:pt x="3691" y="4985"/>
                  </a:cubicBezTo>
                  <a:cubicBezTo>
                    <a:pt x="3161" y="5151"/>
                    <a:pt x="2692" y="5217"/>
                    <a:pt x="2281" y="5217"/>
                  </a:cubicBezTo>
                  <a:cubicBezTo>
                    <a:pt x="717" y="5217"/>
                    <a:pt x="1" y="4262"/>
                    <a:pt x="1" y="4262"/>
                  </a:cubicBezTo>
                  <a:lnTo>
                    <a:pt x="1" y="4262"/>
                  </a:lnTo>
                  <a:cubicBezTo>
                    <a:pt x="727" y="5742"/>
                    <a:pt x="2088" y="6505"/>
                    <a:pt x="3333" y="6505"/>
                  </a:cubicBezTo>
                  <a:cubicBezTo>
                    <a:pt x="3784" y="6505"/>
                    <a:pt x="4220" y="6404"/>
                    <a:pt x="4604" y="6202"/>
                  </a:cubicBezTo>
                  <a:cubicBezTo>
                    <a:pt x="5017" y="5985"/>
                    <a:pt x="5511" y="5907"/>
                    <a:pt x="6006" y="5907"/>
                  </a:cubicBezTo>
                  <a:cubicBezTo>
                    <a:pt x="7242" y="5907"/>
                    <a:pt x="8485" y="6392"/>
                    <a:pt x="8485" y="6392"/>
                  </a:cubicBezTo>
                  <a:cubicBezTo>
                    <a:pt x="8485" y="6392"/>
                    <a:pt x="7914" y="6697"/>
                    <a:pt x="6887" y="7800"/>
                  </a:cubicBezTo>
                  <a:cubicBezTo>
                    <a:pt x="5822" y="8903"/>
                    <a:pt x="6468" y="10311"/>
                    <a:pt x="6468" y="10311"/>
                  </a:cubicBezTo>
                  <a:cubicBezTo>
                    <a:pt x="6468" y="10311"/>
                    <a:pt x="7610" y="8713"/>
                    <a:pt x="8903" y="8333"/>
                  </a:cubicBezTo>
                  <a:cubicBezTo>
                    <a:pt x="9334" y="8218"/>
                    <a:pt x="9951" y="8180"/>
                    <a:pt x="10583" y="8180"/>
                  </a:cubicBezTo>
                  <a:cubicBezTo>
                    <a:pt x="11845" y="8180"/>
                    <a:pt x="13164" y="8333"/>
                    <a:pt x="13164" y="8333"/>
                  </a:cubicBezTo>
                  <a:cubicBezTo>
                    <a:pt x="13164" y="8333"/>
                    <a:pt x="11756" y="8599"/>
                    <a:pt x="10729" y="9131"/>
                  </a:cubicBezTo>
                  <a:cubicBezTo>
                    <a:pt x="9740" y="9702"/>
                    <a:pt x="9854" y="10615"/>
                    <a:pt x="9854" y="10615"/>
                  </a:cubicBezTo>
                  <a:cubicBezTo>
                    <a:pt x="9854" y="10615"/>
                    <a:pt x="11477" y="9939"/>
                    <a:pt x="13405" y="9939"/>
                  </a:cubicBezTo>
                  <a:cubicBezTo>
                    <a:pt x="14369" y="9939"/>
                    <a:pt x="15409" y="10108"/>
                    <a:pt x="16360" y="10615"/>
                  </a:cubicBezTo>
                  <a:cubicBezTo>
                    <a:pt x="19251" y="12175"/>
                    <a:pt x="19137" y="15028"/>
                    <a:pt x="19137" y="15028"/>
                  </a:cubicBezTo>
                  <a:cubicBezTo>
                    <a:pt x="19137" y="15028"/>
                    <a:pt x="20735" y="11528"/>
                    <a:pt x="20050" y="9854"/>
                  </a:cubicBezTo>
                  <a:cubicBezTo>
                    <a:pt x="19327" y="8180"/>
                    <a:pt x="16664" y="5708"/>
                    <a:pt x="15827" y="4566"/>
                  </a:cubicBezTo>
                  <a:cubicBezTo>
                    <a:pt x="14990" y="3387"/>
                    <a:pt x="15561" y="990"/>
                    <a:pt x="15561" y="990"/>
                  </a:cubicBezTo>
                  <a:lnTo>
                    <a:pt x="15561" y="990"/>
                  </a:lnTo>
                  <a:cubicBezTo>
                    <a:pt x="15561" y="990"/>
                    <a:pt x="14914" y="2208"/>
                    <a:pt x="14686" y="3425"/>
                  </a:cubicBezTo>
                  <a:cubicBezTo>
                    <a:pt x="14496" y="4642"/>
                    <a:pt x="15066" y="5784"/>
                    <a:pt x="15066" y="5784"/>
                  </a:cubicBezTo>
                  <a:cubicBezTo>
                    <a:pt x="15066" y="5784"/>
                    <a:pt x="13697" y="4566"/>
                    <a:pt x="11871" y="4262"/>
                  </a:cubicBezTo>
                  <a:cubicBezTo>
                    <a:pt x="10044" y="3996"/>
                    <a:pt x="8941" y="3843"/>
                    <a:pt x="8409" y="2398"/>
                  </a:cubicBezTo>
                  <a:cubicBezTo>
                    <a:pt x="7876" y="914"/>
                    <a:pt x="8180" y="1"/>
                    <a:pt x="8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 flipH="1">
              <a:off x="7459040" y="3213811"/>
              <a:ext cx="29944" cy="26093"/>
            </a:xfrm>
            <a:custGeom>
              <a:avLst/>
              <a:gdLst/>
              <a:ahLst/>
              <a:cxnLst/>
              <a:rect l="l" t="t" r="r" b="b"/>
              <a:pathLst>
                <a:path w="1143" h="996" extrusionOk="0">
                  <a:moveTo>
                    <a:pt x="556" y="0"/>
                  </a:moveTo>
                  <a:cubicBezTo>
                    <a:pt x="368" y="0"/>
                    <a:pt x="195" y="93"/>
                    <a:pt x="115" y="280"/>
                  </a:cubicBezTo>
                  <a:cubicBezTo>
                    <a:pt x="1" y="508"/>
                    <a:pt x="77" y="812"/>
                    <a:pt x="343" y="927"/>
                  </a:cubicBezTo>
                  <a:cubicBezTo>
                    <a:pt x="415" y="974"/>
                    <a:pt x="494" y="996"/>
                    <a:pt x="573" y="996"/>
                  </a:cubicBezTo>
                  <a:cubicBezTo>
                    <a:pt x="744" y="996"/>
                    <a:pt x="912" y="893"/>
                    <a:pt x="990" y="736"/>
                  </a:cubicBezTo>
                  <a:cubicBezTo>
                    <a:pt x="1142" y="470"/>
                    <a:pt x="1028" y="166"/>
                    <a:pt x="800" y="52"/>
                  </a:cubicBezTo>
                  <a:cubicBezTo>
                    <a:pt x="720" y="17"/>
                    <a:pt x="637" y="0"/>
                    <a:pt x="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 flipH="1">
              <a:off x="7808868" y="3197752"/>
              <a:ext cx="28922" cy="25857"/>
            </a:xfrm>
            <a:custGeom>
              <a:avLst/>
              <a:gdLst/>
              <a:ahLst/>
              <a:cxnLst/>
              <a:rect l="l" t="t" r="r" b="b"/>
              <a:pathLst>
                <a:path w="1104" h="987" extrusionOk="0">
                  <a:moveTo>
                    <a:pt x="566" y="0"/>
                  </a:moveTo>
                  <a:cubicBezTo>
                    <a:pt x="420" y="0"/>
                    <a:pt x="279" y="59"/>
                    <a:pt x="191" y="170"/>
                  </a:cubicBezTo>
                  <a:cubicBezTo>
                    <a:pt x="0" y="398"/>
                    <a:pt x="39" y="703"/>
                    <a:pt x="229" y="893"/>
                  </a:cubicBezTo>
                  <a:cubicBezTo>
                    <a:pt x="324" y="956"/>
                    <a:pt x="433" y="987"/>
                    <a:pt x="541" y="987"/>
                  </a:cubicBezTo>
                  <a:cubicBezTo>
                    <a:pt x="691" y="987"/>
                    <a:pt x="841" y="928"/>
                    <a:pt x="952" y="817"/>
                  </a:cubicBezTo>
                  <a:cubicBezTo>
                    <a:pt x="1104" y="588"/>
                    <a:pt x="1104" y="284"/>
                    <a:pt x="875" y="94"/>
                  </a:cubicBezTo>
                  <a:cubicBezTo>
                    <a:pt x="780" y="30"/>
                    <a:pt x="672" y="0"/>
                    <a:pt x="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 flipH="1">
              <a:off x="7770988" y="3180908"/>
              <a:ext cx="29918" cy="26119"/>
            </a:xfrm>
            <a:custGeom>
              <a:avLst/>
              <a:gdLst/>
              <a:ahLst/>
              <a:cxnLst/>
              <a:rect l="l" t="t" r="r" b="b"/>
              <a:pathLst>
                <a:path w="1142" h="997" extrusionOk="0">
                  <a:moveTo>
                    <a:pt x="579" y="1"/>
                  </a:moveTo>
                  <a:cubicBezTo>
                    <a:pt x="402" y="1"/>
                    <a:pt x="221" y="94"/>
                    <a:pt x="114" y="280"/>
                  </a:cubicBezTo>
                  <a:cubicBezTo>
                    <a:pt x="0" y="509"/>
                    <a:pt x="114" y="813"/>
                    <a:pt x="343" y="927"/>
                  </a:cubicBezTo>
                  <a:cubicBezTo>
                    <a:pt x="426" y="975"/>
                    <a:pt x="510" y="996"/>
                    <a:pt x="590" y="996"/>
                  </a:cubicBezTo>
                  <a:cubicBezTo>
                    <a:pt x="765" y="996"/>
                    <a:pt x="923" y="894"/>
                    <a:pt x="1027" y="737"/>
                  </a:cubicBezTo>
                  <a:cubicBezTo>
                    <a:pt x="1141" y="471"/>
                    <a:pt x="1027" y="166"/>
                    <a:pt x="799" y="52"/>
                  </a:cubicBezTo>
                  <a:cubicBezTo>
                    <a:pt x="731" y="18"/>
                    <a:pt x="655" y="1"/>
                    <a:pt x="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 flipH="1">
              <a:off x="7736121" y="3155183"/>
              <a:ext cx="28922" cy="26276"/>
            </a:xfrm>
            <a:custGeom>
              <a:avLst/>
              <a:gdLst/>
              <a:ahLst/>
              <a:cxnLst/>
              <a:rect l="l" t="t" r="r" b="b"/>
              <a:pathLst>
                <a:path w="1104" h="1003" extrusionOk="0">
                  <a:moveTo>
                    <a:pt x="567" y="0"/>
                  </a:moveTo>
                  <a:cubicBezTo>
                    <a:pt x="384" y="0"/>
                    <a:pt x="198" y="106"/>
                    <a:pt x="115" y="273"/>
                  </a:cubicBezTo>
                  <a:cubicBezTo>
                    <a:pt x="1" y="502"/>
                    <a:pt x="77" y="806"/>
                    <a:pt x="343" y="958"/>
                  </a:cubicBezTo>
                  <a:cubicBezTo>
                    <a:pt x="404" y="989"/>
                    <a:pt x="471" y="1003"/>
                    <a:pt x="538" y="1003"/>
                  </a:cubicBezTo>
                  <a:cubicBezTo>
                    <a:pt x="721" y="1003"/>
                    <a:pt x="906" y="897"/>
                    <a:pt x="990" y="730"/>
                  </a:cubicBezTo>
                  <a:cubicBezTo>
                    <a:pt x="1104" y="463"/>
                    <a:pt x="1028" y="197"/>
                    <a:pt x="762" y="45"/>
                  </a:cubicBezTo>
                  <a:cubicBezTo>
                    <a:pt x="700" y="14"/>
                    <a:pt x="634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 flipH="1">
              <a:off x="7705209" y="3126236"/>
              <a:ext cx="28922" cy="26355"/>
            </a:xfrm>
            <a:custGeom>
              <a:avLst/>
              <a:gdLst/>
              <a:ahLst/>
              <a:cxnLst/>
              <a:rect l="l" t="t" r="r" b="b"/>
              <a:pathLst>
                <a:path w="1104" h="1006" extrusionOk="0">
                  <a:moveTo>
                    <a:pt x="571" y="1"/>
                  </a:moveTo>
                  <a:cubicBezTo>
                    <a:pt x="424" y="1"/>
                    <a:pt x="277" y="69"/>
                    <a:pt x="190" y="199"/>
                  </a:cubicBezTo>
                  <a:cubicBezTo>
                    <a:pt x="0" y="389"/>
                    <a:pt x="38" y="693"/>
                    <a:pt x="228" y="884"/>
                  </a:cubicBezTo>
                  <a:cubicBezTo>
                    <a:pt x="327" y="966"/>
                    <a:pt x="440" y="1005"/>
                    <a:pt x="552" y="1005"/>
                  </a:cubicBezTo>
                  <a:cubicBezTo>
                    <a:pt x="698" y="1005"/>
                    <a:pt x="843" y="937"/>
                    <a:pt x="951" y="808"/>
                  </a:cubicBezTo>
                  <a:cubicBezTo>
                    <a:pt x="1103" y="617"/>
                    <a:pt x="1103" y="275"/>
                    <a:pt x="875" y="123"/>
                  </a:cubicBezTo>
                  <a:cubicBezTo>
                    <a:pt x="793" y="41"/>
                    <a:pt x="682" y="1"/>
                    <a:pt x="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 flipH="1">
              <a:off x="7803891" y="3071354"/>
              <a:ext cx="28922" cy="26014"/>
            </a:xfrm>
            <a:custGeom>
              <a:avLst/>
              <a:gdLst/>
              <a:ahLst/>
              <a:cxnLst/>
              <a:rect l="l" t="t" r="r" b="b"/>
              <a:pathLst>
                <a:path w="1104" h="993" extrusionOk="0">
                  <a:moveTo>
                    <a:pt x="538" y="0"/>
                  </a:moveTo>
                  <a:cubicBezTo>
                    <a:pt x="396" y="0"/>
                    <a:pt x="257" y="59"/>
                    <a:pt x="153" y="163"/>
                  </a:cubicBezTo>
                  <a:cubicBezTo>
                    <a:pt x="1" y="392"/>
                    <a:pt x="1" y="696"/>
                    <a:pt x="229" y="886"/>
                  </a:cubicBezTo>
                  <a:cubicBezTo>
                    <a:pt x="332" y="955"/>
                    <a:pt x="450" y="992"/>
                    <a:pt x="562" y="992"/>
                  </a:cubicBezTo>
                  <a:cubicBezTo>
                    <a:pt x="700" y="992"/>
                    <a:pt x="830" y="936"/>
                    <a:pt x="914" y="810"/>
                  </a:cubicBezTo>
                  <a:cubicBezTo>
                    <a:pt x="1104" y="582"/>
                    <a:pt x="1066" y="278"/>
                    <a:pt x="876" y="125"/>
                  </a:cubicBezTo>
                  <a:cubicBezTo>
                    <a:pt x="773" y="40"/>
                    <a:pt x="655" y="0"/>
                    <a:pt x="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 flipH="1">
              <a:off x="7783955" y="3107217"/>
              <a:ext cx="29918" cy="26433"/>
            </a:xfrm>
            <a:custGeom>
              <a:avLst/>
              <a:gdLst/>
              <a:ahLst/>
              <a:cxnLst/>
              <a:rect l="l" t="t" r="r" b="b"/>
              <a:pathLst>
                <a:path w="1142" h="1009" extrusionOk="0">
                  <a:moveTo>
                    <a:pt x="557" y="1"/>
                  </a:moveTo>
                  <a:cubicBezTo>
                    <a:pt x="415" y="1"/>
                    <a:pt x="274" y="59"/>
                    <a:pt x="191" y="164"/>
                  </a:cubicBezTo>
                  <a:cubicBezTo>
                    <a:pt x="1" y="392"/>
                    <a:pt x="39" y="697"/>
                    <a:pt x="267" y="887"/>
                  </a:cubicBezTo>
                  <a:cubicBezTo>
                    <a:pt x="349" y="969"/>
                    <a:pt x="453" y="1009"/>
                    <a:pt x="559" y="1009"/>
                  </a:cubicBezTo>
                  <a:cubicBezTo>
                    <a:pt x="699" y="1009"/>
                    <a:pt x="844" y="940"/>
                    <a:pt x="952" y="811"/>
                  </a:cubicBezTo>
                  <a:cubicBezTo>
                    <a:pt x="1142" y="621"/>
                    <a:pt x="1104" y="278"/>
                    <a:pt x="876" y="126"/>
                  </a:cubicBezTo>
                  <a:cubicBezTo>
                    <a:pt x="790" y="40"/>
                    <a:pt x="673" y="1"/>
                    <a:pt x="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 flipH="1">
              <a:off x="7764020" y="3139203"/>
              <a:ext cx="29918" cy="26355"/>
            </a:xfrm>
            <a:custGeom>
              <a:avLst/>
              <a:gdLst/>
              <a:ahLst/>
              <a:cxnLst/>
              <a:rect l="l" t="t" r="r" b="b"/>
              <a:pathLst>
                <a:path w="1142" h="1006" extrusionOk="0">
                  <a:moveTo>
                    <a:pt x="571" y="1"/>
                  </a:moveTo>
                  <a:cubicBezTo>
                    <a:pt x="425" y="1"/>
                    <a:pt x="277" y="69"/>
                    <a:pt x="191" y="198"/>
                  </a:cubicBezTo>
                  <a:cubicBezTo>
                    <a:pt x="0" y="389"/>
                    <a:pt x="38" y="693"/>
                    <a:pt x="267" y="883"/>
                  </a:cubicBezTo>
                  <a:cubicBezTo>
                    <a:pt x="349" y="965"/>
                    <a:pt x="452" y="1005"/>
                    <a:pt x="559" y="1005"/>
                  </a:cubicBezTo>
                  <a:cubicBezTo>
                    <a:pt x="699" y="1005"/>
                    <a:pt x="844" y="937"/>
                    <a:pt x="952" y="807"/>
                  </a:cubicBezTo>
                  <a:cubicBezTo>
                    <a:pt x="1142" y="617"/>
                    <a:pt x="1104" y="275"/>
                    <a:pt x="875" y="122"/>
                  </a:cubicBezTo>
                  <a:cubicBezTo>
                    <a:pt x="793" y="40"/>
                    <a:pt x="683" y="1"/>
                    <a:pt x="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 flipH="1">
              <a:off x="7718176" y="3179074"/>
              <a:ext cx="28922" cy="26328"/>
            </a:xfrm>
            <a:custGeom>
              <a:avLst/>
              <a:gdLst/>
              <a:ahLst/>
              <a:cxnLst/>
              <a:rect l="l" t="t" r="r" b="b"/>
              <a:pathLst>
                <a:path w="1104" h="1005" extrusionOk="0">
                  <a:moveTo>
                    <a:pt x="555" y="0"/>
                  </a:moveTo>
                  <a:cubicBezTo>
                    <a:pt x="413" y="0"/>
                    <a:pt x="277" y="69"/>
                    <a:pt x="191" y="198"/>
                  </a:cubicBezTo>
                  <a:cubicBezTo>
                    <a:pt x="0" y="388"/>
                    <a:pt x="39" y="693"/>
                    <a:pt x="229" y="883"/>
                  </a:cubicBezTo>
                  <a:cubicBezTo>
                    <a:pt x="327" y="965"/>
                    <a:pt x="440" y="1005"/>
                    <a:pt x="552" y="1005"/>
                  </a:cubicBezTo>
                  <a:cubicBezTo>
                    <a:pt x="699" y="1005"/>
                    <a:pt x="844" y="937"/>
                    <a:pt x="952" y="807"/>
                  </a:cubicBezTo>
                  <a:cubicBezTo>
                    <a:pt x="1104" y="617"/>
                    <a:pt x="1104" y="274"/>
                    <a:pt x="876" y="122"/>
                  </a:cubicBezTo>
                  <a:cubicBezTo>
                    <a:pt x="777" y="40"/>
                    <a:pt x="664" y="0"/>
                    <a:pt x="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 flipH="1">
              <a:off x="7638434" y="3215671"/>
              <a:ext cx="29944" cy="25883"/>
            </a:xfrm>
            <a:custGeom>
              <a:avLst/>
              <a:gdLst/>
              <a:ahLst/>
              <a:cxnLst/>
              <a:rect l="l" t="t" r="r" b="b"/>
              <a:pathLst>
                <a:path w="1143" h="988" extrusionOk="0">
                  <a:moveTo>
                    <a:pt x="595" y="1"/>
                  </a:moveTo>
                  <a:cubicBezTo>
                    <a:pt x="452" y="1"/>
                    <a:pt x="302" y="60"/>
                    <a:pt x="191" y="171"/>
                  </a:cubicBezTo>
                  <a:cubicBezTo>
                    <a:pt x="1" y="399"/>
                    <a:pt x="39" y="703"/>
                    <a:pt x="267" y="894"/>
                  </a:cubicBezTo>
                  <a:cubicBezTo>
                    <a:pt x="347" y="957"/>
                    <a:pt x="453" y="988"/>
                    <a:pt x="560" y="988"/>
                  </a:cubicBezTo>
                  <a:cubicBezTo>
                    <a:pt x="710" y="988"/>
                    <a:pt x="863" y="928"/>
                    <a:pt x="952" y="818"/>
                  </a:cubicBezTo>
                  <a:cubicBezTo>
                    <a:pt x="1142" y="589"/>
                    <a:pt x="1104" y="285"/>
                    <a:pt x="876" y="95"/>
                  </a:cubicBezTo>
                  <a:cubicBezTo>
                    <a:pt x="797" y="31"/>
                    <a:pt x="697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 flipH="1">
              <a:off x="7678305" y="3202415"/>
              <a:ext cx="29918" cy="26014"/>
            </a:xfrm>
            <a:custGeom>
              <a:avLst/>
              <a:gdLst/>
              <a:ahLst/>
              <a:cxnLst/>
              <a:rect l="l" t="t" r="r" b="b"/>
              <a:pathLst>
                <a:path w="1142" h="993" extrusionOk="0">
                  <a:moveTo>
                    <a:pt x="558" y="0"/>
                  </a:moveTo>
                  <a:cubicBezTo>
                    <a:pt x="416" y="0"/>
                    <a:pt x="274" y="57"/>
                    <a:pt x="190" y="182"/>
                  </a:cubicBezTo>
                  <a:cubicBezTo>
                    <a:pt x="0" y="410"/>
                    <a:pt x="38" y="715"/>
                    <a:pt x="267" y="867"/>
                  </a:cubicBezTo>
                  <a:cubicBezTo>
                    <a:pt x="352" y="953"/>
                    <a:pt x="469" y="992"/>
                    <a:pt x="585" y="992"/>
                  </a:cubicBezTo>
                  <a:cubicBezTo>
                    <a:pt x="727" y="992"/>
                    <a:pt x="868" y="934"/>
                    <a:pt x="951" y="829"/>
                  </a:cubicBezTo>
                  <a:cubicBezTo>
                    <a:pt x="1142" y="601"/>
                    <a:pt x="1103" y="296"/>
                    <a:pt x="875" y="106"/>
                  </a:cubicBezTo>
                  <a:cubicBezTo>
                    <a:pt x="790" y="38"/>
                    <a:pt x="673" y="0"/>
                    <a:pt x="5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 flipH="1">
              <a:off x="7672332" y="3100066"/>
              <a:ext cx="28922" cy="26197"/>
            </a:xfrm>
            <a:custGeom>
              <a:avLst/>
              <a:gdLst/>
              <a:ahLst/>
              <a:cxnLst/>
              <a:rect l="l" t="t" r="r" b="b"/>
              <a:pathLst>
                <a:path w="1104" h="1000" extrusionOk="0">
                  <a:moveTo>
                    <a:pt x="564" y="1"/>
                  </a:moveTo>
                  <a:cubicBezTo>
                    <a:pt x="413" y="1"/>
                    <a:pt x="264" y="60"/>
                    <a:pt x="153" y="171"/>
                  </a:cubicBezTo>
                  <a:cubicBezTo>
                    <a:pt x="1" y="399"/>
                    <a:pt x="1" y="703"/>
                    <a:pt x="229" y="894"/>
                  </a:cubicBezTo>
                  <a:cubicBezTo>
                    <a:pt x="331" y="962"/>
                    <a:pt x="449" y="1000"/>
                    <a:pt x="562" y="1000"/>
                  </a:cubicBezTo>
                  <a:cubicBezTo>
                    <a:pt x="700" y="1000"/>
                    <a:pt x="830" y="943"/>
                    <a:pt x="914" y="817"/>
                  </a:cubicBezTo>
                  <a:cubicBezTo>
                    <a:pt x="1104" y="589"/>
                    <a:pt x="1066" y="285"/>
                    <a:pt x="876" y="95"/>
                  </a:cubicBezTo>
                  <a:cubicBezTo>
                    <a:pt x="780" y="31"/>
                    <a:pt x="672" y="1"/>
                    <a:pt x="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 flipH="1">
              <a:off x="7557722" y="3228743"/>
              <a:ext cx="29918" cy="26119"/>
            </a:xfrm>
            <a:custGeom>
              <a:avLst/>
              <a:gdLst/>
              <a:ahLst/>
              <a:cxnLst/>
              <a:rect l="l" t="t" r="r" b="b"/>
              <a:pathLst>
                <a:path w="1142" h="997" extrusionOk="0">
                  <a:moveTo>
                    <a:pt x="581" y="1"/>
                  </a:moveTo>
                  <a:cubicBezTo>
                    <a:pt x="406" y="1"/>
                    <a:pt x="233" y="94"/>
                    <a:pt x="153" y="281"/>
                  </a:cubicBezTo>
                  <a:cubicBezTo>
                    <a:pt x="1" y="509"/>
                    <a:pt x="115" y="813"/>
                    <a:pt x="343" y="927"/>
                  </a:cubicBezTo>
                  <a:cubicBezTo>
                    <a:pt x="427" y="975"/>
                    <a:pt x="514" y="997"/>
                    <a:pt x="598" y="997"/>
                  </a:cubicBezTo>
                  <a:cubicBezTo>
                    <a:pt x="782" y="997"/>
                    <a:pt x="949" y="894"/>
                    <a:pt x="1028" y="737"/>
                  </a:cubicBezTo>
                  <a:cubicBezTo>
                    <a:pt x="1142" y="471"/>
                    <a:pt x="1066" y="166"/>
                    <a:pt x="799" y="52"/>
                  </a:cubicBezTo>
                  <a:cubicBezTo>
                    <a:pt x="731" y="18"/>
                    <a:pt x="656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 flipH="1">
              <a:off x="7597567" y="3226752"/>
              <a:ext cx="29944" cy="26459"/>
            </a:xfrm>
            <a:custGeom>
              <a:avLst/>
              <a:gdLst/>
              <a:ahLst/>
              <a:cxnLst/>
              <a:rect l="l" t="t" r="r" b="b"/>
              <a:pathLst>
                <a:path w="1143" h="1010" extrusionOk="0">
                  <a:moveTo>
                    <a:pt x="581" y="1"/>
                  </a:moveTo>
                  <a:cubicBezTo>
                    <a:pt x="406" y="1"/>
                    <a:pt x="233" y="94"/>
                    <a:pt x="153" y="280"/>
                  </a:cubicBezTo>
                  <a:cubicBezTo>
                    <a:pt x="1" y="509"/>
                    <a:pt x="115" y="813"/>
                    <a:pt x="343" y="965"/>
                  </a:cubicBezTo>
                  <a:cubicBezTo>
                    <a:pt x="415" y="996"/>
                    <a:pt x="489" y="1010"/>
                    <a:pt x="561" y="1010"/>
                  </a:cubicBezTo>
                  <a:cubicBezTo>
                    <a:pt x="759" y="1010"/>
                    <a:pt x="944" y="904"/>
                    <a:pt x="1028" y="737"/>
                  </a:cubicBezTo>
                  <a:cubicBezTo>
                    <a:pt x="1142" y="471"/>
                    <a:pt x="1066" y="166"/>
                    <a:pt x="800" y="52"/>
                  </a:cubicBezTo>
                  <a:cubicBezTo>
                    <a:pt x="731" y="18"/>
                    <a:pt x="656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 flipH="1">
              <a:off x="7506875" y="3228743"/>
              <a:ext cx="29944" cy="26119"/>
            </a:xfrm>
            <a:custGeom>
              <a:avLst/>
              <a:gdLst/>
              <a:ahLst/>
              <a:cxnLst/>
              <a:rect l="l" t="t" r="r" b="b"/>
              <a:pathLst>
                <a:path w="1143" h="997" extrusionOk="0">
                  <a:moveTo>
                    <a:pt x="556" y="1"/>
                  </a:moveTo>
                  <a:cubicBezTo>
                    <a:pt x="368" y="1"/>
                    <a:pt x="195" y="94"/>
                    <a:pt x="115" y="281"/>
                  </a:cubicBezTo>
                  <a:cubicBezTo>
                    <a:pt x="1" y="509"/>
                    <a:pt x="77" y="813"/>
                    <a:pt x="343" y="927"/>
                  </a:cubicBezTo>
                  <a:cubicBezTo>
                    <a:pt x="415" y="975"/>
                    <a:pt x="494" y="997"/>
                    <a:pt x="572" y="997"/>
                  </a:cubicBezTo>
                  <a:cubicBezTo>
                    <a:pt x="744" y="997"/>
                    <a:pt x="912" y="894"/>
                    <a:pt x="990" y="737"/>
                  </a:cubicBezTo>
                  <a:cubicBezTo>
                    <a:pt x="1142" y="471"/>
                    <a:pt x="1028" y="166"/>
                    <a:pt x="800" y="52"/>
                  </a:cubicBezTo>
                  <a:cubicBezTo>
                    <a:pt x="720" y="18"/>
                    <a:pt x="637" y="1"/>
                    <a:pt x="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 flipH="1">
              <a:off x="8019148" y="3168229"/>
              <a:ext cx="29918" cy="26407"/>
            </a:xfrm>
            <a:custGeom>
              <a:avLst/>
              <a:gdLst/>
              <a:ahLst/>
              <a:cxnLst/>
              <a:rect l="l" t="t" r="r" b="b"/>
              <a:pathLst>
                <a:path w="1142" h="1008" extrusionOk="0">
                  <a:moveTo>
                    <a:pt x="566" y="0"/>
                  </a:moveTo>
                  <a:cubicBezTo>
                    <a:pt x="476" y="0"/>
                    <a:pt x="385" y="26"/>
                    <a:pt x="304" y="80"/>
                  </a:cubicBezTo>
                  <a:cubicBezTo>
                    <a:pt x="76" y="232"/>
                    <a:pt x="0" y="574"/>
                    <a:pt x="152" y="802"/>
                  </a:cubicBezTo>
                  <a:cubicBezTo>
                    <a:pt x="266" y="939"/>
                    <a:pt x="422" y="1008"/>
                    <a:pt x="577" y="1008"/>
                  </a:cubicBezTo>
                  <a:cubicBezTo>
                    <a:pt x="680" y="1008"/>
                    <a:pt x="784" y="977"/>
                    <a:pt x="875" y="917"/>
                  </a:cubicBezTo>
                  <a:cubicBezTo>
                    <a:pt x="1103" y="764"/>
                    <a:pt x="1141" y="460"/>
                    <a:pt x="989" y="232"/>
                  </a:cubicBezTo>
                  <a:cubicBezTo>
                    <a:pt x="891" y="84"/>
                    <a:pt x="729" y="0"/>
                    <a:pt x="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 flipH="1">
              <a:off x="7981267" y="3187850"/>
              <a:ext cx="29944" cy="25726"/>
            </a:xfrm>
            <a:custGeom>
              <a:avLst/>
              <a:gdLst/>
              <a:ahLst/>
              <a:cxnLst/>
              <a:rect l="l" t="t" r="r" b="b"/>
              <a:pathLst>
                <a:path w="1143" h="982" extrusionOk="0">
                  <a:moveTo>
                    <a:pt x="576" y="0"/>
                  </a:moveTo>
                  <a:cubicBezTo>
                    <a:pt x="468" y="0"/>
                    <a:pt x="358" y="31"/>
                    <a:pt x="267" y="91"/>
                  </a:cubicBezTo>
                  <a:cubicBezTo>
                    <a:pt x="39" y="244"/>
                    <a:pt x="1" y="548"/>
                    <a:pt x="153" y="776"/>
                  </a:cubicBezTo>
                  <a:cubicBezTo>
                    <a:pt x="244" y="913"/>
                    <a:pt x="390" y="982"/>
                    <a:pt x="542" y="982"/>
                  </a:cubicBezTo>
                  <a:cubicBezTo>
                    <a:pt x="643" y="982"/>
                    <a:pt x="746" y="951"/>
                    <a:pt x="838" y="890"/>
                  </a:cubicBezTo>
                  <a:cubicBezTo>
                    <a:pt x="1066" y="738"/>
                    <a:pt x="1142" y="434"/>
                    <a:pt x="990" y="206"/>
                  </a:cubicBezTo>
                  <a:cubicBezTo>
                    <a:pt x="899" y="69"/>
                    <a:pt x="739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 flipH="1">
              <a:off x="7938410" y="3205559"/>
              <a:ext cx="28948" cy="26197"/>
            </a:xfrm>
            <a:custGeom>
              <a:avLst/>
              <a:gdLst/>
              <a:ahLst/>
              <a:cxnLst/>
              <a:rect l="l" t="t" r="r" b="b"/>
              <a:pathLst>
                <a:path w="1105" h="1000" extrusionOk="0">
                  <a:moveTo>
                    <a:pt x="556" y="0"/>
                  </a:moveTo>
                  <a:cubicBezTo>
                    <a:pt x="421" y="0"/>
                    <a:pt x="290" y="57"/>
                    <a:pt x="191" y="176"/>
                  </a:cubicBezTo>
                  <a:cubicBezTo>
                    <a:pt x="1" y="367"/>
                    <a:pt x="1" y="671"/>
                    <a:pt x="229" y="861"/>
                  </a:cubicBezTo>
                  <a:cubicBezTo>
                    <a:pt x="320" y="952"/>
                    <a:pt x="437" y="999"/>
                    <a:pt x="554" y="999"/>
                  </a:cubicBezTo>
                  <a:cubicBezTo>
                    <a:pt x="684" y="999"/>
                    <a:pt x="814" y="942"/>
                    <a:pt x="914" y="823"/>
                  </a:cubicBezTo>
                  <a:cubicBezTo>
                    <a:pt x="1104" y="633"/>
                    <a:pt x="1104" y="329"/>
                    <a:pt x="914" y="138"/>
                  </a:cubicBezTo>
                  <a:cubicBezTo>
                    <a:pt x="805" y="48"/>
                    <a:pt x="679" y="0"/>
                    <a:pt x="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 flipH="1">
              <a:off x="8037092" y="3133152"/>
              <a:ext cx="28922" cy="26512"/>
            </a:xfrm>
            <a:custGeom>
              <a:avLst/>
              <a:gdLst/>
              <a:ahLst/>
              <a:cxnLst/>
              <a:rect l="l" t="t" r="r" b="b"/>
              <a:pathLst>
                <a:path w="1104" h="1012" extrusionOk="0">
                  <a:moveTo>
                    <a:pt x="576" y="0"/>
                  </a:moveTo>
                  <a:cubicBezTo>
                    <a:pt x="434" y="0"/>
                    <a:pt x="295" y="59"/>
                    <a:pt x="191" y="163"/>
                  </a:cubicBezTo>
                  <a:cubicBezTo>
                    <a:pt x="0" y="353"/>
                    <a:pt x="38" y="696"/>
                    <a:pt x="229" y="886"/>
                  </a:cubicBezTo>
                  <a:cubicBezTo>
                    <a:pt x="314" y="972"/>
                    <a:pt x="431" y="1011"/>
                    <a:pt x="547" y="1011"/>
                  </a:cubicBezTo>
                  <a:cubicBezTo>
                    <a:pt x="689" y="1011"/>
                    <a:pt x="830" y="952"/>
                    <a:pt x="913" y="848"/>
                  </a:cubicBezTo>
                  <a:cubicBezTo>
                    <a:pt x="1104" y="658"/>
                    <a:pt x="1104" y="315"/>
                    <a:pt x="913" y="125"/>
                  </a:cubicBezTo>
                  <a:cubicBezTo>
                    <a:pt x="811" y="39"/>
                    <a:pt x="69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 flipH="1">
              <a:off x="8041074" y="3093936"/>
              <a:ext cx="28922" cy="26302"/>
            </a:xfrm>
            <a:custGeom>
              <a:avLst/>
              <a:gdLst/>
              <a:ahLst/>
              <a:cxnLst/>
              <a:rect l="l" t="t" r="r" b="b"/>
              <a:pathLst>
                <a:path w="1104" h="1004" extrusionOk="0">
                  <a:moveTo>
                    <a:pt x="555" y="0"/>
                  </a:moveTo>
                  <a:cubicBezTo>
                    <a:pt x="420" y="0"/>
                    <a:pt x="290" y="57"/>
                    <a:pt x="190" y="176"/>
                  </a:cubicBezTo>
                  <a:cubicBezTo>
                    <a:pt x="0" y="367"/>
                    <a:pt x="38" y="671"/>
                    <a:pt x="228" y="861"/>
                  </a:cubicBezTo>
                  <a:cubicBezTo>
                    <a:pt x="324" y="956"/>
                    <a:pt x="447" y="1004"/>
                    <a:pt x="571" y="1004"/>
                  </a:cubicBezTo>
                  <a:cubicBezTo>
                    <a:pt x="694" y="1004"/>
                    <a:pt x="818" y="956"/>
                    <a:pt x="913" y="861"/>
                  </a:cubicBezTo>
                  <a:cubicBezTo>
                    <a:pt x="1103" y="633"/>
                    <a:pt x="1103" y="329"/>
                    <a:pt x="913" y="138"/>
                  </a:cubicBezTo>
                  <a:cubicBezTo>
                    <a:pt x="804" y="48"/>
                    <a:pt x="678" y="0"/>
                    <a:pt x="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 flipH="1">
              <a:off x="8033110" y="3049428"/>
              <a:ext cx="28922" cy="26119"/>
            </a:xfrm>
            <a:custGeom>
              <a:avLst/>
              <a:gdLst/>
              <a:ahLst/>
              <a:cxnLst/>
              <a:rect l="l" t="t" r="r" b="b"/>
              <a:pathLst>
                <a:path w="1104" h="997" extrusionOk="0">
                  <a:moveTo>
                    <a:pt x="570" y="0"/>
                  </a:moveTo>
                  <a:cubicBezTo>
                    <a:pt x="434" y="0"/>
                    <a:pt x="295" y="59"/>
                    <a:pt x="191" y="163"/>
                  </a:cubicBezTo>
                  <a:cubicBezTo>
                    <a:pt x="1" y="354"/>
                    <a:pt x="1" y="696"/>
                    <a:pt x="191" y="886"/>
                  </a:cubicBezTo>
                  <a:cubicBezTo>
                    <a:pt x="299" y="958"/>
                    <a:pt x="423" y="996"/>
                    <a:pt x="545" y="996"/>
                  </a:cubicBezTo>
                  <a:cubicBezTo>
                    <a:pt x="681" y="996"/>
                    <a:pt x="813" y="949"/>
                    <a:pt x="914" y="848"/>
                  </a:cubicBezTo>
                  <a:cubicBezTo>
                    <a:pt x="1104" y="658"/>
                    <a:pt x="1104" y="316"/>
                    <a:pt x="876" y="125"/>
                  </a:cubicBezTo>
                  <a:cubicBezTo>
                    <a:pt x="790" y="40"/>
                    <a:pt x="681" y="0"/>
                    <a:pt x="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 flipH="1">
              <a:off x="8113822" y="3159584"/>
              <a:ext cx="29944" cy="25988"/>
            </a:xfrm>
            <a:custGeom>
              <a:avLst/>
              <a:gdLst/>
              <a:ahLst/>
              <a:cxnLst/>
              <a:rect l="l" t="t" r="r" b="b"/>
              <a:pathLst>
                <a:path w="1143" h="992" extrusionOk="0">
                  <a:moveTo>
                    <a:pt x="553" y="1"/>
                  </a:moveTo>
                  <a:cubicBezTo>
                    <a:pt x="419" y="1"/>
                    <a:pt x="286" y="48"/>
                    <a:pt x="191" y="143"/>
                  </a:cubicBezTo>
                  <a:cubicBezTo>
                    <a:pt x="1" y="372"/>
                    <a:pt x="39" y="676"/>
                    <a:pt x="229" y="866"/>
                  </a:cubicBezTo>
                  <a:cubicBezTo>
                    <a:pt x="315" y="952"/>
                    <a:pt x="431" y="991"/>
                    <a:pt x="551" y="991"/>
                  </a:cubicBezTo>
                  <a:cubicBezTo>
                    <a:pt x="697" y="991"/>
                    <a:pt x="847" y="933"/>
                    <a:pt x="952" y="828"/>
                  </a:cubicBezTo>
                  <a:cubicBezTo>
                    <a:pt x="1142" y="638"/>
                    <a:pt x="1104" y="334"/>
                    <a:pt x="914" y="143"/>
                  </a:cubicBezTo>
                  <a:cubicBezTo>
                    <a:pt x="819" y="48"/>
                    <a:pt x="686" y="1"/>
                    <a:pt x="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 flipH="1">
              <a:off x="7892566" y="3215514"/>
              <a:ext cx="28948" cy="26197"/>
            </a:xfrm>
            <a:custGeom>
              <a:avLst/>
              <a:gdLst/>
              <a:ahLst/>
              <a:cxnLst/>
              <a:rect l="l" t="t" r="r" b="b"/>
              <a:pathLst>
                <a:path w="1105" h="1000" extrusionOk="0">
                  <a:moveTo>
                    <a:pt x="571" y="1"/>
                  </a:moveTo>
                  <a:cubicBezTo>
                    <a:pt x="431" y="1"/>
                    <a:pt x="290" y="57"/>
                    <a:pt x="191" y="177"/>
                  </a:cubicBezTo>
                  <a:cubicBezTo>
                    <a:pt x="1" y="367"/>
                    <a:pt x="39" y="671"/>
                    <a:pt x="229" y="862"/>
                  </a:cubicBezTo>
                  <a:cubicBezTo>
                    <a:pt x="320" y="952"/>
                    <a:pt x="445" y="1000"/>
                    <a:pt x="572" y="1000"/>
                  </a:cubicBezTo>
                  <a:cubicBezTo>
                    <a:pt x="711" y="1000"/>
                    <a:pt x="852" y="943"/>
                    <a:pt x="952" y="824"/>
                  </a:cubicBezTo>
                  <a:cubicBezTo>
                    <a:pt x="1104" y="633"/>
                    <a:pt x="1104" y="329"/>
                    <a:pt x="914" y="139"/>
                  </a:cubicBezTo>
                  <a:cubicBezTo>
                    <a:pt x="823" y="48"/>
                    <a:pt x="698" y="1"/>
                    <a:pt x="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 flipH="1">
              <a:off x="7848739" y="3213863"/>
              <a:ext cx="28922" cy="26433"/>
            </a:xfrm>
            <a:custGeom>
              <a:avLst/>
              <a:gdLst/>
              <a:ahLst/>
              <a:cxnLst/>
              <a:rect l="l" t="t" r="r" b="b"/>
              <a:pathLst>
                <a:path w="1104" h="1009" extrusionOk="0">
                  <a:moveTo>
                    <a:pt x="538" y="1"/>
                  </a:moveTo>
                  <a:cubicBezTo>
                    <a:pt x="396" y="1"/>
                    <a:pt x="257" y="59"/>
                    <a:pt x="153" y="164"/>
                  </a:cubicBezTo>
                  <a:cubicBezTo>
                    <a:pt x="1" y="392"/>
                    <a:pt x="39" y="696"/>
                    <a:pt x="229" y="887"/>
                  </a:cubicBezTo>
                  <a:cubicBezTo>
                    <a:pt x="328" y="969"/>
                    <a:pt x="441" y="1008"/>
                    <a:pt x="552" y="1008"/>
                  </a:cubicBezTo>
                  <a:cubicBezTo>
                    <a:pt x="699" y="1008"/>
                    <a:pt x="844" y="940"/>
                    <a:pt x="952" y="810"/>
                  </a:cubicBezTo>
                  <a:cubicBezTo>
                    <a:pt x="1104" y="620"/>
                    <a:pt x="1066" y="278"/>
                    <a:pt x="876" y="126"/>
                  </a:cubicBezTo>
                  <a:cubicBezTo>
                    <a:pt x="773" y="40"/>
                    <a:pt x="655" y="1"/>
                    <a:pt x="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 flipH="1">
              <a:off x="7416182" y="3205821"/>
              <a:ext cx="29944" cy="26119"/>
            </a:xfrm>
            <a:custGeom>
              <a:avLst/>
              <a:gdLst/>
              <a:ahLst/>
              <a:cxnLst/>
              <a:rect l="l" t="t" r="r" b="b"/>
              <a:pathLst>
                <a:path w="1143" h="997" extrusionOk="0">
                  <a:moveTo>
                    <a:pt x="556" y="1"/>
                  </a:moveTo>
                  <a:cubicBezTo>
                    <a:pt x="368" y="1"/>
                    <a:pt x="195" y="94"/>
                    <a:pt x="115" y="280"/>
                  </a:cubicBezTo>
                  <a:cubicBezTo>
                    <a:pt x="1" y="509"/>
                    <a:pt x="77" y="813"/>
                    <a:pt x="343" y="927"/>
                  </a:cubicBezTo>
                  <a:cubicBezTo>
                    <a:pt x="415" y="975"/>
                    <a:pt x="494" y="997"/>
                    <a:pt x="572" y="997"/>
                  </a:cubicBezTo>
                  <a:cubicBezTo>
                    <a:pt x="744" y="997"/>
                    <a:pt x="912" y="894"/>
                    <a:pt x="990" y="737"/>
                  </a:cubicBezTo>
                  <a:cubicBezTo>
                    <a:pt x="1142" y="471"/>
                    <a:pt x="1028" y="166"/>
                    <a:pt x="800" y="52"/>
                  </a:cubicBezTo>
                  <a:cubicBezTo>
                    <a:pt x="720" y="18"/>
                    <a:pt x="637" y="1"/>
                    <a:pt x="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2"/>
          <p:cNvGrpSpPr/>
          <p:nvPr/>
        </p:nvGrpSpPr>
        <p:grpSpPr>
          <a:xfrm>
            <a:off x="713456" y="3210342"/>
            <a:ext cx="892027" cy="1161590"/>
            <a:chOff x="713456" y="3057942"/>
            <a:chExt cx="892027" cy="1161590"/>
          </a:xfrm>
        </p:grpSpPr>
        <p:sp>
          <p:nvSpPr>
            <p:cNvPr id="1063" name="Google Shape;1063;p32"/>
            <p:cNvSpPr/>
            <p:nvPr/>
          </p:nvSpPr>
          <p:spPr>
            <a:xfrm>
              <a:off x="1075230" y="3818584"/>
              <a:ext cx="214322" cy="400874"/>
            </a:xfrm>
            <a:custGeom>
              <a:avLst/>
              <a:gdLst/>
              <a:ahLst/>
              <a:cxnLst/>
              <a:rect l="l" t="t" r="r" b="b"/>
              <a:pathLst>
                <a:path w="8181" h="15302" extrusionOk="0">
                  <a:moveTo>
                    <a:pt x="3532" y="1"/>
                  </a:moveTo>
                  <a:cubicBezTo>
                    <a:pt x="2542" y="1"/>
                    <a:pt x="1757" y="871"/>
                    <a:pt x="1370" y="1909"/>
                  </a:cubicBezTo>
                  <a:cubicBezTo>
                    <a:pt x="1218" y="2252"/>
                    <a:pt x="1" y="4611"/>
                    <a:pt x="1332" y="7844"/>
                  </a:cubicBezTo>
                  <a:cubicBezTo>
                    <a:pt x="2322" y="10203"/>
                    <a:pt x="762" y="13589"/>
                    <a:pt x="762" y="13589"/>
                  </a:cubicBezTo>
                  <a:cubicBezTo>
                    <a:pt x="762" y="13589"/>
                    <a:pt x="1370" y="13551"/>
                    <a:pt x="2246" y="12600"/>
                  </a:cubicBezTo>
                  <a:cubicBezTo>
                    <a:pt x="3235" y="11535"/>
                    <a:pt x="3235" y="9024"/>
                    <a:pt x="3235" y="9024"/>
                  </a:cubicBezTo>
                  <a:cubicBezTo>
                    <a:pt x="3235" y="9024"/>
                    <a:pt x="3767" y="11991"/>
                    <a:pt x="4604" y="13437"/>
                  </a:cubicBezTo>
                  <a:cubicBezTo>
                    <a:pt x="5441" y="14844"/>
                    <a:pt x="6697" y="15301"/>
                    <a:pt x="8180" y="15301"/>
                  </a:cubicBezTo>
                  <a:cubicBezTo>
                    <a:pt x="6697" y="13741"/>
                    <a:pt x="5137" y="11573"/>
                    <a:pt x="5746" y="9062"/>
                  </a:cubicBezTo>
                  <a:cubicBezTo>
                    <a:pt x="6316" y="6551"/>
                    <a:pt x="7191" y="2937"/>
                    <a:pt x="5403" y="996"/>
                  </a:cubicBezTo>
                  <a:cubicBezTo>
                    <a:pt x="4737" y="288"/>
                    <a:pt x="4100" y="1"/>
                    <a:pt x="3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1075230" y="3819763"/>
              <a:ext cx="82758" cy="354845"/>
            </a:xfrm>
            <a:custGeom>
              <a:avLst/>
              <a:gdLst/>
              <a:ahLst/>
              <a:cxnLst/>
              <a:rect l="l" t="t" r="r" b="b"/>
              <a:pathLst>
                <a:path w="3159" h="13545" extrusionOk="0">
                  <a:moveTo>
                    <a:pt x="3159" y="0"/>
                  </a:moveTo>
                  <a:lnTo>
                    <a:pt x="3159" y="0"/>
                  </a:lnTo>
                  <a:cubicBezTo>
                    <a:pt x="2322" y="191"/>
                    <a:pt x="1713" y="951"/>
                    <a:pt x="1370" y="1864"/>
                  </a:cubicBezTo>
                  <a:cubicBezTo>
                    <a:pt x="1218" y="2207"/>
                    <a:pt x="1" y="4566"/>
                    <a:pt x="1332" y="7799"/>
                  </a:cubicBezTo>
                  <a:cubicBezTo>
                    <a:pt x="2322" y="10158"/>
                    <a:pt x="762" y="13544"/>
                    <a:pt x="762" y="13544"/>
                  </a:cubicBezTo>
                  <a:cubicBezTo>
                    <a:pt x="762" y="13544"/>
                    <a:pt x="1180" y="13506"/>
                    <a:pt x="1789" y="13011"/>
                  </a:cubicBezTo>
                  <a:cubicBezTo>
                    <a:pt x="2436" y="11414"/>
                    <a:pt x="2512" y="9473"/>
                    <a:pt x="1941" y="7799"/>
                  </a:cubicBezTo>
                  <a:cubicBezTo>
                    <a:pt x="610" y="4033"/>
                    <a:pt x="2131" y="2473"/>
                    <a:pt x="3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1012463" y="3757337"/>
              <a:ext cx="159490" cy="174161"/>
            </a:xfrm>
            <a:custGeom>
              <a:avLst/>
              <a:gdLst/>
              <a:ahLst/>
              <a:cxnLst/>
              <a:rect l="l" t="t" r="r" b="b"/>
              <a:pathLst>
                <a:path w="6088" h="6648" extrusionOk="0">
                  <a:moveTo>
                    <a:pt x="2130" y="0"/>
                  </a:moveTo>
                  <a:cubicBezTo>
                    <a:pt x="1783" y="0"/>
                    <a:pt x="1455" y="72"/>
                    <a:pt x="1179" y="253"/>
                  </a:cubicBezTo>
                  <a:cubicBezTo>
                    <a:pt x="0" y="1014"/>
                    <a:pt x="1750" y="3144"/>
                    <a:pt x="1750" y="3144"/>
                  </a:cubicBezTo>
                  <a:cubicBezTo>
                    <a:pt x="1750" y="3144"/>
                    <a:pt x="647" y="5579"/>
                    <a:pt x="1560" y="6378"/>
                  </a:cubicBezTo>
                  <a:cubicBezTo>
                    <a:pt x="1793" y="6564"/>
                    <a:pt x="2049" y="6648"/>
                    <a:pt x="2318" y="6648"/>
                  </a:cubicBezTo>
                  <a:cubicBezTo>
                    <a:pt x="3149" y="6648"/>
                    <a:pt x="4113" y="5852"/>
                    <a:pt x="4946" y="4818"/>
                  </a:cubicBezTo>
                  <a:cubicBezTo>
                    <a:pt x="6049" y="3487"/>
                    <a:pt x="6087" y="1927"/>
                    <a:pt x="4946" y="1014"/>
                  </a:cubicBezTo>
                  <a:cubicBezTo>
                    <a:pt x="4710" y="837"/>
                    <a:pt x="3314" y="0"/>
                    <a:pt x="2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1168935" y="3726189"/>
              <a:ext cx="136568" cy="161036"/>
            </a:xfrm>
            <a:custGeom>
              <a:avLst/>
              <a:gdLst/>
              <a:ahLst/>
              <a:cxnLst/>
              <a:rect l="l" t="t" r="r" b="b"/>
              <a:pathLst>
                <a:path w="5213" h="6147" extrusionOk="0">
                  <a:moveTo>
                    <a:pt x="2529" y="0"/>
                  </a:moveTo>
                  <a:cubicBezTo>
                    <a:pt x="2399" y="0"/>
                    <a:pt x="2254" y="23"/>
                    <a:pt x="2092" y="72"/>
                  </a:cubicBezTo>
                  <a:cubicBezTo>
                    <a:pt x="228" y="643"/>
                    <a:pt x="0" y="3382"/>
                    <a:pt x="0" y="3382"/>
                  </a:cubicBezTo>
                  <a:cubicBezTo>
                    <a:pt x="89" y="5249"/>
                    <a:pt x="455" y="6146"/>
                    <a:pt x="1673" y="6146"/>
                  </a:cubicBezTo>
                  <a:cubicBezTo>
                    <a:pt x="2019" y="6146"/>
                    <a:pt x="2433" y="6074"/>
                    <a:pt x="2929" y="5931"/>
                  </a:cubicBezTo>
                  <a:cubicBezTo>
                    <a:pt x="5212" y="5284"/>
                    <a:pt x="3614" y="2507"/>
                    <a:pt x="3614" y="2507"/>
                  </a:cubicBezTo>
                  <a:cubicBezTo>
                    <a:pt x="3614" y="2507"/>
                    <a:pt x="3900" y="0"/>
                    <a:pt x="2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829062" y="3307988"/>
              <a:ext cx="725618" cy="519785"/>
            </a:xfrm>
            <a:custGeom>
              <a:avLst/>
              <a:gdLst/>
              <a:ahLst/>
              <a:cxnLst/>
              <a:rect l="l" t="t" r="r" b="b"/>
              <a:pathLst>
                <a:path w="27698" h="19841" extrusionOk="0">
                  <a:moveTo>
                    <a:pt x="19833" y="0"/>
                  </a:moveTo>
                  <a:cubicBezTo>
                    <a:pt x="14064" y="0"/>
                    <a:pt x="990" y="5993"/>
                    <a:pt x="990" y="5993"/>
                  </a:cubicBezTo>
                  <a:cubicBezTo>
                    <a:pt x="990" y="5993"/>
                    <a:pt x="1" y="9835"/>
                    <a:pt x="724" y="11775"/>
                  </a:cubicBezTo>
                  <a:cubicBezTo>
                    <a:pt x="1485" y="13906"/>
                    <a:pt x="3577" y="17444"/>
                    <a:pt x="8371" y="17634"/>
                  </a:cubicBezTo>
                  <a:cubicBezTo>
                    <a:pt x="9854" y="17710"/>
                    <a:pt x="11490" y="18928"/>
                    <a:pt x="13050" y="19841"/>
                  </a:cubicBezTo>
                  <a:cubicBezTo>
                    <a:pt x="14534" y="18205"/>
                    <a:pt x="15751" y="17558"/>
                    <a:pt x="17387" y="17025"/>
                  </a:cubicBezTo>
                  <a:cubicBezTo>
                    <a:pt x="19860" y="16226"/>
                    <a:pt x="20925" y="13677"/>
                    <a:pt x="21268" y="9911"/>
                  </a:cubicBezTo>
                  <a:cubicBezTo>
                    <a:pt x="22523" y="10935"/>
                    <a:pt x="23699" y="11321"/>
                    <a:pt x="24662" y="11321"/>
                  </a:cubicBezTo>
                  <a:cubicBezTo>
                    <a:pt x="25919" y="11321"/>
                    <a:pt x="26814" y="10665"/>
                    <a:pt x="27050" y="9911"/>
                  </a:cubicBezTo>
                  <a:cubicBezTo>
                    <a:pt x="27697" y="6031"/>
                    <a:pt x="24654" y="1617"/>
                    <a:pt x="21572" y="286"/>
                  </a:cubicBezTo>
                  <a:cubicBezTo>
                    <a:pt x="21124" y="89"/>
                    <a:pt x="20532" y="0"/>
                    <a:pt x="19833" y="0"/>
                  </a:cubicBezTo>
                  <a:close/>
                </a:path>
              </a:pathLst>
            </a:custGeom>
            <a:solidFill>
              <a:srgbClr val="F7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829062" y="3307988"/>
              <a:ext cx="725618" cy="519785"/>
            </a:xfrm>
            <a:custGeom>
              <a:avLst/>
              <a:gdLst/>
              <a:ahLst/>
              <a:cxnLst/>
              <a:rect l="l" t="t" r="r" b="b"/>
              <a:pathLst>
                <a:path w="27698" h="19841" extrusionOk="0">
                  <a:moveTo>
                    <a:pt x="19833" y="0"/>
                  </a:moveTo>
                  <a:cubicBezTo>
                    <a:pt x="14064" y="0"/>
                    <a:pt x="990" y="5993"/>
                    <a:pt x="990" y="5993"/>
                  </a:cubicBezTo>
                  <a:cubicBezTo>
                    <a:pt x="990" y="5993"/>
                    <a:pt x="1" y="9835"/>
                    <a:pt x="724" y="11775"/>
                  </a:cubicBezTo>
                  <a:cubicBezTo>
                    <a:pt x="1485" y="13906"/>
                    <a:pt x="3577" y="17444"/>
                    <a:pt x="8371" y="17634"/>
                  </a:cubicBezTo>
                  <a:cubicBezTo>
                    <a:pt x="9854" y="17710"/>
                    <a:pt x="11490" y="18928"/>
                    <a:pt x="13050" y="19841"/>
                  </a:cubicBezTo>
                  <a:cubicBezTo>
                    <a:pt x="14534" y="18205"/>
                    <a:pt x="15751" y="17558"/>
                    <a:pt x="17387" y="17025"/>
                  </a:cubicBezTo>
                  <a:cubicBezTo>
                    <a:pt x="19860" y="16226"/>
                    <a:pt x="20925" y="13677"/>
                    <a:pt x="21268" y="9911"/>
                  </a:cubicBezTo>
                  <a:cubicBezTo>
                    <a:pt x="22523" y="10935"/>
                    <a:pt x="23699" y="11321"/>
                    <a:pt x="24662" y="11321"/>
                  </a:cubicBezTo>
                  <a:cubicBezTo>
                    <a:pt x="25919" y="11321"/>
                    <a:pt x="26814" y="10665"/>
                    <a:pt x="27050" y="9911"/>
                  </a:cubicBezTo>
                  <a:cubicBezTo>
                    <a:pt x="27697" y="6031"/>
                    <a:pt x="24654" y="1617"/>
                    <a:pt x="21572" y="286"/>
                  </a:cubicBezTo>
                  <a:cubicBezTo>
                    <a:pt x="21124" y="89"/>
                    <a:pt x="20532" y="0"/>
                    <a:pt x="19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713456" y="3057942"/>
              <a:ext cx="771464" cy="684383"/>
            </a:xfrm>
            <a:custGeom>
              <a:avLst/>
              <a:gdLst/>
              <a:ahLst/>
              <a:cxnLst/>
              <a:rect l="l" t="t" r="r" b="b"/>
              <a:pathLst>
                <a:path w="29448" h="26124" extrusionOk="0">
                  <a:moveTo>
                    <a:pt x="18416" y="1"/>
                  </a:moveTo>
                  <a:cubicBezTo>
                    <a:pt x="17260" y="1"/>
                    <a:pt x="16102" y="171"/>
                    <a:pt x="14990" y="510"/>
                  </a:cubicBezTo>
                  <a:cubicBezTo>
                    <a:pt x="14570" y="418"/>
                    <a:pt x="14151" y="374"/>
                    <a:pt x="13738" y="374"/>
                  </a:cubicBezTo>
                  <a:cubicBezTo>
                    <a:pt x="11086" y="374"/>
                    <a:pt x="8650" y="2183"/>
                    <a:pt x="7267" y="4619"/>
                  </a:cubicBezTo>
                  <a:cubicBezTo>
                    <a:pt x="5213" y="6902"/>
                    <a:pt x="4072" y="10021"/>
                    <a:pt x="4186" y="13103"/>
                  </a:cubicBezTo>
                  <a:cubicBezTo>
                    <a:pt x="1637" y="13293"/>
                    <a:pt x="1" y="15880"/>
                    <a:pt x="533" y="18467"/>
                  </a:cubicBezTo>
                  <a:cubicBezTo>
                    <a:pt x="1142" y="21358"/>
                    <a:pt x="3691" y="22880"/>
                    <a:pt x="6354" y="23603"/>
                  </a:cubicBezTo>
                  <a:cubicBezTo>
                    <a:pt x="6887" y="23945"/>
                    <a:pt x="7458" y="24250"/>
                    <a:pt x="7952" y="24516"/>
                  </a:cubicBezTo>
                  <a:cubicBezTo>
                    <a:pt x="9322" y="25239"/>
                    <a:pt x="10843" y="25848"/>
                    <a:pt x="12365" y="26076"/>
                  </a:cubicBezTo>
                  <a:cubicBezTo>
                    <a:pt x="12593" y="26104"/>
                    <a:pt x="12838" y="26123"/>
                    <a:pt x="13087" y="26123"/>
                  </a:cubicBezTo>
                  <a:cubicBezTo>
                    <a:pt x="13832" y="26123"/>
                    <a:pt x="14610" y="25952"/>
                    <a:pt x="15066" y="25353"/>
                  </a:cubicBezTo>
                  <a:cubicBezTo>
                    <a:pt x="15865" y="24326"/>
                    <a:pt x="15257" y="23032"/>
                    <a:pt x="14686" y="22081"/>
                  </a:cubicBezTo>
                  <a:cubicBezTo>
                    <a:pt x="14420" y="21625"/>
                    <a:pt x="14191" y="21168"/>
                    <a:pt x="14001" y="20674"/>
                  </a:cubicBezTo>
                  <a:cubicBezTo>
                    <a:pt x="14191" y="18353"/>
                    <a:pt x="14305" y="15347"/>
                    <a:pt x="15219" y="13065"/>
                  </a:cubicBezTo>
                  <a:cubicBezTo>
                    <a:pt x="16134" y="13310"/>
                    <a:pt x="17199" y="13441"/>
                    <a:pt x="18290" y="13441"/>
                  </a:cubicBezTo>
                  <a:cubicBezTo>
                    <a:pt x="21095" y="13441"/>
                    <a:pt x="24069" y="12570"/>
                    <a:pt x="25110" y="10516"/>
                  </a:cubicBezTo>
                  <a:cubicBezTo>
                    <a:pt x="26396" y="10944"/>
                    <a:pt x="28990" y="11474"/>
                    <a:pt x="29334" y="11474"/>
                  </a:cubicBezTo>
                  <a:cubicBezTo>
                    <a:pt x="29356" y="11474"/>
                    <a:pt x="29369" y="11471"/>
                    <a:pt x="29371" y="11467"/>
                  </a:cubicBezTo>
                  <a:cubicBezTo>
                    <a:pt x="29447" y="8157"/>
                    <a:pt x="28154" y="4809"/>
                    <a:pt x="25643" y="2603"/>
                  </a:cubicBezTo>
                  <a:cubicBezTo>
                    <a:pt x="23614" y="864"/>
                    <a:pt x="21020" y="1"/>
                    <a:pt x="18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713456" y="3289545"/>
              <a:ext cx="415650" cy="452771"/>
            </a:xfrm>
            <a:custGeom>
              <a:avLst/>
              <a:gdLst/>
              <a:ahLst/>
              <a:cxnLst/>
              <a:rect l="l" t="t" r="r" b="b"/>
              <a:pathLst>
                <a:path w="15866" h="17283" extrusionOk="0">
                  <a:moveTo>
                    <a:pt x="4832" y="1"/>
                  </a:moveTo>
                  <a:cubicBezTo>
                    <a:pt x="4376" y="1370"/>
                    <a:pt x="4148" y="2816"/>
                    <a:pt x="4186" y="4262"/>
                  </a:cubicBezTo>
                  <a:cubicBezTo>
                    <a:pt x="1637" y="4452"/>
                    <a:pt x="1" y="7039"/>
                    <a:pt x="533" y="9626"/>
                  </a:cubicBezTo>
                  <a:cubicBezTo>
                    <a:pt x="1142" y="12517"/>
                    <a:pt x="3691" y="14039"/>
                    <a:pt x="6354" y="14762"/>
                  </a:cubicBezTo>
                  <a:cubicBezTo>
                    <a:pt x="6887" y="15104"/>
                    <a:pt x="7458" y="15409"/>
                    <a:pt x="7952" y="15675"/>
                  </a:cubicBezTo>
                  <a:cubicBezTo>
                    <a:pt x="9322" y="16398"/>
                    <a:pt x="10843" y="17007"/>
                    <a:pt x="12365" y="17235"/>
                  </a:cubicBezTo>
                  <a:cubicBezTo>
                    <a:pt x="12593" y="17263"/>
                    <a:pt x="12838" y="17282"/>
                    <a:pt x="13087" y="17282"/>
                  </a:cubicBezTo>
                  <a:cubicBezTo>
                    <a:pt x="13832" y="17282"/>
                    <a:pt x="14610" y="17111"/>
                    <a:pt x="15066" y="16512"/>
                  </a:cubicBezTo>
                  <a:cubicBezTo>
                    <a:pt x="15865" y="15485"/>
                    <a:pt x="15257" y="14191"/>
                    <a:pt x="14686" y="13240"/>
                  </a:cubicBezTo>
                  <a:cubicBezTo>
                    <a:pt x="14610" y="13088"/>
                    <a:pt x="14534" y="12974"/>
                    <a:pt x="14458" y="12822"/>
                  </a:cubicBezTo>
                  <a:cubicBezTo>
                    <a:pt x="14344" y="12746"/>
                    <a:pt x="14191" y="12669"/>
                    <a:pt x="14077" y="12593"/>
                  </a:cubicBezTo>
                  <a:cubicBezTo>
                    <a:pt x="11833" y="11490"/>
                    <a:pt x="10197" y="10044"/>
                    <a:pt x="8523" y="8180"/>
                  </a:cubicBezTo>
                  <a:cubicBezTo>
                    <a:pt x="6392" y="5822"/>
                    <a:pt x="5023" y="3044"/>
                    <a:pt x="4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1285536" y="3205848"/>
              <a:ext cx="79745" cy="156478"/>
            </a:xfrm>
            <a:custGeom>
              <a:avLst/>
              <a:gdLst/>
              <a:ahLst/>
              <a:cxnLst/>
              <a:rect l="l" t="t" r="r" b="b"/>
              <a:pathLst>
                <a:path w="3044" h="5973" extrusionOk="0">
                  <a:moveTo>
                    <a:pt x="0" y="0"/>
                  </a:moveTo>
                  <a:cubicBezTo>
                    <a:pt x="1218" y="1826"/>
                    <a:pt x="1864" y="3728"/>
                    <a:pt x="2169" y="5973"/>
                  </a:cubicBezTo>
                  <a:cubicBezTo>
                    <a:pt x="2435" y="5669"/>
                    <a:pt x="2854" y="5631"/>
                    <a:pt x="3044" y="5288"/>
                  </a:cubicBezTo>
                  <a:cubicBezTo>
                    <a:pt x="2930" y="3957"/>
                    <a:pt x="2473" y="2663"/>
                    <a:pt x="1484" y="1446"/>
                  </a:cubicBezTo>
                  <a:cubicBezTo>
                    <a:pt x="1027" y="913"/>
                    <a:pt x="533" y="457"/>
                    <a:pt x="0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1038372" y="3094224"/>
              <a:ext cx="261137" cy="305987"/>
            </a:xfrm>
            <a:custGeom>
              <a:avLst/>
              <a:gdLst/>
              <a:ahLst/>
              <a:cxnLst/>
              <a:rect l="l" t="t" r="r" b="b"/>
              <a:pathLst>
                <a:path w="9968" h="11680" extrusionOk="0">
                  <a:moveTo>
                    <a:pt x="0" y="0"/>
                  </a:moveTo>
                  <a:lnTo>
                    <a:pt x="0" y="0"/>
                  </a:lnTo>
                  <a:cubicBezTo>
                    <a:pt x="2739" y="1750"/>
                    <a:pt x="4870" y="4261"/>
                    <a:pt x="6658" y="7038"/>
                  </a:cubicBezTo>
                  <a:cubicBezTo>
                    <a:pt x="7647" y="8598"/>
                    <a:pt x="8294" y="9777"/>
                    <a:pt x="9017" y="11680"/>
                  </a:cubicBezTo>
                  <a:cubicBezTo>
                    <a:pt x="9245" y="11566"/>
                    <a:pt x="9968" y="11375"/>
                    <a:pt x="9892" y="11185"/>
                  </a:cubicBezTo>
                  <a:cubicBezTo>
                    <a:pt x="9397" y="9473"/>
                    <a:pt x="8674" y="8027"/>
                    <a:pt x="7685" y="6506"/>
                  </a:cubicBezTo>
                  <a:cubicBezTo>
                    <a:pt x="5935" y="3881"/>
                    <a:pt x="3158" y="989"/>
                    <a:pt x="0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999496" y="3178918"/>
              <a:ext cx="208323" cy="230643"/>
            </a:xfrm>
            <a:custGeom>
              <a:avLst/>
              <a:gdLst/>
              <a:ahLst/>
              <a:cxnLst/>
              <a:rect l="l" t="t" r="r" b="b"/>
              <a:pathLst>
                <a:path w="7952" h="8804" extrusionOk="0">
                  <a:moveTo>
                    <a:pt x="1" y="1"/>
                  </a:moveTo>
                  <a:cubicBezTo>
                    <a:pt x="1446" y="990"/>
                    <a:pt x="2740" y="2284"/>
                    <a:pt x="3805" y="3577"/>
                  </a:cubicBezTo>
                  <a:cubicBezTo>
                    <a:pt x="5098" y="5061"/>
                    <a:pt x="5783" y="6849"/>
                    <a:pt x="6278" y="8675"/>
                  </a:cubicBezTo>
                  <a:cubicBezTo>
                    <a:pt x="6706" y="8761"/>
                    <a:pt x="7112" y="8803"/>
                    <a:pt x="7530" y="8803"/>
                  </a:cubicBezTo>
                  <a:cubicBezTo>
                    <a:pt x="7669" y="8803"/>
                    <a:pt x="7809" y="8799"/>
                    <a:pt x="7952" y="8789"/>
                  </a:cubicBezTo>
                  <a:cubicBezTo>
                    <a:pt x="7381" y="7534"/>
                    <a:pt x="6734" y="6278"/>
                    <a:pt x="5935" y="5175"/>
                  </a:cubicBezTo>
                  <a:cubicBezTo>
                    <a:pt x="4490" y="3120"/>
                    <a:pt x="2397" y="1180"/>
                    <a:pt x="1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977281" y="3627873"/>
              <a:ext cx="156530" cy="98476"/>
            </a:xfrm>
            <a:custGeom>
              <a:avLst/>
              <a:gdLst/>
              <a:ahLst/>
              <a:cxnLst/>
              <a:rect l="l" t="t" r="r" b="b"/>
              <a:pathLst>
                <a:path w="5975" h="3759" extrusionOk="0">
                  <a:moveTo>
                    <a:pt x="1996" y="0"/>
                  </a:moveTo>
                  <a:cubicBezTo>
                    <a:pt x="426" y="0"/>
                    <a:pt x="0" y="3287"/>
                    <a:pt x="2370" y="3711"/>
                  </a:cubicBezTo>
                  <a:cubicBezTo>
                    <a:pt x="2552" y="3744"/>
                    <a:pt x="2727" y="3759"/>
                    <a:pt x="2895" y="3759"/>
                  </a:cubicBezTo>
                  <a:cubicBezTo>
                    <a:pt x="5083" y="3759"/>
                    <a:pt x="5974" y="1154"/>
                    <a:pt x="2370" y="59"/>
                  </a:cubicBezTo>
                  <a:cubicBezTo>
                    <a:pt x="2240" y="19"/>
                    <a:pt x="2115" y="0"/>
                    <a:pt x="1996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997505" y="3411150"/>
              <a:ext cx="56822" cy="195355"/>
            </a:xfrm>
            <a:custGeom>
              <a:avLst/>
              <a:gdLst/>
              <a:ahLst/>
              <a:cxnLst/>
              <a:rect l="l" t="t" r="r" b="b"/>
              <a:pathLst>
                <a:path w="2169" h="7457" extrusionOk="0">
                  <a:moveTo>
                    <a:pt x="1750" y="0"/>
                  </a:moveTo>
                  <a:lnTo>
                    <a:pt x="1750" y="0"/>
                  </a:lnTo>
                  <a:cubicBezTo>
                    <a:pt x="1750" y="0"/>
                    <a:pt x="0" y="1522"/>
                    <a:pt x="115" y="4223"/>
                  </a:cubicBezTo>
                  <a:cubicBezTo>
                    <a:pt x="229" y="6886"/>
                    <a:pt x="2169" y="7457"/>
                    <a:pt x="2169" y="7457"/>
                  </a:cubicBezTo>
                  <a:cubicBezTo>
                    <a:pt x="2169" y="7457"/>
                    <a:pt x="723" y="5973"/>
                    <a:pt x="799" y="3690"/>
                  </a:cubicBezTo>
                  <a:cubicBezTo>
                    <a:pt x="875" y="1408"/>
                    <a:pt x="1750" y="0"/>
                    <a:pt x="1750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922767" y="3362319"/>
              <a:ext cx="56822" cy="194359"/>
            </a:xfrm>
            <a:custGeom>
              <a:avLst/>
              <a:gdLst/>
              <a:ahLst/>
              <a:cxnLst/>
              <a:rect l="l" t="t" r="r" b="b"/>
              <a:pathLst>
                <a:path w="2169" h="7419" extrusionOk="0">
                  <a:moveTo>
                    <a:pt x="1750" y="0"/>
                  </a:moveTo>
                  <a:cubicBezTo>
                    <a:pt x="1750" y="0"/>
                    <a:pt x="0" y="1484"/>
                    <a:pt x="114" y="4185"/>
                  </a:cubicBezTo>
                  <a:cubicBezTo>
                    <a:pt x="228" y="6886"/>
                    <a:pt x="2169" y="7419"/>
                    <a:pt x="2169" y="7419"/>
                  </a:cubicBezTo>
                  <a:cubicBezTo>
                    <a:pt x="2169" y="7419"/>
                    <a:pt x="723" y="5973"/>
                    <a:pt x="799" y="3690"/>
                  </a:cubicBezTo>
                  <a:cubicBezTo>
                    <a:pt x="875" y="1408"/>
                    <a:pt x="1750" y="0"/>
                    <a:pt x="1750" y="0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782222" y="3490866"/>
              <a:ext cx="280104" cy="254456"/>
            </a:xfrm>
            <a:custGeom>
              <a:avLst/>
              <a:gdLst/>
              <a:ahLst/>
              <a:cxnLst/>
              <a:rect l="l" t="t" r="r" b="b"/>
              <a:pathLst>
                <a:path w="10692" h="9713" extrusionOk="0">
                  <a:moveTo>
                    <a:pt x="1675" y="1"/>
                  </a:moveTo>
                  <a:lnTo>
                    <a:pt x="1675" y="1"/>
                  </a:lnTo>
                  <a:cubicBezTo>
                    <a:pt x="1256" y="343"/>
                    <a:pt x="77" y="495"/>
                    <a:pt x="39" y="2512"/>
                  </a:cubicBezTo>
                  <a:cubicBezTo>
                    <a:pt x="1" y="4566"/>
                    <a:pt x="1028" y="5137"/>
                    <a:pt x="4909" y="7762"/>
                  </a:cubicBezTo>
                  <a:cubicBezTo>
                    <a:pt x="7291" y="9397"/>
                    <a:pt x="8928" y="9713"/>
                    <a:pt x="9837" y="9713"/>
                  </a:cubicBezTo>
                  <a:cubicBezTo>
                    <a:pt x="10408" y="9713"/>
                    <a:pt x="10691" y="9588"/>
                    <a:pt x="10691" y="9588"/>
                  </a:cubicBezTo>
                  <a:cubicBezTo>
                    <a:pt x="10691" y="9588"/>
                    <a:pt x="9093" y="9093"/>
                    <a:pt x="8180" y="8485"/>
                  </a:cubicBezTo>
                  <a:cubicBezTo>
                    <a:pt x="7229" y="7876"/>
                    <a:pt x="6849" y="7229"/>
                    <a:pt x="6697" y="6316"/>
                  </a:cubicBezTo>
                  <a:cubicBezTo>
                    <a:pt x="6506" y="5365"/>
                    <a:pt x="7534" y="4414"/>
                    <a:pt x="7534" y="4414"/>
                  </a:cubicBezTo>
                  <a:cubicBezTo>
                    <a:pt x="7366" y="4373"/>
                    <a:pt x="7211" y="4355"/>
                    <a:pt x="7070" y="4355"/>
                  </a:cubicBezTo>
                  <a:cubicBezTo>
                    <a:pt x="5479" y="4355"/>
                    <a:pt x="5479" y="6696"/>
                    <a:pt x="5479" y="6696"/>
                  </a:cubicBezTo>
                  <a:cubicBezTo>
                    <a:pt x="5479" y="6696"/>
                    <a:pt x="4148" y="5821"/>
                    <a:pt x="3615" y="4414"/>
                  </a:cubicBezTo>
                  <a:cubicBezTo>
                    <a:pt x="3083" y="3006"/>
                    <a:pt x="3957" y="1066"/>
                    <a:pt x="3958" y="1066"/>
                  </a:cubicBezTo>
                  <a:lnTo>
                    <a:pt x="3958" y="1066"/>
                  </a:lnTo>
                  <a:cubicBezTo>
                    <a:pt x="3957" y="1066"/>
                    <a:pt x="3349" y="1294"/>
                    <a:pt x="2816" y="2245"/>
                  </a:cubicBezTo>
                  <a:cubicBezTo>
                    <a:pt x="2284" y="3158"/>
                    <a:pt x="2702" y="4870"/>
                    <a:pt x="2702" y="4870"/>
                  </a:cubicBezTo>
                  <a:cubicBezTo>
                    <a:pt x="2702" y="4870"/>
                    <a:pt x="952" y="3995"/>
                    <a:pt x="838" y="2778"/>
                  </a:cubicBezTo>
                  <a:cubicBezTo>
                    <a:pt x="724" y="1522"/>
                    <a:pt x="1447" y="876"/>
                    <a:pt x="1675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1104125" y="3791864"/>
              <a:ext cx="123626" cy="104947"/>
            </a:xfrm>
            <a:custGeom>
              <a:avLst/>
              <a:gdLst/>
              <a:ahLst/>
              <a:cxnLst/>
              <a:rect l="l" t="t" r="r" b="b"/>
              <a:pathLst>
                <a:path w="4719" h="4006" extrusionOk="0">
                  <a:moveTo>
                    <a:pt x="4072" y="0"/>
                  </a:moveTo>
                  <a:cubicBezTo>
                    <a:pt x="3314" y="340"/>
                    <a:pt x="2413" y="590"/>
                    <a:pt x="1627" y="590"/>
                  </a:cubicBezTo>
                  <a:cubicBezTo>
                    <a:pt x="1268" y="590"/>
                    <a:pt x="934" y="538"/>
                    <a:pt x="648" y="419"/>
                  </a:cubicBezTo>
                  <a:lnTo>
                    <a:pt x="648" y="419"/>
                  </a:lnTo>
                  <a:cubicBezTo>
                    <a:pt x="538" y="860"/>
                    <a:pt x="0" y="4006"/>
                    <a:pt x="2236" y="4006"/>
                  </a:cubicBezTo>
                  <a:cubicBezTo>
                    <a:pt x="2312" y="4006"/>
                    <a:pt x="2391" y="4002"/>
                    <a:pt x="2474" y="3995"/>
                  </a:cubicBezTo>
                  <a:cubicBezTo>
                    <a:pt x="4719" y="3843"/>
                    <a:pt x="4262" y="951"/>
                    <a:pt x="4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1365252" y="3168072"/>
              <a:ext cx="240231" cy="427805"/>
            </a:xfrm>
            <a:custGeom>
              <a:avLst/>
              <a:gdLst/>
              <a:ahLst/>
              <a:cxnLst/>
              <a:rect l="l" t="t" r="r" b="b"/>
              <a:pathLst>
                <a:path w="9170" h="16330" extrusionOk="0">
                  <a:moveTo>
                    <a:pt x="1835" y="0"/>
                  </a:moveTo>
                  <a:cubicBezTo>
                    <a:pt x="890" y="0"/>
                    <a:pt x="1332" y="3801"/>
                    <a:pt x="1332" y="3801"/>
                  </a:cubicBezTo>
                  <a:lnTo>
                    <a:pt x="1446" y="3611"/>
                  </a:lnTo>
                  <a:lnTo>
                    <a:pt x="1446" y="3611"/>
                  </a:lnTo>
                  <a:cubicBezTo>
                    <a:pt x="1444" y="3615"/>
                    <a:pt x="1331" y="3804"/>
                    <a:pt x="1180" y="4067"/>
                  </a:cubicBezTo>
                  <a:cubicBezTo>
                    <a:pt x="762" y="4828"/>
                    <a:pt x="1" y="6274"/>
                    <a:pt x="229" y="6312"/>
                  </a:cubicBezTo>
                  <a:cubicBezTo>
                    <a:pt x="2930" y="7073"/>
                    <a:pt x="4110" y="11448"/>
                    <a:pt x="3995" y="14225"/>
                  </a:cubicBezTo>
                  <a:cubicBezTo>
                    <a:pt x="3940" y="15145"/>
                    <a:pt x="4190" y="16330"/>
                    <a:pt x="5255" y="16330"/>
                  </a:cubicBezTo>
                  <a:cubicBezTo>
                    <a:pt x="5644" y="16330"/>
                    <a:pt x="6142" y="16171"/>
                    <a:pt x="6773" y="15785"/>
                  </a:cubicBezTo>
                  <a:cubicBezTo>
                    <a:pt x="9169" y="14339"/>
                    <a:pt x="8789" y="10649"/>
                    <a:pt x="7686" y="10382"/>
                  </a:cubicBezTo>
                  <a:cubicBezTo>
                    <a:pt x="7318" y="10281"/>
                    <a:pt x="6992" y="10247"/>
                    <a:pt x="6722" y="10247"/>
                  </a:cubicBezTo>
                  <a:cubicBezTo>
                    <a:pt x="6181" y="10247"/>
                    <a:pt x="5860" y="10382"/>
                    <a:pt x="5860" y="10382"/>
                  </a:cubicBezTo>
                  <a:cubicBezTo>
                    <a:pt x="5860" y="10382"/>
                    <a:pt x="6202" y="4790"/>
                    <a:pt x="2626" y="567"/>
                  </a:cubicBezTo>
                  <a:cubicBezTo>
                    <a:pt x="2291" y="166"/>
                    <a:pt x="2033" y="0"/>
                    <a:pt x="1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1443999" y="3231756"/>
              <a:ext cx="161481" cy="364119"/>
            </a:xfrm>
            <a:custGeom>
              <a:avLst/>
              <a:gdLst/>
              <a:ahLst/>
              <a:cxnLst/>
              <a:rect l="l" t="t" r="r" b="b"/>
              <a:pathLst>
                <a:path w="6164" h="13899" extrusionOk="0">
                  <a:moveTo>
                    <a:pt x="913" y="0"/>
                  </a:moveTo>
                  <a:cubicBezTo>
                    <a:pt x="1104" y="1332"/>
                    <a:pt x="1142" y="2701"/>
                    <a:pt x="837" y="4071"/>
                  </a:cubicBezTo>
                  <a:cubicBezTo>
                    <a:pt x="647" y="4870"/>
                    <a:pt x="381" y="5821"/>
                    <a:pt x="0" y="6734"/>
                  </a:cubicBezTo>
                  <a:cubicBezTo>
                    <a:pt x="723" y="8332"/>
                    <a:pt x="1027" y="10272"/>
                    <a:pt x="989" y="11794"/>
                  </a:cubicBezTo>
                  <a:cubicBezTo>
                    <a:pt x="934" y="12714"/>
                    <a:pt x="1184" y="13899"/>
                    <a:pt x="2249" y="13899"/>
                  </a:cubicBezTo>
                  <a:cubicBezTo>
                    <a:pt x="2638" y="13899"/>
                    <a:pt x="3136" y="13740"/>
                    <a:pt x="3767" y="13354"/>
                  </a:cubicBezTo>
                  <a:cubicBezTo>
                    <a:pt x="6163" y="11908"/>
                    <a:pt x="5783" y="8218"/>
                    <a:pt x="4680" y="7951"/>
                  </a:cubicBezTo>
                  <a:cubicBezTo>
                    <a:pt x="4312" y="7850"/>
                    <a:pt x="3986" y="7816"/>
                    <a:pt x="3716" y="7816"/>
                  </a:cubicBezTo>
                  <a:cubicBezTo>
                    <a:pt x="3175" y="7816"/>
                    <a:pt x="2854" y="7951"/>
                    <a:pt x="2854" y="7951"/>
                  </a:cubicBezTo>
                  <a:cubicBezTo>
                    <a:pt x="2854" y="7951"/>
                    <a:pt x="3120" y="3843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1462729" y="3467734"/>
              <a:ext cx="138166" cy="96354"/>
            </a:xfrm>
            <a:custGeom>
              <a:avLst/>
              <a:gdLst/>
              <a:ahLst/>
              <a:cxnLst/>
              <a:rect l="l" t="t" r="r" b="b"/>
              <a:pathLst>
                <a:path w="5274" h="3678" extrusionOk="0">
                  <a:moveTo>
                    <a:pt x="2992" y="1"/>
                  </a:moveTo>
                  <a:cubicBezTo>
                    <a:pt x="2926" y="1"/>
                    <a:pt x="2857" y="3"/>
                    <a:pt x="2785" y="9"/>
                  </a:cubicBezTo>
                  <a:cubicBezTo>
                    <a:pt x="1576" y="80"/>
                    <a:pt x="0" y="3677"/>
                    <a:pt x="1636" y="3677"/>
                  </a:cubicBezTo>
                  <a:cubicBezTo>
                    <a:pt x="1750" y="3677"/>
                    <a:pt x="1879" y="3660"/>
                    <a:pt x="2024" y="3623"/>
                  </a:cubicBezTo>
                  <a:cubicBezTo>
                    <a:pt x="4206" y="3105"/>
                    <a:pt x="5273" y="1"/>
                    <a:pt x="2992" y="1"/>
                  </a:cubicBezTo>
                  <a:close/>
                </a:path>
              </a:pathLst>
            </a:custGeom>
            <a:solidFill>
              <a:srgbClr val="4D352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1152982" y="3949331"/>
              <a:ext cx="136568" cy="270201"/>
            </a:xfrm>
            <a:custGeom>
              <a:avLst/>
              <a:gdLst/>
              <a:ahLst/>
              <a:cxnLst/>
              <a:rect l="l" t="t" r="r" b="b"/>
              <a:pathLst>
                <a:path w="5213" h="10314" extrusionOk="0">
                  <a:moveTo>
                    <a:pt x="1446" y="0"/>
                  </a:moveTo>
                  <a:lnTo>
                    <a:pt x="1446" y="0"/>
                  </a:lnTo>
                  <a:cubicBezTo>
                    <a:pt x="1294" y="38"/>
                    <a:pt x="533" y="1978"/>
                    <a:pt x="267" y="4033"/>
                  </a:cubicBezTo>
                  <a:cubicBezTo>
                    <a:pt x="0" y="6125"/>
                    <a:pt x="609" y="8370"/>
                    <a:pt x="2093" y="9397"/>
                  </a:cubicBezTo>
                  <a:cubicBezTo>
                    <a:pt x="3276" y="10237"/>
                    <a:pt x="4611" y="10314"/>
                    <a:pt x="5058" y="10314"/>
                  </a:cubicBezTo>
                  <a:cubicBezTo>
                    <a:pt x="5157" y="10314"/>
                    <a:pt x="5212" y="10310"/>
                    <a:pt x="5212" y="10310"/>
                  </a:cubicBezTo>
                  <a:cubicBezTo>
                    <a:pt x="5212" y="10310"/>
                    <a:pt x="2169" y="10044"/>
                    <a:pt x="1446" y="7076"/>
                  </a:cubicBezTo>
                  <a:cubicBezTo>
                    <a:pt x="685" y="4071"/>
                    <a:pt x="1446" y="0"/>
                    <a:pt x="1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1277546" y="3549677"/>
              <a:ext cx="60831" cy="176440"/>
            </a:xfrm>
            <a:custGeom>
              <a:avLst/>
              <a:gdLst/>
              <a:ahLst/>
              <a:cxnLst/>
              <a:rect l="l" t="t" r="r" b="b"/>
              <a:pathLst>
                <a:path w="2322" h="6735" extrusionOk="0">
                  <a:moveTo>
                    <a:pt x="1827" y="0"/>
                  </a:moveTo>
                  <a:cubicBezTo>
                    <a:pt x="1827" y="0"/>
                    <a:pt x="1789" y="1484"/>
                    <a:pt x="1256" y="3462"/>
                  </a:cubicBezTo>
                  <a:cubicBezTo>
                    <a:pt x="724" y="5403"/>
                    <a:pt x="1" y="6734"/>
                    <a:pt x="1" y="6734"/>
                  </a:cubicBezTo>
                  <a:cubicBezTo>
                    <a:pt x="1" y="6734"/>
                    <a:pt x="1294" y="5631"/>
                    <a:pt x="1827" y="3881"/>
                  </a:cubicBezTo>
                  <a:cubicBezTo>
                    <a:pt x="2322" y="2093"/>
                    <a:pt x="1827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1237701" y="3532728"/>
              <a:ext cx="30913" cy="216313"/>
            </a:xfrm>
            <a:custGeom>
              <a:avLst/>
              <a:gdLst/>
              <a:ahLst/>
              <a:cxnLst/>
              <a:rect l="l" t="t" r="r" b="b"/>
              <a:pathLst>
                <a:path w="1180" h="8257" extrusionOk="0">
                  <a:moveTo>
                    <a:pt x="533" y="1"/>
                  </a:moveTo>
                  <a:cubicBezTo>
                    <a:pt x="533" y="1"/>
                    <a:pt x="0" y="2702"/>
                    <a:pt x="114" y="3995"/>
                  </a:cubicBezTo>
                  <a:cubicBezTo>
                    <a:pt x="228" y="5289"/>
                    <a:pt x="228" y="8256"/>
                    <a:pt x="228" y="8256"/>
                  </a:cubicBezTo>
                  <a:cubicBezTo>
                    <a:pt x="228" y="8256"/>
                    <a:pt x="609" y="7762"/>
                    <a:pt x="913" y="4832"/>
                  </a:cubicBezTo>
                  <a:cubicBezTo>
                    <a:pt x="1179" y="1903"/>
                    <a:pt x="533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French Revolution by Slidesgo">
  <a:themeElements>
    <a:clrScheme name="Simple Light">
      <a:dk1>
        <a:srgbClr val="4D352F"/>
      </a:dk1>
      <a:lt1>
        <a:srgbClr val="C4E2E4"/>
      </a:lt1>
      <a:dk2>
        <a:srgbClr val="FFFFFF"/>
      </a:dk2>
      <a:lt2>
        <a:srgbClr val="F1B44F"/>
      </a:lt2>
      <a:accent1>
        <a:srgbClr val="D37932"/>
      </a:accent1>
      <a:accent2>
        <a:srgbClr val="639FA0"/>
      </a:accent2>
      <a:accent3>
        <a:srgbClr val="FCBDB0"/>
      </a:accent3>
      <a:accent4>
        <a:srgbClr val="F88690"/>
      </a:accent4>
      <a:accent5>
        <a:srgbClr val="8F3C3C"/>
      </a:accent5>
      <a:accent6>
        <a:srgbClr val="9CA0A0"/>
      </a:accent6>
      <a:hlink>
        <a:srgbClr val="4D35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146</Words>
  <Application>Microsoft Office PowerPoint</Application>
  <PresentationFormat>화면 슬라이드 쇼(16:9)</PresentationFormat>
  <Paragraphs>50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Commissioner</vt:lpstr>
      <vt:lpstr>HY헤드라인M</vt:lpstr>
      <vt:lpstr>Courgette</vt:lpstr>
      <vt:lpstr>Arial</vt:lpstr>
      <vt:lpstr>Sniglet</vt:lpstr>
      <vt:lpstr>The French Revolution by Slidesgo</vt:lpstr>
      <vt:lpstr>바로 로그인 2조</vt:lpstr>
      <vt:lpstr>Table of contents</vt:lpstr>
      <vt:lpstr>일반 회원 로그인 소셜 로그인</vt:lpstr>
      <vt:lpstr>PowerPoint 프레젠테이션</vt:lpstr>
      <vt:lpstr>PowerPoint 프레젠테이션</vt:lpstr>
      <vt:lpstr>고객센터, 댓글 구현</vt:lpstr>
      <vt:lpstr>PowerPoint 프레젠테이션</vt:lpstr>
      <vt:lpstr>PowerPoint 프레젠테이션</vt:lpstr>
      <vt:lpstr>판매 게시글, 물품 리스트</vt:lpstr>
      <vt:lpstr>PowerPoint 프레젠테이션</vt:lpstr>
      <vt:lpstr>PowerPoint 프레젠테이션</vt:lpstr>
      <vt:lpstr>마이페이지, 인수인계, 거래 기능</vt:lpstr>
      <vt:lpstr>PowerPoint 프레젠테이션</vt:lpstr>
      <vt:lpstr>PowerPoint 프레젠테이션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바로 로그인 2조</dc:title>
  <cp:lastModifiedBy>508-15</cp:lastModifiedBy>
  <cp:revision>14</cp:revision>
  <dcterms:modified xsi:type="dcterms:W3CDTF">2023-11-15T03:39:51Z</dcterms:modified>
</cp:coreProperties>
</file>