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8" autoAdjust="0"/>
    <p:restoredTop sz="94660"/>
  </p:normalViewPr>
  <p:slideViewPr>
    <p:cSldViewPr snapToGrid="0">
      <p:cViewPr>
        <p:scale>
          <a:sx n="50" d="100"/>
          <a:sy n="50" d="100"/>
        </p:scale>
        <p:origin x="834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AA7FF-65E1-7928-00FD-BEE414C9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67AEC-71B9-AD41-995D-DCED521A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3A041-C4E6-FDE6-1F7A-776C7A3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79A38-D9E5-9DD1-025B-9C5BCB17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68743-13E0-2121-C392-2AEAA96C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432BC-B04C-1D2F-0F79-D9712C4C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CEDD30-5133-5FD8-1A68-E7297402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41611-FD72-7E81-5439-FF0BD46B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2F5A8-EED3-5231-39CF-54C91500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6C9BA-145C-9666-0956-D0CD1A1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8D9323-ABFF-CE09-9F7C-424932944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727D1-BE53-84F9-A74A-2EE3417B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4E56A-A700-3386-3269-9CC4A2E7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07DD3-E768-1734-983A-AC7310E6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92E69-B79F-E339-11B7-0B9AF2FD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7A86B-C5AB-CB3A-040B-EE2BA267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C1DF6-2EA9-9221-D27C-9928C196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0B1E-297A-0AE1-678F-2143232C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AA051-C130-4E2D-3263-2E4C51A1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55753-31D0-6D59-4824-1CFDBCFD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2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FFBD9-8943-63E9-BBFE-669F1FD7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258D9-9D9B-063C-5BE0-85208DFA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D251A-876D-290F-8164-026631C8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21C54-7171-232D-5A1F-83937B5A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FCD3D-5542-92E2-DB7F-CADA68B3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3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176E9-020F-6CAF-B7A2-9C25508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FC9D6-5856-543D-E791-A08D5E7F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B0797-11B6-0B89-A004-D97BC8CBE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C7DB87-A664-5568-D94B-E1A165C5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8FA02-D78B-DE98-89D1-75285F9F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A5867-21D2-0D1A-6D27-1DF658AD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9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BF028-EF28-F315-E08F-D81FA14F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E848A-1047-6290-0F51-01122CDE0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39743-954C-B75B-B0BB-6FE408FD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1CA4A9-520C-03DF-3D6E-D2E8254DF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33D5CA-EC31-DCE1-B538-7043550A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7096E2-F757-A1EB-9064-325265AB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A8EFA8-7332-31DB-B060-3CFF984B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CEDF0-90C2-9220-86FA-A2BE8B24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7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3A0CE-9FA3-78FD-5324-167B8EC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D88CA6-803E-8CE4-4C38-0FBB352F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F0364C-9411-37BC-E862-3586755B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1DCAF-CCB3-5A37-246E-C4604BA4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9592F9-F021-ED04-1F16-D9876341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143D0-E123-2B0C-61FA-647CBAAD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3DEEC-FE32-4556-D608-EF3A4216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5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1B951-E5A7-0B1B-0C62-16DA3BE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D1D5A-1F1E-A460-7124-34831BCF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D3387-13BA-EFDD-EE98-F112D4EC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9572A-0D84-227D-E688-5C70D275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257BA-F84F-EA48-32DB-F1A8AAC6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70A73-B585-D8C8-37C5-FF3E9D4E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3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A9855-6D44-5CF6-2EDC-75343F02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F64051-8DD6-9140-A5EC-EAA968789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E8D51-A7D6-9242-DDE4-BC910E26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EC390-E7DF-CA28-5917-D23DE4E2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051DE-47CE-271C-C6EB-BB76395A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60BA8-311F-8646-8B69-1CEF819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9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907C23-17A5-FAF6-8757-A0AC3E99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5D585-1D9C-C623-61AD-022FDF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A4642-2C42-AFEA-63BE-A0B8E2176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041E-5203-4543-AAF5-7C89F8140D5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550A6-57F2-6FE8-AA76-AA3F9FDF6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CCDD3-15CA-D36C-DE39-8707C43E0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3014-47DA-46BB-B3C4-0B872800F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7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540000" y="180000"/>
            <a:ext cx="10800000" cy="6494846"/>
            <a:chOff x="180000" y="180000"/>
            <a:chExt cx="10800000" cy="64948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60C3455-87AF-B12B-53BC-6A43C49FC0CA}"/>
                </a:ext>
              </a:extLst>
            </p:cNvPr>
            <p:cNvSpPr/>
            <p:nvPr/>
          </p:nvSpPr>
          <p:spPr>
            <a:xfrm>
              <a:off x="180000" y="180000"/>
              <a:ext cx="1440000" cy="7200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Index.jsp</a:t>
              </a:r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40D933-0F16-F07A-40CD-42C5106B9CD0}"/>
                </a:ext>
              </a:extLst>
            </p:cNvPr>
            <p:cNvSpPr/>
            <p:nvPr/>
          </p:nvSpPr>
          <p:spPr>
            <a:xfrm>
              <a:off x="5220000" y="180000"/>
              <a:ext cx="1440000" cy="7200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Login.jsp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4D2F33-C1DA-1FB4-1FC9-B753E714F3CF}"/>
                </a:ext>
              </a:extLst>
            </p:cNvPr>
            <p:cNvSpPr/>
            <p:nvPr/>
          </p:nvSpPr>
          <p:spPr>
            <a:xfrm>
              <a:off x="2340000" y="180000"/>
              <a:ext cx="2160000" cy="720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LoginServlet.java</a:t>
              </a:r>
              <a:br>
                <a:rPr lang="en-US" altLang="ko-KR" sz="1400" dirty="0"/>
              </a:br>
              <a:r>
                <a:rPr lang="en-US" altLang="ko-KR" sz="1400" dirty="0"/>
                <a:t>login.do (get)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625896-05A0-8597-3547-435CE6EC5A30}"/>
                </a:ext>
              </a:extLst>
            </p:cNvPr>
            <p:cNvSpPr/>
            <p:nvPr/>
          </p:nvSpPr>
          <p:spPr>
            <a:xfrm>
              <a:off x="7380000" y="180000"/>
              <a:ext cx="2160000" cy="720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LoginServlet.java</a:t>
              </a:r>
              <a:br>
                <a:rPr lang="en-US" altLang="ko-KR" sz="1400" dirty="0"/>
              </a:br>
              <a:r>
                <a:rPr lang="en-US" altLang="ko-KR" sz="1400" dirty="0"/>
                <a:t>login.do(post)</a:t>
              </a:r>
              <a:endParaRPr lang="ko-KR" altLang="en-US" sz="1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8458DD-4FB8-E873-055C-8B8963797E26}"/>
                </a:ext>
              </a:extLst>
            </p:cNvPr>
            <p:cNvSpPr/>
            <p:nvPr/>
          </p:nvSpPr>
          <p:spPr>
            <a:xfrm>
              <a:off x="7380000" y="1260000"/>
              <a:ext cx="2160000" cy="10800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MemberDAO.java</a:t>
              </a:r>
              <a:br>
                <a:rPr lang="en-US" altLang="ko-KR" sz="1400" dirty="0"/>
              </a:br>
              <a:r>
                <a:rPr lang="en-US" altLang="ko-KR" sz="1400" dirty="0" err="1"/>
                <a:t>userCheck</a:t>
              </a:r>
              <a:r>
                <a:rPr lang="en-US" altLang="ko-KR" sz="1400" dirty="0"/>
                <a:t>()</a:t>
              </a:r>
              <a:br>
                <a:rPr lang="en-US" altLang="ko-KR" sz="1400" dirty="0"/>
              </a:br>
              <a:r>
                <a:rPr lang="en-US" altLang="ko-KR" sz="1400" dirty="0" err="1"/>
                <a:t>getMember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26B54D4-97AF-30D6-9781-E9E389254CD1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6660000" y="540000"/>
              <a:ext cx="72000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C61A729E-A799-C38C-3347-0C2BF8E789BB}"/>
                </a:ext>
              </a:extLst>
            </p:cNvPr>
            <p:cNvCxnSpPr/>
            <p:nvPr/>
          </p:nvCxnSpPr>
          <p:spPr>
            <a:xfrm rot="10800000">
              <a:off x="5940000" y="900000"/>
              <a:ext cx="1440000" cy="900000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6DAE66-925B-F83D-1A07-4C867C138302}"/>
                </a:ext>
              </a:extLst>
            </p:cNvPr>
            <p:cNvSpPr txBox="1"/>
            <p:nvPr/>
          </p:nvSpPr>
          <p:spPr>
            <a:xfrm>
              <a:off x="6414671" y="1492223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인증 실패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FE31E6-746E-4A1E-FEBF-22BE2F692E83}"/>
                </a:ext>
              </a:extLst>
            </p:cNvPr>
            <p:cNvSpPr/>
            <p:nvPr/>
          </p:nvSpPr>
          <p:spPr>
            <a:xfrm>
              <a:off x="7740000" y="2700000"/>
              <a:ext cx="1440000" cy="7200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Main.jsp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9AFFBF-EC64-1CD7-2386-ED73DC1E3131}"/>
                </a:ext>
              </a:extLst>
            </p:cNvPr>
            <p:cNvSpPr txBox="1"/>
            <p:nvPr/>
          </p:nvSpPr>
          <p:spPr>
            <a:xfrm>
              <a:off x="9801347" y="540000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로그인 성공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540000" y="1260000"/>
              <a:ext cx="1440000" cy="720000"/>
              <a:chOff x="10077240" y="1260000"/>
              <a:chExt cx="1440000" cy="7200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4738F0F-F32E-8AE0-DB6A-6A533D41161F}"/>
                  </a:ext>
                </a:extLst>
              </p:cNvPr>
              <p:cNvSpPr/>
              <p:nvPr/>
            </p:nvSpPr>
            <p:spPr>
              <a:xfrm>
                <a:off x="10797240" y="1260000"/>
                <a:ext cx="720000" cy="72000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DB</a:t>
                </a:r>
                <a:endParaRPr lang="ko-KR" altLang="en-US" sz="1400" dirty="0"/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BBF82CE-ECF9-DB79-25D8-5B9ECD3EAAA6}"/>
                  </a:ext>
                </a:extLst>
              </p:cNvPr>
              <p:cNvCxnSpPr/>
              <p:nvPr/>
            </p:nvCxnSpPr>
            <p:spPr>
              <a:xfrm>
                <a:off x="10077240" y="1500000"/>
                <a:ext cx="7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7A14E66-61C4-BA15-9A1F-CF0AA6F32EA4}"/>
                  </a:ext>
                </a:extLst>
              </p:cNvPr>
              <p:cNvCxnSpPr/>
              <p:nvPr/>
            </p:nvCxnSpPr>
            <p:spPr>
              <a:xfrm flipH="1">
                <a:off x="10077240" y="1740000"/>
                <a:ext cx="7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DC869E1-AA41-50D4-F2A7-BAC5DD4F2D08}"/>
                </a:ext>
              </a:extLst>
            </p:cNvPr>
            <p:cNvSpPr/>
            <p:nvPr/>
          </p:nvSpPr>
          <p:spPr>
            <a:xfrm>
              <a:off x="3060000" y="2700000"/>
              <a:ext cx="2160000" cy="720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LogoutServlet.java</a:t>
              </a:r>
              <a:br>
                <a:rPr lang="en-US" altLang="ko-KR" sz="1400" dirty="0"/>
              </a:br>
              <a:r>
                <a:rPr lang="en-US" altLang="ko-KR" sz="1400" dirty="0"/>
                <a:t>logout.do ( get )</a:t>
              </a:r>
              <a:endParaRPr lang="ko-KR" altLang="en-US" sz="14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55FA4D8-7207-9AFE-DCE6-A8B4026BE453}"/>
                </a:ext>
              </a:extLst>
            </p:cNvPr>
            <p:cNvCxnSpPr/>
            <p:nvPr/>
          </p:nvCxnSpPr>
          <p:spPr>
            <a:xfrm flipH="1">
              <a:off x="5220000" y="3060000"/>
              <a:ext cx="252000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2B6394-332E-3A1D-5DA1-8BB2322CA6FE}"/>
                </a:ext>
              </a:extLst>
            </p:cNvPr>
            <p:cNvSpPr txBox="1"/>
            <p:nvPr/>
          </p:nvSpPr>
          <p:spPr>
            <a:xfrm>
              <a:off x="5817799" y="2752223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로그아웃 버튼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D3FA33-15D3-A7D0-4A82-C3581B8C20C7}"/>
                </a:ext>
              </a:extLst>
            </p:cNvPr>
            <p:cNvSpPr txBox="1"/>
            <p:nvPr/>
          </p:nvSpPr>
          <p:spPr>
            <a:xfrm>
              <a:off x="4140000" y="213519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세션 제거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6B6FDDD-C1BE-D542-C8B0-C78EDE9B2140}"/>
                </a:ext>
              </a:extLst>
            </p:cNvPr>
            <p:cNvSpPr/>
            <p:nvPr/>
          </p:nvSpPr>
          <p:spPr>
            <a:xfrm>
              <a:off x="2340000" y="4860000"/>
              <a:ext cx="3158939" cy="7200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memberUpdate.jsp</a:t>
              </a:r>
              <a:endParaRPr lang="ko-KR" altLang="en-US" sz="1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3105F2D-176E-0E19-D0BD-E14D81E44869}"/>
                </a:ext>
              </a:extLst>
            </p:cNvPr>
            <p:cNvSpPr/>
            <p:nvPr/>
          </p:nvSpPr>
          <p:spPr>
            <a:xfrm>
              <a:off x="6660000" y="4860000"/>
              <a:ext cx="2880000" cy="720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MemberUpdateServlet.java</a:t>
              </a:r>
              <a:br>
                <a:rPr lang="en-US" altLang="ko-KR" sz="1400" dirty="0"/>
              </a:br>
              <a:r>
                <a:rPr lang="en-US" altLang="ko-KR" sz="1400" dirty="0"/>
                <a:t>memberUpdate.do ( get )</a:t>
              </a:r>
              <a:endParaRPr lang="ko-KR" altLang="en-US" sz="1400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FBA485A-54AA-B434-1A9C-7E063DA68FA4}"/>
                </a:ext>
              </a:extLst>
            </p:cNvPr>
            <p:cNvCxnSpPr/>
            <p:nvPr/>
          </p:nvCxnSpPr>
          <p:spPr>
            <a:xfrm>
              <a:off x="8460000" y="3419999"/>
              <a:ext cx="0" cy="14400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D3C28B-2CE7-8625-4FF9-F8A5B0FE8916}"/>
                </a:ext>
              </a:extLst>
            </p:cNvPr>
            <p:cNvSpPr txBox="1"/>
            <p:nvPr/>
          </p:nvSpPr>
          <p:spPr>
            <a:xfrm>
              <a:off x="8460000" y="3986111"/>
              <a:ext cx="1928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userid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7336CD8-B26B-1D3D-7F18-8965E3160AE9}"/>
                </a:ext>
              </a:extLst>
            </p:cNvPr>
            <p:cNvCxnSpPr>
              <a:stCxn id="39" idx="1"/>
              <a:endCxn id="38" idx="3"/>
            </p:cNvCxnSpPr>
            <p:nvPr/>
          </p:nvCxnSpPr>
          <p:spPr>
            <a:xfrm flipH="1">
              <a:off x="5498939" y="5220000"/>
              <a:ext cx="11610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EB65A41-CD48-658B-DBA1-5B01A4760B90}"/>
                </a:ext>
              </a:extLst>
            </p:cNvPr>
            <p:cNvSpPr/>
            <p:nvPr/>
          </p:nvSpPr>
          <p:spPr>
            <a:xfrm>
              <a:off x="7380000" y="5954846"/>
              <a:ext cx="2160000" cy="7200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MemberDAO.java</a:t>
              </a:r>
            </a:p>
            <a:p>
              <a:pPr algn="ctr"/>
              <a:r>
                <a:rPr lang="en-US" altLang="ko-KR" sz="1400" dirty="0" err="1"/>
                <a:t>getMember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194D3CD-A099-ABD7-60FC-ED8C7060CCD2}"/>
                </a:ext>
              </a:extLst>
            </p:cNvPr>
            <p:cNvSpPr/>
            <p:nvPr/>
          </p:nvSpPr>
          <p:spPr>
            <a:xfrm>
              <a:off x="180000" y="3780000"/>
              <a:ext cx="2880000" cy="720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MemberUpdateServlet.java</a:t>
              </a:r>
              <a:br>
                <a:rPr lang="en-US" altLang="ko-KR" sz="1400" dirty="0"/>
              </a:br>
              <a:r>
                <a:rPr lang="en-US" altLang="ko-KR" sz="1400" dirty="0"/>
                <a:t>memberUpdate.do ( post )</a:t>
              </a:r>
              <a:endParaRPr lang="ko-KR" altLang="en-US" sz="1400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43763C9B-B68E-7308-CB92-39C390C060BE}"/>
                </a:ext>
              </a:extLst>
            </p:cNvPr>
            <p:cNvCxnSpPr>
              <a:stCxn id="38" idx="1"/>
              <a:endCxn id="53" idx="2"/>
            </p:cNvCxnSpPr>
            <p:nvPr/>
          </p:nvCxnSpPr>
          <p:spPr>
            <a:xfrm rot="10800000">
              <a:off x="1620000" y="4500000"/>
              <a:ext cx="720000" cy="720000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7C63B0F-C2FE-78AC-44CE-CB4C69C2E220}"/>
                </a:ext>
              </a:extLst>
            </p:cNvPr>
            <p:cNvSpPr txBox="1"/>
            <p:nvPr/>
          </p:nvSpPr>
          <p:spPr>
            <a:xfrm>
              <a:off x="717188" y="470611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수정버튼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50ED5-EAA6-CB57-4D5E-9BA5FA1DE376}"/>
                </a:ext>
              </a:extLst>
            </p:cNvPr>
            <p:cNvSpPr/>
            <p:nvPr/>
          </p:nvSpPr>
          <p:spPr>
            <a:xfrm>
              <a:off x="180000" y="1260000"/>
              <a:ext cx="2160000" cy="7200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MemberDAO.java</a:t>
              </a:r>
            </a:p>
            <a:p>
              <a:pPr algn="ctr"/>
              <a:r>
                <a:rPr lang="en-US" altLang="ko-KR" sz="1400" dirty="0" err="1"/>
                <a:t>updateMember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0B34EB59-6EE7-BF58-305D-1E49C0FDA271}"/>
                </a:ext>
              </a:extLst>
            </p:cNvPr>
            <p:cNvCxnSpPr/>
            <p:nvPr/>
          </p:nvCxnSpPr>
          <p:spPr>
            <a:xfrm flipV="1">
              <a:off x="900000" y="1979999"/>
              <a:ext cx="0" cy="18000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5154E2-6CFB-D77B-8AE7-33A4FA3A03B3}"/>
                </a:ext>
              </a:extLst>
            </p:cNvPr>
            <p:cNvSpPr txBox="1"/>
            <p:nvPr/>
          </p:nvSpPr>
          <p:spPr>
            <a:xfrm>
              <a:off x="1620000" y="272611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결과</a:t>
              </a: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F25D42D-B717-1050-1256-B8D543E667C7}"/>
                </a:ext>
              </a:extLst>
            </p:cNvPr>
            <p:cNvCxnSpPr/>
            <p:nvPr/>
          </p:nvCxnSpPr>
          <p:spPr>
            <a:xfrm flipH="1">
              <a:off x="1620000" y="1979999"/>
              <a:ext cx="0" cy="18000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DC64DC9-5422-D1A0-F4EA-D518A637C70D}"/>
                </a:ext>
              </a:extLst>
            </p:cNvPr>
            <p:cNvSpPr txBox="1"/>
            <p:nvPr/>
          </p:nvSpPr>
          <p:spPr>
            <a:xfrm>
              <a:off x="3060000" y="38322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수정완료</a:t>
              </a: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A0E50B2-1D53-2A45-048A-84A8CAEBE5C9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1620000" y="540000"/>
              <a:ext cx="72000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1711D11-ADB4-1394-394D-3BE9D3EEA1D7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>
              <a:off x="4500000" y="540000"/>
              <a:ext cx="72000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B35055E-EDE7-ECFE-3563-1ECA66330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0000" y="900000"/>
              <a:ext cx="0" cy="3600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8D2EAFA7-D4C7-CB48-6C45-56500DD71073}"/>
                </a:ext>
              </a:extLst>
            </p:cNvPr>
            <p:cNvCxnSpPr/>
            <p:nvPr/>
          </p:nvCxnSpPr>
          <p:spPr>
            <a:xfrm flipV="1">
              <a:off x="8819999" y="900000"/>
              <a:ext cx="0" cy="3600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886AFEBD-71D6-DA6F-A985-761749C16380}"/>
                </a:ext>
              </a:extLst>
            </p:cNvPr>
            <p:cNvCxnSpPr>
              <a:stCxn id="8" idx="3"/>
              <a:endCxn id="22" idx="3"/>
            </p:cNvCxnSpPr>
            <p:nvPr/>
          </p:nvCxnSpPr>
          <p:spPr>
            <a:xfrm flipH="1">
              <a:off x="9180000" y="540000"/>
              <a:ext cx="360000" cy="2520000"/>
            </a:xfrm>
            <a:prstGeom prst="bentConnector3">
              <a:avLst>
                <a:gd name="adj1" fmla="val -6350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/>
            <p:cNvGrpSpPr/>
            <p:nvPr/>
          </p:nvGrpSpPr>
          <p:grpSpPr>
            <a:xfrm>
              <a:off x="2340000" y="1260000"/>
              <a:ext cx="1440000" cy="720000"/>
              <a:chOff x="10077240" y="1260000"/>
              <a:chExt cx="1440000" cy="72000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4738F0F-F32E-8AE0-DB6A-6A533D41161F}"/>
                  </a:ext>
                </a:extLst>
              </p:cNvPr>
              <p:cNvSpPr/>
              <p:nvPr/>
            </p:nvSpPr>
            <p:spPr>
              <a:xfrm>
                <a:off x="10797240" y="1260000"/>
                <a:ext cx="720000" cy="72000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DB</a:t>
                </a:r>
                <a:endParaRPr lang="ko-KR" altLang="en-US" sz="1400" dirty="0"/>
              </a:p>
            </p:txBody>
          </p: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FBBF82CE-ECF9-DB79-25D8-5B9ECD3EAAA6}"/>
                  </a:ext>
                </a:extLst>
              </p:cNvPr>
              <p:cNvCxnSpPr/>
              <p:nvPr/>
            </p:nvCxnSpPr>
            <p:spPr>
              <a:xfrm>
                <a:off x="10077240" y="1500000"/>
                <a:ext cx="7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B7A14E66-61C4-BA15-9A1F-CF0AA6F32EA4}"/>
                  </a:ext>
                </a:extLst>
              </p:cNvPr>
              <p:cNvCxnSpPr/>
              <p:nvPr/>
            </p:nvCxnSpPr>
            <p:spPr>
              <a:xfrm flipH="1">
                <a:off x="10077240" y="1740000"/>
                <a:ext cx="7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9540000" y="5954846"/>
              <a:ext cx="1440000" cy="720000"/>
              <a:chOff x="10077240" y="1260000"/>
              <a:chExt cx="1440000" cy="72000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4738F0F-F32E-8AE0-DB6A-6A533D41161F}"/>
                  </a:ext>
                </a:extLst>
              </p:cNvPr>
              <p:cNvSpPr/>
              <p:nvPr/>
            </p:nvSpPr>
            <p:spPr>
              <a:xfrm>
                <a:off x="10797240" y="1260000"/>
                <a:ext cx="720000" cy="72000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DB</a:t>
                </a:r>
                <a:endParaRPr lang="ko-KR" altLang="en-US" sz="1400" dirty="0"/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FBBF82CE-ECF9-DB79-25D8-5B9ECD3EAAA6}"/>
                  </a:ext>
                </a:extLst>
              </p:cNvPr>
              <p:cNvCxnSpPr/>
              <p:nvPr/>
            </p:nvCxnSpPr>
            <p:spPr>
              <a:xfrm>
                <a:off x="10077240" y="1500000"/>
                <a:ext cx="7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B7A14E66-61C4-BA15-9A1F-CF0AA6F32EA4}"/>
                  </a:ext>
                </a:extLst>
              </p:cNvPr>
              <p:cNvCxnSpPr/>
              <p:nvPr/>
            </p:nvCxnSpPr>
            <p:spPr>
              <a:xfrm flipH="1">
                <a:off x="10077240" y="1740000"/>
                <a:ext cx="7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8100000" y="5594846"/>
              <a:ext cx="719999" cy="360000"/>
              <a:chOff x="8100000" y="900000"/>
              <a:chExt cx="719999" cy="360000"/>
            </a:xfrm>
          </p:grpSpPr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4B35055E-EDE7-ECFE-3563-1ECA66330A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00000" y="900000"/>
                <a:ext cx="0" cy="3600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8D2EAFA7-D4C7-CB48-6C45-56500DD71073}"/>
                  </a:ext>
                </a:extLst>
              </p:cNvPr>
              <p:cNvCxnSpPr/>
              <p:nvPr/>
            </p:nvCxnSpPr>
            <p:spPr>
              <a:xfrm flipV="1">
                <a:off x="8819999" y="900000"/>
                <a:ext cx="0" cy="3600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8252400" y="2348934"/>
              <a:ext cx="719999" cy="360000"/>
              <a:chOff x="8100000" y="900000"/>
              <a:chExt cx="719999" cy="360000"/>
            </a:xfrm>
          </p:grpSpPr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B35055E-EDE7-ECFE-3563-1ECA66330A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00000" y="900000"/>
                <a:ext cx="0" cy="3600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8D2EAFA7-D4C7-CB48-6C45-56500DD71073}"/>
                  </a:ext>
                </a:extLst>
              </p:cNvPr>
              <p:cNvCxnSpPr/>
              <p:nvPr/>
            </p:nvCxnSpPr>
            <p:spPr>
              <a:xfrm flipV="1">
                <a:off x="8819999" y="900000"/>
                <a:ext cx="0" cy="3600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연결선: 꺾임 81">
              <a:extLst>
                <a:ext uri="{FF2B5EF4-FFF2-40B4-BE49-F238E27FC236}">
                  <a16:creationId xmlns:a16="http://schemas.microsoft.com/office/drawing/2014/main" id="{886AFEBD-71D6-DA6F-A985-761749C16380}"/>
                </a:ext>
              </a:extLst>
            </p:cNvPr>
            <p:cNvCxnSpPr>
              <a:stCxn id="30" idx="0"/>
            </p:cNvCxnSpPr>
            <p:nvPr/>
          </p:nvCxnSpPr>
          <p:spPr>
            <a:xfrm rot="5400000" flipH="1" flipV="1">
              <a:off x="3955454" y="1075454"/>
              <a:ext cx="1809092" cy="144000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81">
              <a:extLst>
                <a:ext uri="{FF2B5EF4-FFF2-40B4-BE49-F238E27FC236}">
                  <a16:creationId xmlns:a16="http://schemas.microsoft.com/office/drawing/2014/main" id="{886AFEBD-71D6-DA6F-A985-761749C16380}"/>
                </a:ext>
              </a:extLst>
            </p:cNvPr>
            <p:cNvCxnSpPr/>
            <p:nvPr/>
          </p:nvCxnSpPr>
          <p:spPr>
            <a:xfrm flipV="1">
              <a:off x="3060000" y="3240000"/>
              <a:ext cx="4679999" cy="900000"/>
            </a:xfrm>
            <a:prstGeom prst="bentConnector3">
              <a:avLst>
                <a:gd name="adj1" fmla="val 73025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6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0C3455-87AF-B12B-53BC-6A43C49FC0CA}"/>
              </a:ext>
            </a:extLst>
          </p:cNvPr>
          <p:cNvSpPr/>
          <p:nvPr/>
        </p:nvSpPr>
        <p:spPr>
          <a:xfrm>
            <a:off x="147909" y="132591"/>
            <a:ext cx="1557601" cy="770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Index.jsp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40D933-0F16-F07A-40CD-42C5106B9CD0}"/>
              </a:ext>
            </a:extLst>
          </p:cNvPr>
          <p:cNvSpPr/>
          <p:nvPr/>
        </p:nvSpPr>
        <p:spPr>
          <a:xfrm>
            <a:off x="4956428" y="132591"/>
            <a:ext cx="1787703" cy="770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Login.jsp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D2F33-C1DA-1FB4-1FC9-B753E714F3CF}"/>
              </a:ext>
            </a:extLst>
          </p:cNvPr>
          <p:cNvSpPr/>
          <p:nvPr/>
        </p:nvSpPr>
        <p:spPr>
          <a:xfrm>
            <a:off x="2005815" y="132591"/>
            <a:ext cx="2687548" cy="7705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LoginServlet.java</a:t>
            </a:r>
            <a:br>
              <a:rPr lang="en-US" altLang="ko-KR" sz="2400" dirty="0"/>
            </a:br>
            <a:r>
              <a:rPr lang="en-US" altLang="ko-KR" sz="2400" dirty="0"/>
              <a:t>login.do (get)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625896-05A0-8597-3547-435CE6EC5A30}"/>
              </a:ext>
            </a:extLst>
          </p:cNvPr>
          <p:cNvSpPr/>
          <p:nvPr/>
        </p:nvSpPr>
        <p:spPr>
          <a:xfrm>
            <a:off x="7389692" y="132591"/>
            <a:ext cx="2687548" cy="7705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LoginServlet.java</a:t>
            </a:r>
            <a:br>
              <a:rPr lang="en-US" altLang="ko-KR" sz="2400" dirty="0"/>
            </a:br>
            <a:r>
              <a:rPr lang="en-US" altLang="ko-KR" sz="2400" dirty="0"/>
              <a:t>login.do(post)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458DD-4FB8-E873-055C-8B8963797E26}"/>
              </a:ext>
            </a:extLst>
          </p:cNvPr>
          <p:cNvSpPr/>
          <p:nvPr/>
        </p:nvSpPr>
        <p:spPr>
          <a:xfrm>
            <a:off x="7389692" y="1589809"/>
            <a:ext cx="2687548" cy="119351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MemberDAO.java</a:t>
            </a:r>
            <a:br>
              <a:rPr lang="en-US" altLang="ko-KR" sz="2400" dirty="0"/>
            </a:br>
            <a:r>
              <a:rPr lang="en-US" altLang="ko-KR" sz="2400" dirty="0" err="1"/>
              <a:t>userCheck</a:t>
            </a:r>
            <a:r>
              <a:rPr lang="en-US" altLang="ko-KR" sz="2400" dirty="0"/>
              <a:t>()</a:t>
            </a:r>
            <a:br>
              <a:rPr lang="en-US" altLang="ko-KR" sz="2400" dirty="0"/>
            </a:br>
            <a:r>
              <a:rPr lang="en-US" altLang="ko-KR" sz="2400" dirty="0" err="1"/>
              <a:t>getMember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6B54D4-97AF-30D6-9781-E9E389254CD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744131" y="517872"/>
            <a:ext cx="64556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35055E-EDE7-ECFE-3563-1ECA66330A8C}"/>
              </a:ext>
            </a:extLst>
          </p:cNvPr>
          <p:cNvCxnSpPr>
            <a:cxnSpLocks/>
          </p:cNvCxnSpPr>
          <p:nvPr/>
        </p:nvCxnSpPr>
        <p:spPr>
          <a:xfrm>
            <a:off x="8345103" y="903153"/>
            <a:ext cx="0" cy="68665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738F0F-F32E-8AE0-DB6A-6A533D41161F}"/>
              </a:ext>
            </a:extLst>
          </p:cNvPr>
          <p:cNvSpPr/>
          <p:nvPr/>
        </p:nvSpPr>
        <p:spPr>
          <a:xfrm>
            <a:off x="11265613" y="1907451"/>
            <a:ext cx="926387" cy="770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</a:t>
            </a:r>
            <a:endParaRPr lang="ko-KR" altLang="en-US" sz="24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61A729E-A799-C38C-3347-0C2BF8E789BB}"/>
              </a:ext>
            </a:extLst>
          </p:cNvPr>
          <p:cNvCxnSpPr>
            <a:stCxn id="9" idx="1"/>
          </p:cNvCxnSpPr>
          <p:nvPr/>
        </p:nvCxnSpPr>
        <p:spPr>
          <a:xfrm rot="10800000">
            <a:off x="5722710" y="903154"/>
            <a:ext cx="1666982" cy="1283413"/>
          </a:xfrm>
          <a:prstGeom prst="bentConnector3">
            <a:avLst>
              <a:gd name="adj1" fmla="val 10053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6DAE66-925B-F83D-1A07-4C867C138302}"/>
              </a:ext>
            </a:extLst>
          </p:cNvPr>
          <p:cNvSpPr txBox="1"/>
          <p:nvPr/>
        </p:nvSpPr>
        <p:spPr>
          <a:xfrm>
            <a:off x="5989838" y="15898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실패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FE31E6-746E-4A1E-FEBF-22BE2F692E83}"/>
              </a:ext>
            </a:extLst>
          </p:cNvPr>
          <p:cNvSpPr/>
          <p:nvPr/>
        </p:nvSpPr>
        <p:spPr>
          <a:xfrm>
            <a:off x="7714184" y="3367239"/>
            <a:ext cx="1787703" cy="770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Main.jsp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9AFFBF-EC64-1CD7-2386-ED73DC1E3131}"/>
              </a:ext>
            </a:extLst>
          </p:cNvPr>
          <p:cNvSpPr txBox="1"/>
          <p:nvPr/>
        </p:nvSpPr>
        <p:spPr>
          <a:xfrm>
            <a:off x="10569648" y="9869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성공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BF82CE-ECF9-DB79-25D8-5B9ECD3EAAA6}"/>
              </a:ext>
            </a:extLst>
          </p:cNvPr>
          <p:cNvCxnSpPr/>
          <p:nvPr/>
        </p:nvCxnSpPr>
        <p:spPr>
          <a:xfrm>
            <a:off x="10077240" y="2043584"/>
            <a:ext cx="1188373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A14E66-61C4-BA15-9A1F-CF0AA6F32EA4}"/>
              </a:ext>
            </a:extLst>
          </p:cNvPr>
          <p:cNvCxnSpPr/>
          <p:nvPr/>
        </p:nvCxnSpPr>
        <p:spPr>
          <a:xfrm flipH="1">
            <a:off x="10077240" y="2536744"/>
            <a:ext cx="1188373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C869E1-AA41-50D4-F2A7-BAC5DD4F2D08}"/>
              </a:ext>
            </a:extLst>
          </p:cNvPr>
          <p:cNvSpPr/>
          <p:nvPr/>
        </p:nvSpPr>
        <p:spPr>
          <a:xfrm>
            <a:off x="3054346" y="2560582"/>
            <a:ext cx="2908739" cy="7705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LogoutServlet.java</a:t>
            </a:r>
            <a:br>
              <a:rPr lang="en-US" altLang="ko-KR" sz="2400" dirty="0"/>
            </a:br>
            <a:r>
              <a:rPr lang="en-US" altLang="ko-KR" sz="2400" dirty="0"/>
              <a:t>logout.do ( get )</a:t>
            </a:r>
            <a:endParaRPr lang="ko-KR" altLang="en-US" sz="2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5FA4D8-7207-9AFE-DCE6-A8B4026BE453}"/>
              </a:ext>
            </a:extLst>
          </p:cNvPr>
          <p:cNvCxnSpPr>
            <a:stCxn id="22" idx="1"/>
            <a:endCxn id="30" idx="3"/>
          </p:cNvCxnSpPr>
          <p:nvPr/>
        </p:nvCxnSpPr>
        <p:spPr>
          <a:xfrm flipH="1" flipV="1">
            <a:off x="5963085" y="2945863"/>
            <a:ext cx="1751099" cy="80665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2B6394-332E-3A1D-5DA1-8BB2322CA6FE}"/>
              </a:ext>
            </a:extLst>
          </p:cNvPr>
          <p:cNvSpPr txBox="1"/>
          <p:nvPr/>
        </p:nvSpPr>
        <p:spPr>
          <a:xfrm>
            <a:off x="6353880" y="28777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 버튼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F972B2-6668-23C6-5C24-AB3984084D21}"/>
              </a:ext>
            </a:extLst>
          </p:cNvPr>
          <p:cNvCxnSpPr>
            <a:cxnSpLocks/>
            <a:stCxn id="30" idx="0"/>
            <a:endCxn id="5" idx="2"/>
          </p:cNvCxnSpPr>
          <p:nvPr/>
        </p:nvCxnSpPr>
        <p:spPr>
          <a:xfrm flipV="1">
            <a:off x="4508716" y="903153"/>
            <a:ext cx="1341564" cy="165742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D3FA33-15D3-A7D0-4A82-C3581B8C20C7}"/>
              </a:ext>
            </a:extLst>
          </p:cNvPr>
          <p:cNvSpPr txBox="1"/>
          <p:nvPr/>
        </p:nvSpPr>
        <p:spPr>
          <a:xfrm>
            <a:off x="3616503" y="21351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세션 제거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B6FDDD-C1BE-D542-C8B0-C78EDE9B2140}"/>
              </a:ext>
            </a:extLst>
          </p:cNvPr>
          <p:cNvSpPr/>
          <p:nvPr/>
        </p:nvSpPr>
        <p:spPr>
          <a:xfrm>
            <a:off x="2794571" y="4721718"/>
            <a:ext cx="3158939" cy="770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memberUpdate.jsp</a:t>
            </a:r>
            <a:endParaRPr lang="ko-KR" altLang="en-US" sz="2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105F2D-176E-0E19-D0BD-E14D81E44869}"/>
              </a:ext>
            </a:extLst>
          </p:cNvPr>
          <p:cNvSpPr/>
          <p:nvPr/>
        </p:nvSpPr>
        <p:spPr>
          <a:xfrm>
            <a:off x="6744131" y="4721718"/>
            <a:ext cx="4198702" cy="7705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MemberUpdateServlet.java</a:t>
            </a:r>
            <a:br>
              <a:rPr lang="en-US" altLang="ko-KR" sz="2400" dirty="0"/>
            </a:br>
            <a:r>
              <a:rPr lang="en-US" altLang="ko-KR" sz="2400" dirty="0"/>
              <a:t>memberUpdate.do ( get )</a:t>
            </a:r>
            <a:endParaRPr lang="ko-KR" altLang="en-US" sz="2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FBA485A-54AA-B434-1A9C-7E063DA68FA4}"/>
              </a:ext>
            </a:extLst>
          </p:cNvPr>
          <p:cNvCxnSpPr>
            <a:stCxn id="22" idx="2"/>
          </p:cNvCxnSpPr>
          <p:nvPr/>
        </p:nvCxnSpPr>
        <p:spPr>
          <a:xfrm flipH="1">
            <a:off x="8608035" y="4137801"/>
            <a:ext cx="1" cy="58391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D3C28B-2CE7-8625-4FF9-F8A5B0FE8916}"/>
              </a:ext>
            </a:extLst>
          </p:cNvPr>
          <p:cNvSpPr txBox="1"/>
          <p:nvPr/>
        </p:nvSpPr>
        <p:spPr>
          <a:xfrm>
            <a:off x="8841774" y="421630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 수정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336CD8-B26B-1D3D-7F18-8965E3160AE9}"/>
              </a:ext>
            </a:extLst>
          </p:cNvPr>
          <p:cNvCxnSpPr>
            <a:stCxn id="39" idx="1"/>
            <a:endCxn id="38" idx="3"/>
          </p:cNvCxnSpPr>
          <p:nvPr/>
        </p:nvCxnSpPr>
        <p:spPr>
          <a:xfrm flipH="1">
            <a:off x="5953510" y="5106999"/>
            <a:ext cx="79062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B65A41-CD48-658B-DBA1-5B01A4760B90}"/>
              </a:ext>
            </a:extLst>
          </p:cNvPr>
          <p:cNvSpPr/>
          <p:nvPr/>
        </p:nvSpPr>
        <p:spPr>
          <a:xfrm>
            <a:off x="7418342" y="5954846"/>
            <a:ext cx="2687548" cy="89977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MemberDAO.java</a:t>
            </a:r>
          </a:p>
          <a:p>
            <a:pPr algn="ctr"/>
            <a:r>
              <a:rPr lang="en-US" altLang="ko-KR" sz="2400" dirty="0" err="1"/>
              <a:t>getMember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44F29DC-3AAB-EB82-8D3C-1DFACD9BD969}"/>
              </a:ext>
            </a:extLst>
          </p:cNvPr>
          <p:cNvSpPr/>
          <p:nvPr/>
        </p:nvSpPr>
        <p:spPr>
          <a:xfrm>
            <a:off x="11265613" y="6057377"/>
            <a:ext cx="926387" cy="770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</a:t>
            </a:r>
            <a:endParaRPr lang="ko-KR" altLang="en-US" sz="2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F30466-DD77-A4FA-EFB8-126EFC9F035F}"/>
              </a:ext>
            </a:extLst>
          </p:cNvPr>
          <p:cNvCxnSpPr/>
          <p:nvPr/>
        </p:nvCxnSpPr>
        <p:spPr>
          <a:xfrm>
            <a:off x="10077240" y="6193510"/>
            <a:ext cx="1188373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02CE0E2-FA6F-CFF3-BBC5-0432235E0EF2}"/>
              </a:ext>
            </a:extLst>
          </p:cNvPr>
          <p:cNvCxnSpPr/>
          <p:nvPr/>
        </p:nvCxnSpPr>
        <p:spPr>
          <a:xfrm flipH="1">
            <a:off x="10077240" y="6686670"/>
            <a:ext cx="1188373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4072DB8-E24D-EDA9-23C8-A48B0ACEEA01}"/>
              </a:ext>
            </a:extLst>
          </p:cNvPr>
          <p:cNvCxnSpPr/>
          <p:nvPr/>
        </p:nvCxnSpPr>
        <p:spPr>
          <a:xfrm>
            <a:off x="9413507" y="5492280"/>
            <a:ext cx="0" cy="46256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ADA83E4-D8FC-2AC4-086A-095F1D3AE3FF}"/>
              </a:ext>
            </a:extLst>
          </p:cNvPr>
          <p:cNvCxnSpPr/>
          <p:nvPr/>
        </p:nvCxnSpPr>
        <p:spPr>
          <a:xfrm flipV="1">
            <a:off x="8345103" y="5492280"/>
            <a:ext cx="0" cy="46256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94D3CD-A099-ABD7-60FC-ED8C7060CCD2}"/>
              </a:ext>
            </a:extLst>
          </p:cNvPr>
          <p:cNvSpPr/>
          <p:nvPr/>
        </p:nvSpPr>
        <p:spPr>
          <a:xfrm>
            <a:off x="147909" y="3659197"/>
            <a:ext cx="4198702" cy="7705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MemberUpdateServlet.java</a:t>
            </a:r>
            <a:br>
              <a:rPr lang="en-US" altLang="ko-KR" sz="2400" dirty="0"/>
            </a:br>
            <a:r>
              <a:rPr lang="en-US" altLang="ko-KR" sz="2400" dirty="0"/>
              <a:t>memberUpdate.do ( post )</a:t>
            </a:r>
            <a:endParaRPr lang="ko-KR" altLang="en-US" sz="24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3763C9B-B68E-7308-CB92-39C390C060BE}"/>
              </a:ext>
            </a:extLst>
          </p:cNvPr>
          <p:cNvCxnSpPr>
            <a:stCxn id="38" idx="1"/>
            <a:endCxn id="53" idx="2"/>
          </p:cNvCxnSpPr>
          <p:nvPr/>
        </p:nvCxnSpPr>
        <p:spPr>
          <a:xfrm rot="10800000">
            <a:off x="2247261" y="4429759"/>
            <a:ext cx="547311" cy="677240"/>
          </a:xfrm>
          <a:prstGeom prst="bent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7C63B0F-C2FE-78AC-44CE-CB4C69C2E220}"/>
              </a:ext>
            </a:extLst>
          </p:cNvPr>
          <p:cNvSpPr txBox="1"/>
          <p:nvPr/>
        </p:nvSpPr>
        <p:spPr>
          <a:xfrm>
            <a:off x="1061462" y="4768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수정버튼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250ED5-EAA6-CB57-4D5E-9BA5FA1DE376}"/>
              </a:ext>
            </a:extLst>
          </p:cNvPr>
          <p:cNvSpPr/>
          <p:nvPr/>
        </p:nvSpPr>
        <p:spPr>
          <a:xfrm>
            <a:off x="201770" y="1324585"/>
            <a:ext cx="2687548" cy="89977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MemberDAO.java</a:t>
            </a:r>
          </a:p>
          <a:p>
            <a:pPr algn="ctr"/>
            <a:r>
              <a:rPr lang="en-US" altLang="ko-KR" sz="2400" dirty="0" err="1"/>
              <a:t>updateMember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34EB59-6EE7-BF58-305D-1E49C0FDA271}"/>
              </a:ext>
            </a:extLst>
          </p:cNvPr>
          <p:cNvCxnSpPr/>
          <p:nvPr/>
        </p:nvCxnSpPr>
        <p:spPr>
          <a:xfrm flipV="1">
            <a:off x="712269" y="2224364"/>
            <a:ext cx="0" cy="143483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0AC69A3-E27D-6216-D42E-95D5E47465B5}"/>
              </a:ext>
            </a:extLst>
          </p:cNvPr>
          <p:cNvSpPr/>
          <p:nvPr/>
        </p:nvSpPr>
        <p:spPr>
          <a:xfrm>
            <a:off x="4103312" y="1292893"/>
            <a:ext cx="926387" cy="770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</a:t>
            </a:r>
            <a:endParaRPr lang="ko-KR" altLang="en-US" sz="24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04A058-34FE-3C0F-00DD-C212BB828550}"/>
              </a:ext>
            </a:extLst>
          </p:cNvPr>
          <p:cNvCxnSpPr/>
          <p:nvPr/>
        </p:nvCxnSpPr>
        <p:spPr>
          <a:xfrm>
            <a:off x="2914939" y="1429026"/>
            <a:ext cx="1188373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2E6E1E-E36F-0BAE-2CD7-285FDABE540C}"/>
              </a:ext>
            </a:extLst>
          </p:cNvPr>
          <p:cNvCxnSpPr/>
          <p:nvPr/>
        </p:nvCxnSpPr>
        <p:spPr>
          <a:xfrm flipH="1">
            <a:off x="2914939" y="1922186"/>
            <a:ext cx="1188373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05154E2-6CFB-D77B-8AE7-33A4FA3A03B3}"/>
              </a:ext>
            </a:extLst>
          </p:cNvPr>
          <p:cNvSpPr txBox="1"/>
          <p:nvPr/>
        </p:nvSpPr>
        <p:spPr>
          <a:xfrm>
            <a:off x="1705510" y="2678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F25D42D-B717-1050-1256-B8D543E667C7}"/>
              </a:ext>
            </a:extLst>
          </p:cNvPr>
          <p:cNvCxnSpPr>
            <a:stCxn id="59" idx="2"/>
          </p:cNvCxnSpPr>
          <p:nvPr/>
        </p:nvCxnSpPr>
        <p:spPr>
          <a:xfrm flipH="1">
            <a:off x="1540042" y="2224364"/>
            <a:ext cx="5502" cy="143483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E17A12F-7C2D-94F4-9D6D-0099C325F54B}"/>
              </a:ext>
            </a:extLst>
          </p:cNvPr>
          <p:cNvCxnSpPr>
            <a:stCxn id="53" idx="3"/>
          </p:cNvCxnSpPr>
          <p:nvPr/>
        </p:nvCxnSpPr>
        <p:spPr>
          <a:xfrm>
            <a:off x="4346611" y="4044478"/>
            <a:ext cx="3449852" cy="775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C64DC9-5422-D1A0-F4EA-D518A637C70D}"/>
              </a:ext>
            </a:extLst>
          </p:cNvPr>
          <p:cNvSpPr txBox="1"/>
          <p:nvPr/>
        </p:nvSpPr>
        <p:spPr>
          <a:xfrm>
            <a:off x="4329220" y="4052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수정완료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A0E50B2-1D53-2A45-048A-84A8CAEBE5C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05510" y="517872"/>
            <a:ext cx="30030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1711D11-ADB4-1394-394D-3BE9D3EEA1D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4693363" y="517872"/>
            <a:ext cx="26306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D2EAFA7-D4C7-CB48-6C45-56500DD71073}"/>
              </a:ext>
            </a:extLst>
          </p:cNvPr>
          <p:cNvCxnSpPr/>
          <p:nvPr/>
        </p:nvCxnSpPr>
        <p:spPr>
          <a:xfrm flipV="1">
            <a:off x="9413507" y="903152"/>
            <a:ext cx="0" cy="67680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6AFEBD-71D6-DA6F-A985-761749C16380}"/>
              </a:ext>
            </a:extLst>
          </p:cNvPr>
          <p:cNvCxnSpPr>
            <a:stCxn id="8" idx="3"/>
            <a:endCxn id="22" idx="3"/>
          </p:cNvCxnSpPr>
          <p:nvPr/>
        </p:nvCxnSpPr>
        <p:spPr>
          <a:xfrm flipH="1">
            <a:off x="9501887" y="517872"/>
            <a:ext cx="575353" cy="3234648"/>
          </a:xfrm>
          <a:prstGeom prst="bentConnector3">
            <a:avLst>
              <a:gd name="adj1" fmla="val -88247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6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5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 w="76200">
          <a:solidFill>
            <a:schemeClr val="tx1">
              <a:lumMod val="95000"/>
              <a:lumOff val="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70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508EZ</dc:creator>
  <cp:lastModifiedBy>508-06</cp:lastModifiedBy>
  <cp:revision>8</cp:revision>
  <dcterms:created xsi:type="dcterms:W3CDTF">2023-09-07T08:34:36Z</dcterms:created>
  <dcterms:modified xsi:type="dcterms:W3CDTF">2023-09-08T04:55:57Z</dcterms:modified>
</cp:coreProperties>
</file>