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BF8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Relationship Id="rId11" Type="http://schemas.openxmlformats.org/officeDocument/2006/relationships/image" Target="../media/image133.png"/><Relationship Id="rId12" Type="http://schemas.openxmlformats.org/officeDocument/2006/relationships/image" Target="../media/image125.jpg"/><Relationship Id="rId13" Type="http://schemas.openxmlformats.org/officeDocument/2006/relationships/image" Target="../media/image1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Relationship Id="rId16" Type="http://schemas.openxmlformats.org/officeDocument/2006/relationships/image" Target="../media/image148.png"/><Relationship Id="rId17" Type="http://schemas.openxmlformats.org/officeDocument/2006/relationships/image" Target="../media/image149.png"/><Relationship Id="rId18" Type="http://schemas.openxmlformats.org/officeDocument/2006/relationships/image" Target="../media/image150.png"/><Relationship Id="rId19" Type="http://schemas.openxmlformats.org/officeDocument/2006/relationships/image" Target="../media/image151.png"/><Relationship Id="rId20" Type="http://schemas.openxmlformats.org/officeDocument/2006/relationships/image" Target="../media/image152.png"/><Relationship Id="rId21" Type="http://schemas.openxmlformats.org/officeDocument/2006/relationships/image" Target="../media/image153.png"/><Relationship Id="rId22" Type="http://schemas.openxmlformats.org/officeDocument/2006/relationships/image" Target="../media/image154.png"/><Relationship Id="rId23" Type="http://schemas.openxmlformats.org/officeDocument/2006/relationships/image" Target="../media/image155.png"/><Relationship Id="rId24" Type="http://schemas.openxmlformats.org/officeDocument/2006/relationships/image" Target="../media/image156.png"/><Relationship Id="rId25" Type="http://schemas.openxmlformats.org/officeDocument/2006/relationships/image" Target="../media/image157.png"/><Relationship Id="rId26" Type="http://schemas.openxmlformats.org/officeDocument/2006/relationships/image" Target="../media/image158.png"/><Relationship Id="rId27" Type="http://schemas.openxmlformats.org/officeDocument/2006/relationships/image" Target="../media/image159.png"/><Relationship Id="rId28" Type="http://schemas.openxmlformats.org/officeDocument/2006/relationships/image" Target="../media/image160.png"/><Relationship Id="rId29" Type="http://schemas.openxmlformats.org/officeDocument/2006/relationships/image" Target="../media/image161.png"/><Relationship Id="rId30" Type="http://schemas.openxmlformats.org/officeDocument/2006/relationships/image" Target="../media/image162.png"/><Relationship Id="rId31" Type="http://schemas.openxmlformats.org/officeDocument/2006/relationships/image" Target="../media/image163.png"/><Relationship Id="rId32" Type="http://schemas.openxmlformats.org/officeDocument/2006/relationships/image" Target="../media/image164.png"/><Relationship Id="rId33" Type="http://schemas.openxmlformats.org/officeDocument/2006/relationships/image" Target="../media/image165.png"/><Relationship Id="rId34" Type="http://schemas.openxmlformats.org/officeDocument/2006/relationships/image" Target="../media/image166.png"/><Relationship Id="rId35" Type="http://schemas.openxmlformats.org/officeDocument/2006/relationships/image" Target="../media/image167.png"/><Relationship Id="rId36" Type="http://schemas.openxmlformats.org/officeDocument/2006/relationships/image" Target="../media/image168.png"/><Relationship Id="rId37" Type="http://schemas.openxmlformats.org/officeDocument/2006/relationships/image" Target="../media/image169.png"/><Relationship Id="rId38" Type="http://schemas.openxmlformats.org/officeDocument/2006/relationships/image" Target="../media/image170.png"/><Relationship Id="rId39" Type="http://schemas.openxmlformats.org/officeDocument/2006/relationships/image" Target="../media/image171.png"/><Relationship Id="rId40" Type="http://schemas.openxmlformats.org/officeDocument/2006/relationships/image" Target="../media/image172.png"/><Relationship Id="rId41" Type="http://schemas.openxmlformats.org/officeDocument/2006/relationships/image" Target="../media/image173.png"/><Relationship Id="rId42" Type="http://schemas.openxmlformats.org/officeDocument/2006/relationships/image" Target="../media/image174.png"/><Relationship Id="rId43" Type="http://schemas.openxmlformats.org/officeDocument/2006/relationships/image" Target="../media/image175.png"/><Relationship Id="rId44" Type="http://schemas.openxmlformats.org/officeDocument/2006/relationships/image" Target="../media/image176.png"/><Relationship Id="rId45" Type="http://schemas.openxmlformats.org/officeDocument/2006/relationships/image" Target="../media/image177.png"/><Relationship Id="rId46" Type="http://schemas.openxmlformats.org/officeDocument/2006/relationships/image" Target="../media/image178.png"/><Relationship Id="rId47" Type="http://schemas.openxmlformats.org/officeDocument/2006/relationships/image" Target="../media/image179.png"/><Relationship Id="rId48" Type="http://schemas.openxmlformats.org/officeDocument/2006/relationships/image" Target="../media/image180.png"/><Relationship Id="rId49" Type="http://schemas.openxmlformats.org/officeDocument/2006/relationships/image" Target="../media/image181.png"/><Relationship Id="rId50" Type="http://schemas.openxmlformats.org/officeDocument/2006/relationships/image" Target="../media/image182.png"/><Relationship Id="rId51" Type="http://schemas.openxmlformats.org/officeDocument/2006/relationships/image" Target="../media/image183.png"/><Relationship Id="rId52" Type="http://schemas.openxmlformats.org/officeDocument/2006/relationships/image" Target="../media/image184.png"/><Relationship Id="rId53" Type="http://schemas.openxmlformats.org/officeDocument/2006/relationships/image" Target="../media/image185.png"/><Relationship Id="rId54" Type="http://schemas.openxmlformats.org/officeDocument/2006/relationships/image" Target="../media/image186.png"/><Relationship Id="rId55" Type="http://schemas.openxmlformats.org/officeDocument/2006/relationships/image" Target="../media/image187.png"/><Relationship Id="rId56" Type="http://schemas.openxmlformats.org/officeDocument/2006/relationships/image" Target="../media/image188.png"/><Relationship Id="rId57" Type="http://schemas.openxmlformats.org/officeDocument/2006/relationships/image" Target="../media/image189.png"/><Relationship Id="rId58" Type="http://schemas.openxmlformats.org/officeDocument/2006/relationships/image" Target="../media/image190.png"/><Relationship Id="rId59" Type="http://schemas.openxmlformats.org/officeDocument/2006/relationships/image" Target="../media/image191.png"/><Relationship Id="rId60" Type="http://schemas.openxmlformats.org/officeDocument/2006/relationships/image" Target="../media/image192.png"/><Relationship Id="rId61" Type="http://schemas.openxmlformats.org/officeDocument/2006/relationships/image" Target="../media/image193.png"/><Relationship Id="rId62" Type="http://schemas.openxmlformats.org/officeDocument/2006/relationships/image" Target="../media/image194.png"/><Relationship Id="rId63" Type="http://schemas.openxmlformats.org/officeDocument/2006/relationships/image" Target="../media/image195.png"/><Relationship Id="rId64" Type="http://schemas.openxmlformats.org/officeDocument/2006/relationships/image" Target="../media/image196.png"/><Relationship Id="rId65" Type="http://schemas.openxmlformats.org/officeDocument/2006/relationships/image" Target="../media/image197.png"/><Relationship Id="rId66" Type="http://schemas.openxmlformats.org/officeDocument/2006/relationships/image" Target="../media/image198.png"/><Relationship Id="rId67" Type="http://schemas.openxmlformats.org/officeDocument/2006/relationships/image" Target="../media/image199.png"/><Relationship Id="rId68" Type="http://schemas.openxmlformats.org/officeDocument/2006/relationships/image" Target="../media/image200.png"/><Relationship Id="rId69" Type="http://schemas.openxmlformats.org/officeDocument/2006/relationships/image" Target="../media/image201.png"/><Relationship Id="rId70" Type="http://schemas.openxmlformats.org/officeDocument/2006/relationships/image" Target="../media/image202.png"/><Relationship Id="rId71" Type="http://schemas.openxmlformats.org/officeDocument/2006/relationships/image" Target="../media/image203.png"/><Relationship Id="rId72" Type="http://schemas.openxmlformats.org/officeDocument/2006/relationships/image" Target="../media/image204.png"/><Relationship Id="rId73" Type="http://schemas.openxmlformats.org/officeDocument/2006/relationships/image" Target="../media/image205.png"/><Relationship Id="rId74" Type="http://schemas.openxmlformats.org/officeDocument/2006/relationships/image" Target="../media/image206.png"/><Relationship Id="rId75" Type="http://schemas.openxmlformats.org/officeDocument/2006/relationships/image" Target="../media/image207.png"/><Relationship Id="rId76" Type="http://schemas.openxmlformats.org/officeDocument/2006/relationships/image" Target="../media/image2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9.png"/><Relationship Id="rId3" Type="http://schemas.openxmlformats.org/officeDocument/2006/relationships/image" Target="../media/image210.png"/><Relationship Id="rId4" Type="http://schemas.openxmlformats.org/officeDocument/2006/relationships/image" Target="../media/image211.png"/><Relationship Id="rId5" Type="http://schemas.openxmlformats.org/officeDocument/2006/relationships/image" Target="../media/image212.png"/><Relationship Id="rId6" Type="http://schemas.openxmlformats.org/officeDocument/2006/relationships/image" Target="../media/image213.png"/><Relationship Id="rId7" Type="http://schemas.openxmlformats.org/officeDocument/2006/relationships/image" Target="../media/image214.png"/><Relationship Id="rId8" Type="http://schemas.openxmlformats.org/officeDocument/2006/relationships/image" Target="../media/image215.png"/><Relationship Id="rId9" Type="http://schemas.openxmlformats.org/officeDocument/2006/relationships/image" Target="../media/image216.png"/><Relationship Id="rId10" Type="http://schemas.openxmlformats.org/officeDocument/2006/relationships/image" Target="../media/image217.png"/><Relationship Id="rId11" Type="http://schemas.openxmlformats.org/officeDocument/2006/relationships/image" Target="../media/image218.png"/><Relationship Id="rId12" Type="http://schemas.openxmlformats.org/officeDocument/2006/relationships/image" Target="../media/image219.png"/><Relationship Id="rId13" Type="http://schemas.openxmlformats.org/officeDocument/2006/relationships/image" Target="../media/image220.png"/><Relationship Id="rId14" Type="http://schemas.openxmlformats.org/officeDocument/2006/relationships/image" Target="../media/image221.png"/><Relationship Id="rId15" Type="http://schemas.openxmlformats.org/officeDocument/2006/relationships/image" Target="../media/image222.png"/><Relationship Id="rId16" Type="http://schemas.openxmlformats.org/officeDocument/2006/relationships/image" Target="../media/image150.png"/><Relationship Id="rId17" Type="http://schemas.openxmlformats.org/officeDocument/2006/relationships/image" Target="../media/image223.png"/><Relationship Id="rId18" Type="http://schemas.openxmlformats.org/officeDocument/2006/relationships/image" Target="../media/image152.png"/><Relationship Id="rId19" Type="http://schemas.openxmlformats.org/officeDocument/2006/relationships/image" Target="../media/image224.png"/><Relationship Id="rId20" Type="http://schemas.openxmlformats.org/officeDocument/2006/relationships/image" Target="../media/image225.png"/><Relationship Id="rId21" Type="http://schemas.openxmlformats.org/officeDocument/2006/relationships/image" Target="../media/image226.png"/><Relationship Id="rId22" Type="http://schemas.openxmlformats.org/officeDocument/2006/relationships/image" Target="../media/image227.png"/><Relationship Id="rId23" Type="http://schemas.openxmlformats.org/officeDocument/2006/relationships/image" Target="../media/image228.png"/><Relationship Id="rId24" Type="http://schemas.openxmlformats.org/officeDocument/2006/relationships/image" Target="../media/image229.png"/><Relationship Id="rId25" Type="http://schemas.openxmlformats.org/officeDocument/2006/relationships/image" Target="../media/image230.png"/><Relationship Id="rId26" Type="http://schemas.openxmlformats.org/officeDocument/2006/relationships/image" Target="../media/image231.png"/><Relationship Id="rId27" Type="http://schemas.openxmlformats.org/officeDocument/2006/relationships/image" Target="../media/image232.png"/><Relationship Id="rId28" Type="http://schemas.openxmlformats.org/officeDocument/2006/relationships/image" Target="../media/image233.png"/><Relationship Id="rId29" Type="http://schemas.openxmlformats.org/officeDocument/2006/relationships/image" Target="../media/image234.png"/><Relationship Id="rId30" Type="http://schemas.openxmlformats.org/officeDocument/2006/relationships/image" Target="../media/image235.png"/><Relationship Id="rId31" Type="http://schemas.openxmlformats.org/officeDocument/2006/relationships/image" Target="../media/image236.png"/><Relationship Id="rId32" Type="http://schemas.openxmlformats.org/officeDocument/2006/relationships/image" Target="../media/image237.png"/><Relationship Id="rId33" Type="http://schemas.openxmlformats.org/officeDocument/2006/relationships/image" Target="../media/image142.png"/><Relationship Id="rId34" Type="http://schemas.openxmlformats.org/officeDocument/2006/relationships/image" Target="../media/image238.png"/><Relationship Id="rId35" Type="http://schemas.openxmlformats.org/officeDocument/2006/relationships/image" Target="../media/image239.png"/><Relationship Id="rId36" Type="http://schemas.openxmlformats.org/officeDocument/2006/relationships/image" Target="../media/image240.png"/><Relationship Id="rId37" Type="http://schemas.openxmlformats.org/officeDocument/2006/relationships/image" Target="../media/image241.png"/><Relationship Id="rId38" Type="http://schemas.openxmlformats.org/officeDocument/2006/relationships/image" Target="../media/image242.png"/><Relationship Id="rId39" Type="http://schemas.openxmlformats.org/officeDocument/2006/relationships/image" Target="../media/image243.png"/><Relationship Id="rId40" Type="http://schemas.openxmlformats.org/officeDocument/2006/relationships/image" Target="../media/image244.png"/><Relationship Id="rId41" Type="http://schemas.openxmlformats.org/officeDocument/2006/relationships/image" Target="../media/image245.png"/><Relationship Id="rId42" Type="http://schemas.openxmlformats.org/officeDocument/2006/relationships/image" Target="../media/image154.png"/><Relationship Id="rId43" Type="http://schemas.openxmlformats.org/officeDocument/2006/relationships/image" Target="../media/image246.png"/><Relationship Id="rId44" Type="http://schemas.openxmlformats.org/officeDocument/2006/relationships/image" Target="../media/image247.png"/><Relationship Id="rId45" Type="http://schemas.openxmlformats.org/officeDocument/2006/relationships/image" Target="../media/image248.png"/><Relationship Id="rId46" Type="http://schemas.openxmlformats.org/officeDocument/2006/relationships/image" Target="../media/image249.png"/><Relationship Id="rId47" Type="http://schemas.openxmlformats.org/officeDocument/2006/relationships/image" Target="../media/image250.png"/><Relationship Id="rId48" Type="http://schemas.openxmlformats.org/officeDocument/2006/relationships/image" Target="../media/image25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jpg"/><Relationship Id="rId5" Type="http://schemas.openxmlformats.org/officeDocument/2006/relationships/image" Target="../media/image5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Relationship Id="rId10" Type="http://schemas.openxmlformats.org/officeDocument/2006/relationships/image" Target="../media/image63.png"/><Relationship Id="rId11" Type="http://schemas.openxmlformats.org/officeDocument/2006/relationships/image" Target="../media/image64.png"/><Relationship Id="rId12" Type="http://schemas.openxmlformats.org/officeDocument/2006/relationships/image" Target="../media/image65.png"/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image" Target="../media/image69.png"/><Relationship Id="rId17" Type="http://schemas.openxmlformats.org/officeDocument/2006/relationships/image" Target="../media/image70.png"/><Relationship Id="rId18" Type="http://schemas.openxmlformats.org/officeDocument/2006/relationships/image" Target="../media/image71.png"/><Relationship Id="rId19" Type="http://schemas.openxmlformats.org/officeDocument/2006/relationships/image" Target="../media/image72.png"/><Relationship Id="rId20" Type="http://schemas.openxmlformats.org/officeDocument/2006/relationships/image" Target="../media/image73.png"/><Relationship Id="rId21" Type="http://schemas.openxmlformats.org/officeDocument/2006/relationships/image" Target="../media/image74.png"/><Relationship Id="rId22" Type="http://schemas.openxmlformats.org/officeDocument/2006/relationships/image" Target="../media/image75.jpg"/><Relationship Id="rId23" Type="http://schemas.openxmlformats.org/officeDocument/2006/relationships/image" Target="../media/image7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5" Type="http://schemas.openxmlformats.org/officeDocument/2006/relationships/image" Target="../media/image90.png"/><Relationship Id="rId16" Type="http://schemas.openxmlformats.org/officeDocument/2006/relationships/image" Target="../media/image91.png"/><Relationship Id="rId17" Type="http://schemas.openxmlformats.org/officeDocument/2006/relationships/image" Target="../media/image92.png"/><Relationship Id="rId18" Type="http://schemas.openxmlformats.org/officeDocument/2006/relationships/image" Target="../media/image93.png"/><Relationship Id="rId19" Type="http://schemas.openxmlformats.org/officeDocument/2006/relationships/image" Target="../media/image94.png"/><Relationship Id="rId20" Type="http://schemas.openxmlformats.org/officeDocument/2006/relationships/image" Target="../media/image95.png"/><Relationship Id="rId21" Type="http://schemas.openxmlformats.org/officeDocument/2006/relationships/image" Target="../media/image96.png"/><Relationship Id="rId22" Type="http://schemas.openxmlformats.org/officeDocument/2006/relationships/image" Target="../media/image97.png"/><Relationship Id="rId23" Type="http://schemas.openxmlformats.org/officeDocument/2006/relationships/image" Target="../media/image98.png"/><Relationship Id="rId24" Type="http://schemas.openxmlformats.org/officeDocument/2006/relationships/image" Target="../media/image99.png"/><Relationship Id="rId25" Type="http://schemas.openxmlformats.org/officeDocument/2006/relationships/image" Target="../media/image100.png"/><Relationship Id="rId26" Type="http://schemas.openxmlformats.org/officeDocument/2006/relationships/image" Target="../media/image10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2.jp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jpg"/><Relationship Id="rId7" Type="http://schemas.openxmlformats.org/officeDocument/2006/relationships/image" Target="../media/image12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2.jpg"/><Relationship Id="rId7" Type="http://schemas.openxmlformats.org/officeDocument/2006/relationships/image" Target="../media/image12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4.jpg"/><Relationship Id="rId7" Type="http://schemas.openxmlformats.org/officeDocument/2006/relationships/image" Target="../media/image12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5683250"/>
            <a:ext cx="16546194" cy="1851660"/>
            <a:chOff x="1028700" y="5683250"/>
            <a:chExt cx="16546194" cy="18516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5683250"/>
              <a:ext cx="862964" cy="4419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9072" y="5683250"/>
              <a:ext cx="1905380" cy="4419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9922" y="5683250"/>
              <a:ext cx="252984" cy="4419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414" y="5683250"/>
              <a:ext cx="790448" cy="4419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6154166"/>
              <a:ext cx="1822831" cy="4419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982" y="6154166"/>
              <a:ext cx="644652" cy="4419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06750" y="6154166"/>
              <a:ext cx="262127" cy="44196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7814" y="6154166"/>
              <a:ext cx="861567" cy="4419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12005" y="6154166"/>
              <a:ext cx="1701164" cy="4419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52210" y="6154166"/>
              <a:ext cx="429767" cy="4419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110" y="6154166"/>
              <a:ext cx="1702435" cy="44196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08443" y="6154166"/>
              <a:ext cx="1886457" cy="44196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19208" y="6154166"/>
              <a:ext cx="981075" cy="44196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32084" y="6154166"/>
              <a:ext cx="1543177" cy="44196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10365" y="6154166"/>
              <a:ext cx="1595755" cy="44196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334745" y="6154166"/>
              <a:ext cx="1926971" cy="44196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97073" y="6154166"/>
              <a:ext cx="2377821" cy="44196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6623558"/>
              <a:ext cx="2348992" cy="44195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8700" y="7092950"/>
              <a:ext cx="1362328" cy="44196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306066" y="7092950"/>
              <a:ext cx="1699133" cy="4419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816350" y="7092950"/>
              <a:ext cx="1947290" cy="4419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83630" y="7092950"/>
              <a:ext cx="1806828" cy="44196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419466" y="7092950"/>
              <a:ext cx="1668526" cy="441960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028700" y="2403601"/>
            <a:ext cx="3351403" cy="54711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028700" y="3204972"/>
            <a:ext cx="1708023" cy="44195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929382" y="3204972"/>
            <a:ext cx="1468246" cy="44195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6638" y="3204972"/>
            <a:ext cx="1070990" cy="44195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836030" y="3204972"/>
            <a:ext cx="1298448" cy="44195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300594" y="3204972"/>
            <a:ext cx="690372" cy="44195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143367" y="3204972"/>
            <a:ext cx="1809115" cy="44195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133965" y="3204972"/>
            <a:ext cx="2924809" cy="44195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028700" y="3675583"/>
            <a:ext cx="1719961" cy="442264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813557" y="3675583"/>
            <a:ext cx="967740" cy="442264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3843782" y="3675583"/>
            <a:ext cx="1499615" cy="44226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410834" y="3675583"/>
            <a:ext cx="1567561" cy="442264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038467" y="3675583"/>
            <a:ext cx="1700783" cy="442264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806306" y="3675583"/>
            <a:ext cx="1903602" cy="44226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0775568" y="3675583"/>
            <a:ext cx="1174089" cy="442264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2008484" y="3675583"/>
            <a:ext cx="1040955" cy="442264"/>
          </a:xfrm>
          <a:prstGeom prst="rect">
            <a:avLst/>
          </a:prstGeom>
        </p:spPr>
      </p:pic>
      <p:grpSp>
        <p:nvGrpSpPr>
          <p:cNvPr id="42" name="object 42" descr=""/>
          <p:cNvGrpSpPr/>
          <p:nvPr/>
        </p:nvGrpSpPr>
        <p:grpSpPr>
          <a:xfrm>
            <a:off x="1028700" y="4145534"/>
            <a:ext cx="3707129" cy="441959"/>
            <a:chOff x="1028700" y="4145534"/>
            <a:chExt cx="3707129" cy="441959"/>
          </a:xfrm>
        </p:grpSpPr>
        <p:pic>
          <p:nvPicPr>
            <p:cNvPr id="43" name="object 43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28700" y="4145534"/>
              <a:ext cx="1130046" cy="44196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045461" y="4145534"/>
              <a:ext cx="2633344" cy="44196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476241" y="4145534"/>
              <a:ext cx="259079" cy="441960"/>
            </a:xfrm>
            <a:prstGeom prst="rect">
              <a:avLst/>
            </a:prstGeom>
          </p:spPr>
        </p:pic>
      </p:grpSp>
      <p:grpSp>
        <p:nvGrpSpPr>
          <p:cNvPr id="46" name="object 46" descr=""/>
          <p:cNvGrpSpPr/>
          <p:nvPr/>
        </p:nvGrpSpPr>
        <p:grpSpPr>
          <a:xfrm>
            <a:off x="1028700" y="680338"/>
            <a:ext cx="3769360" cy="1402080"/>
            <a:chOff x="1028700" y="680338"/>
            <a:chExt cx="3769360" cy="1402080"/>
          </a:xfrm>
        </p:grpSpPr>
        <p:pic>
          <p:nvPicPr>
            <p:cNvPr id="47" name="object 4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680338"/>
              <a:ext cx="2323846" cy="766572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8700" y="1315847"/>
              <a:ext cx="3768852" cy="766572"/>
            </a:xfrm>
            <a:prstGeom prst="rect">
              <a:avLst/>
            </a:prstGeom>
          </p:spPr>
        </p:pic>
      </p:grpSp>
      <p:pic>
        <p:nvPicPr>
          <p:cNvPr id="49" name="object 49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028700" y="4881321"/>
            <a:ext cx="2557145" cy="547420"/>
          </a:xfrm>
          <a:prstGeom prst="rect">
            <a:avLst/>
          </a:prstGeom>
        </p:spPr>
      </p:pic>
      <p:grpSp>
        <p:nvGrpSpPr>
          <p:cNvPr id="50" name="object 50" descr=""/>
          <p:cNvGrpSpPr/>
          <p:nvPr/>
        </p:nvGrpSpPr>
        <p:grpSpPr>
          <a:xfrm>
            <a:off x="1028700" y="7774813"/>
            <a:ext cx="6449060" cy="547370"/>
            <a:chOff x="1028700" y="7774813"/>
            <a:chExt cx="6449060" cy="547370"/>
          </a:xfrm>
        </p:grpSpPr>
        <p:pic>
          <p:nvPicPr>
            <p:cNvPr id="51" name="object 51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28700" y="7774813"/>
              <a:ext cx="3731133" cy="547116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4593590" y="7774813"/>
              <a:ext cx="2884169" cy="547116"/>
            </a:xfrm>
            <a:prstGeom prst="rect">
              <a:avLst/>
            </a:prstGeom>
          </p:spPr>
        </p:pic>
      </p:grpSp>
      <p:pic>
        <p:nvPicPr>
          <p:cNvPr id="53" name="object 53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028700" y="8576157"/>
            <a:ext cx="1419225" cy="44195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684017" y="8576157"/>
            <a:ext cx="2374137" cy="44195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5297678" y="8576157"/>
            <a:ext cx="1435480" cy="441959"/>
          </a:xfrm>
          <a:prstGeom prst="rect">
            <a:avLst/>
          </a:prstGeom>
        </p:spPr>
      </p:pic>
      <p:grpSp>
        <p:nvGrpSpPr>
          <p:cNvPr id="56" name="object 56" descr=""/>
          <p:cNvGrpSpPr/>
          <p:nvPr/>
        </p:nvGrpSpPr>
        <p:grpSpPr>
          <a:xfrm>
            <a:off x="1028700" y="9047073"/>
            <a:ext cx="4754245" cy="441959"/>
            <a:chOff x="1028700" y="9047073"/>
            <a:chExt cx="4754245" cy="441959"/>
          </a:xfrm>
        </p:grpSpPr>
        <p:pic>
          <p:nvPicPr>
            <p:cNvPr id="57" name="object 57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28700" y="9047073"/>
              <a:ext cx="2320163" cy="44196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226561" y="9047073"/>
              <a:ext cx="2556129" cy="4419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28700" y="2255773"/>
            <a:ext cx="6048375" cy="2995295"/>
            <a:chOff x="1028700" y="2255773"/>
            <a:chExt cx="6048375" cy="299529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2255773"/>
              <a:ext cx="5677788" cy="4038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687065"/>
              <a:ext cx="6048248" cy="40385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3118053"/>
              <a:ext cx="5816219" cy="40416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700" y="3551554"/>
              <a:ext cx="1789049" cy="4038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700" y="3982847"/>
              <a:ext cx="5248656" cy="403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700" y="4414138"/>
              <a:ext cx="4678807" cy="4038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34278" y="4414138"/>
              <a:ext cx="635508" cy="40386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4846954"/>
              <a:ext cx="1325752" cy="403860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10361930" y="114300"/>
            <a:ext cx="6984365" cy="10172700"/>
            <a:chOff x="10361930" y="114300"/>
            <a:chExt cx="6984365" cy="10172700"/>
          </a:xfrm>
        </p:grpSpPr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361930" y="114300"/>
              <a:ext cx="6984110" cy="52578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53014" y="5292215"/>
              <a:ext cx="6687566" cy="49947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2020570"/>
            <a:ext cx="7511415" cy="844550"/>
            <a:chOff x="1028700" y="2020570"/>
            <a:chExt cx="7511415" cy="844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020570"/>
              <a:ext cx="1428114" cy="42367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9405" y="2020570"/>
              <a:ext cx="1959610" cy="4236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06494" y="2020570"/>
              <a:ext cx="908303" cy="4236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5926" y="2020570"/>
              <a:ext cx="1719706" cy="4236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6695" y="2020570"/>
              <a:ext cx="1546605" cy="42367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0006" y="2020570"/>
              <a:ext cx="277368" cy="4236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8700" y="2479294"/>
              <a:ext cx="1769872" cy="3855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2345" y="2479294"/>
              <a:ext cx="810768" cy="38557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0422" y="2479294"/>
              <a:ext cx="265175" cy="38557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3010" y="2479294"/>
              <a:ext cx="1107693" cy="38557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13273" y="2479294"/>
              <a:ext cx="2304669" cy="3855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54163" y="2479294"/>
              <a:ext cx="885825" cy="385572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3634" y="2479294"/>
            <a:ext cx="1639443" cy="385572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1028700" y="2898089"/>
            <a:ext cx="8245475" cy="805815"/>
            <a:chOff x="1028700" y="2898089"/>
            <a:chExt cx="8245475" cy="805815"/>
          </a:xfrm>
        </p:grpSpPr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700" y="2898089"/>
              <a:ext cx="2226437" cy="38587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70173" y="2898089"/>
              <a:ext cx="843914" cy="385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45305" y="2898089"/>
              <a:ext cx="374903" cy="385876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32757" y="2898089"/>
              <a:ext cx="228600" cy="385876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47057" y="2898089"/>
              <a:ext cx="749808" cy="385876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09414" y="2898089"/>
              <a:ext cx="259079" cy="38587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38953" y="2898089"/>
              <a:ext cx="228600" cy="38587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28700" y="3317747"/>
              <a:ext cx="1246733" cy="38557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99386" y="3317747"/>
              <a:ext cx="2527554" cy="38557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46929" y="3317747"/>
              <a:ext cx="836295" cy="38557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16930" y="3317747"/>
              <a:ext cx="798576" cy="38557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116446" y="3317747"/>
              <a:ext cx="887729" cy="38557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28739" y="3317747"/>
              <a:ext cx="1448816" cy="38557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318627" y="3317747"/>
              <a:ext cx="908684" cy="38557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45575" y="3317747"/>
              <a:ext cx="228600" cy="385572"/>
            </a:xfrm>
            <a:prstGeom prst="rect">
              <a:avLst/>
            </a:prstGeom>
          </p:spPr>
        </p:pic>
      </p:grpSp>
      <p:grpSp>
        <p:nvGrpSpPr>
          <p:cNvPr id="32" name="object 32" descr=""/>
          <p:cNvGrpSpPr/>
          <p:nvPr/>
        </p:nvGrpSpPr>
        <p:grpSpPr>
          <a:xfrm>
            <a:off x="1028700" y="293497"/>
            <a:ext cx="9596120" cy="1402715"/>
            <a:chOff x="1028700" y="293497"/>
            <a:chExt cx="9596120" cy="1402715"/>
          </a:xfrm>
        </p:grpSpPr>
        <p:pic>
          <p:nvPicPr>
            <p:cNvPr id="33" name="object 3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28700" y="293497"/>
              <a:ext cx="9595612" cy="766572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28700" y="929081"/>
              <a:ext cx="9379712" cy="766876"/>
            </a:xfrm>
            <a:prstGeom prst="rect">
              <a:avLst/>
            </a:prstGeom>
          </p:spPr>
        </p:pic>
      </p:grpSp>
      <p:sp>
        <p:nvSpPr>
          <p:cNvPr id="35" name="object 35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6" name="object 36" descr=""/>
          <p:cNvGrpSpPr/>
          <p:nvPr/>
        </p:nvGrpSpPr>
        <p:grpSpPr>
          <a:xfrm>
            <a:off x="1028700" y="4234560"/>
            <a:ext cx="7456170" cy="844550"/>
            <a:chOff x="1028700" y="4234560"/>
            <a:chExt cx="7456170" cy="844550"/>
          </a:xfrm>
        </p:grpSpPr>
        <p:pic>
          <p:nvPicPr>
            <p:cNvPr id="37" name="object 3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28700" y="4234560"/>
              <a:ext cx="1372997" cy="42367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312161" y="4234560"/>
              <a:ext cx="2140712" cy="423672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64990" y="4234560"/>
              <a:ext cx="1032510" cy="42367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297678" y="4234560"/>
              <a:ext cx="1545462" cy="423672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27571" y="4234560"/>
              <a:ext cx="277368" cy="423672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28700" y="4692980"/>
              <a:ext cx="1291209" cy="38587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39238" y="4692980"/>
              <a:ext cx="798576" cy="385876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40505" y="4692980"/>
              <a:ext cx="2201164" cy="38587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976239" y="4692980"/>
              <a:ext cx="729488" cy="38587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927215" y="4692980"/>
              <a:ext cx="1557147" cy="385876"/>
            </a:xfrm>
            <a:prstGeom prst="rect">
              <a:avLst/>
            </a:prstGeom>
          </p:spPr>
        </p:pic>
      </p:grpSp>
      <p:pic>
        <p:nvPicPr>
          <p:cNvPr id="47" name="object 4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8692006" y="4692980"/>
            <a:ext cx="384048" cy="385876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9286620" y="4692980"/>
            <a:ext cx="1111250" cy="385876"/>
          </a:xfrm>
          <a:prstGeom prst="rect">
            <a:avLst/>
          </a:prstGeom>
        </p:spPr>
      </p:pic>
      <p:grpSp>
        <p:nvGrpSpPr>
          <p:cNvPr id="49" name="object 49" descr=""/>
          <p:cNvGrpSpPr/>
          <p:nvPr/>
        </p:nvGrpSpPr>
        <p:grpSpPr>
          <a:xfrm>
            <a:off x="1028700" y="5112765"/>
            <a:ext cx="9410700" cy="1224280"/>
            <a:chOff x="1028700" y="5112765"/>
            <a:chExt cx="9410700" cy="1224280"/>
          </a:xfrm>
        </p:grpSpPr>
        <p:pic>
          <p:nvPicPr>
            <p:cNvPr id="50" name="object 5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28700" y="5112765"/>
              <a:ext cx="2135124" cy="38557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103117" y="5112765"/>
              <a:ext cx="798576" cy="385572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801110" y="5112765"/>
              <a:ext cx="1321942" cy="38557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58409" y="5112765"/>
              <a:ext cx="2226437" cy="38557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200010" y="5112765"/>
              <a:ext cx="650240" cy="385572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789798" y="5112765"/>
              <a:ext cx="612648" cy="38557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196706" y="5112765"/>
              <a:ext cx="374903" cy="38557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84158" y="5112765"/>
              <a:ext cx="228600" cy="385572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98458" y="5112765"/>
              <a:ext cx="749807" cy="385572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060815" y="5112765"/>
              <a:ext cx="259689" cy="385572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90608" y="5112765"/>
              <a:ext cx="228600" cy="385572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8700" y="5531865"/>
              <a:ext cx="2864358" cy="385572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3912361" y="5531865"/>
              <a:ext cx="1406144" cy="385572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16321" y="5531865"/>
              <a:ext cx="265175" cy="385572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48909" y="5531865"/>
              <a:ext cx="1108049" cy="385572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390766" y="5531865"/>
              <a:ext cx="1527683" cy="385572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940675" y="5531865"/>
              <a:ext cx="475488" cy="38557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8257667" y="5531865"/>
              <a:ext cx="231648" cy="385572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8373491" y="5531865"/>
              <a:ext cx="381000" cy="385572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63991" y="5531865"/>
              <a:ext cx="228600" cy="385572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70315" y="5531865"/>
              <a:ext cx="1568957" cy="385572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028700" y="5950965"/>
              <a:ext cx="1617472" cy="385572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484374" y="5950965"/>
              <a:ext cx="252984" cy="385572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1028700" y="7058532"/>
            <a:ext cx="9403080" cy="1683385"/>
            <a:chOff x="1028700" y="7058532"/>
            <a:chExt cx="9403080" cy="1683385"/>
          </a:xfrm>
        </p:grpSpPr>
        <p:pic>
          <p:nvPicPr>
            <p:cNvPr id="74" name="object 74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028700" y="7058532"/>
              <a:ext cx="688086" cy="423671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597151" y="7058532"/>
              <a:ext cx="994054" cy="423671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449322" y="7058532"/>
              <a:ext cx="1994789" cy="423671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244594" y="7058532"/>
              <a:ext cx="277367" cy="423671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028700" y="7517637"/>
              <a:ext cx="1061072" cy="385572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2874" y="7517637"/>
              <a:ext cx="262127" cy="385572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043938" y="7517637"/>
              <a:ext cx="2640584" cy="38557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4598161" y="7517637"/>
              <a:ext cx="1207617" cy="385572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5764403" y="7517637"/>
              <a:ext cx="692912" cy="385572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6415151" y="7517637"/>
              <a:ext cx="2014981" cy="385572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8378063" y="7517637"/>
              <a:ext cx="1050099" cy="385572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9384156" y="7517637"/>
              <a:ext cx="475487" cy="385572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701148" y="7517637"/>
              <a:ext cx="231648" cy="385572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9816972" y="7517637"/>
              <a:ext cx="384048" cy="385572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08996" y="7517637"/>
              <a:ext cx="228600" cy="385572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10123296" y="7517637"/>
              <a:ext cx="231648" cy="385572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1028700" y="7936737"/>
              <a:ext cx="374903" cy="385572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6152" y="7936737"/>
              <a:ext cx="228600" cy="385572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330452" y="7936737"/>
              <a:ext cx="562813" cy="385572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05355" y="7936737"/>
              <a:ext cx="381609" cy="385572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96110" y="7936737"/>
              <a:ext cx="265175" cy="385572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8697" y="7936737"/>
              <a:ext cx="562356" cy="385572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403602" y="7936737"/>
              <a:ext cx="365760" cy="385572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812033" y="7936737"/>
              <a:ext cx="1899412" cy="385572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4657597" y="7936737"/>
              <a:ext cx="5773674" cy="385572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028700" y="8355837"/>
              <a:ext cx="834389" cy="385572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797050" y="8355837"/>
              <a:ext cx="1507109" cy="385572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37229" y="8355837"/>
              <a:ext cx="1306321" cy="385572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4482338" y="8355837"/>
              <a:ext cx="2171573" cy="385572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3063" y="8355837"/>
              <a:ext cx="228600" cy="385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8700" y="2020570"/>
            <a:ext cx="1990725" cy="844550"/>
            <a:chOff x="1028700" y="2020570"/>
            <a:chExt cx="1990725" cy="844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2020570"/>
              <a:ext cx="1958086" cy="42367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1929" y="2020570"/>
              <a:ext cx="277368" cy="4236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2479294"/>
              <a:ext cx="402336" cy="3855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1518" y="2479294"/>
              <a:ext cx="1287145" cy="385572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7626" y="2479294"/>
            <a:ext cx="2281301" cy="38557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48807" y="2479294"/>
            <a:ext cx="1850770" cy="38557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32698" y="2479294"/>
            <a:ext cx="1197864" cy="38557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1028700" y="2479294"/>
            <a:ext cx="9412605" cy="2062480"/>
            <a:chOff x="1028700" y="2479294"/>
            <a:chExt cx="9412605" cy="2062480"/>
          </a:xfrm>
        </p:grpSpPr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32568" y="2479294"/>
              <a:ext cx="808735" cy="38557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8700" y="2898089"/>
              <a:ext cx="9376537" cy="38587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3317747"/>
              <a:ext cx="705104" cy="38557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58112" y="3317747"/>
              <a:ext cx="1205839" cy="38557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5270" y="3317747"/>
              <a:ext cx="1497837" cy="38557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09542" y="3317747"/>
              <a:ext cx="843914" cy="38557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84673" y="3317747"/>
              <a:ext cx="374903" cy="38557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72126" y="3317747"/>
              <a:ext cx="228600" cy="38557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6426" y="3317747"/>
              <a:ext cx="937640" cy="38557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36615" y="3317747"/>
              <a:ext cx="259079" cy="38557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66154" y="3317747"/>
              <a:ext cx="228600" cy="38557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8700" y="3736847"/>
              <a:ext cx="9384157" cy="38557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4155948"/>
              <a:ext cx="705104" cy="385572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658112" y="4155948"/>
              <a:ext cx="983361" cy="38557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548382" y="4155948"/>
              <a:ext cx="505206" cy="385572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87294" y="4155948"/>
              <a:ext cx="705104" cy="385572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16705" y="4155948"/>
              <a:ext cx="1849120" cy="385572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97678" y="4155948"/>
              <a:ext cx="228600" cy="385572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1028700" y="293497"/>
            <a:ext cx="8994140" cy="1402715"/>
            <a:chOff x="1028700" y="293497"/>
            <a:chExt cx="8994140" cy="1402715"/>
          </a:xfrm>
        </p:grpSpPr>
        <p:pic>
          <p:nvPicPr>
            <p:cNvPr id="30" name="object 3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28700" y="293497"/>
              <a:ext cx="8994140" cy="766572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28700" y="929081"/>
              <a:ext cx="2675001" cy="766876"/>
            </a:xfrm>
            <a:prstGeom prst="rect">
              <a:avLst/>
            </a:prstGeom>
          </p:spPr>
        </p:pic>
      </p:grpSp>
      <p:sp>
        <p:nvSpPr>
          <p:cNvPr id="32" name="object 3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1028700" y="5788786"/>
            <a:ext cx="4205605" cy="844550"/>
            <a:chOff x="1028700" y="5788786"/>
            <a:chExt cx="4205605" cy="844550"/>
          </a:xfrm>
        </p:grpSpPr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8700" y="5788786"/>
              <a:ext cx="1422781" cy="423672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53310" y="5788786"/>
              <a:ext cx="1144905" cy="423672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9233" y="5788786"/>
              <a:ext cx="277367" cy="423672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28700" y="6247510"/>
              <a:ext cx="2065274" cy="385572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234182" y="6247510"/>
              <a:ext cx="1999995" cy="385572"/>
            </a:xfrm>
            <a:prstGeom prst="rect">
              <a:avLst/>
            </a:prstGeom>
          </p:spPr>
        </p:pic>
      </p:grpSp>
      <p:pic>
        <p:nvPicPr>
          <p:cNvPr id="39" name="object 3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366258" y="6247510"/>
            <a:ext cx="1497076" cy="38557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011034" y="6247510"/>
            <a:ext cx="505205" cy="38557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7661782" y="6247510"/>
            <a:ext cx="1501394" cy="38557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9288144" y="6247510"/>
            <a:ext cx="1109472" cy="385572"/>
          </a:xfrm>
          <a:prstGeom prst="rect">
            <a:avLst/>
          </a:prstGeom>
        </p:spPr>
      </p:pic>
      <p:grpSp>
        <p:nvGrpSpPr>
          <p:cNvPr id="43" name="object 43" descr=""/>
          <p:cNvGrpSpPr/>
          <p:nvPr/>
        </p:nvGrpSpPr>
        <p:grpSpPr>
          <a:xfrm>
            <a:off x="1028700" y="6666306"/>
            <a:ext cx="4981575" cy="805815"/>
            <a:chOff x="1028700" y="6666306"/>
            <a:chExt cx="4981575" cy="805815"/>
          </a:xfrm>
        </p:grpSpPr>
        <p:pic>
          <p:nvPicPr>
            <p:cNvPr id="44" name="object 44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028700" y="6666306"/>
              <a:ext cx="1857756" cy="385876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717545" y="6666306"/>
              <a:ext cx="265175" cy="38587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850133" y="6666306"/>
              <a:ext cx="748665" cy="385876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54222" y="6666306"/>
              <a:ext cx="1354836" cy="38587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15509" y="6666306"/>
              <a:ext cx="228600" cy="38587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28700" y="7085965"/>
              <a:ext cx="1625727" cy="385572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972054" y="7085965"/>
              <a:ext cx="1209040" cy="38557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506721" y="7085965"/>
              <a:ext cx="1503426" cy="385572"/>
            </a:xfrm>
            <a:prstGeom prst="rect">
              <a:avLst/>
            </a:prstGeom>
          </p:spPr>
        </p:pic>
      </p:grpSp>
      <p:pic>
        <p:nvPicPr>
          <p:cNvPr id="52" name="object 52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6320663" y="7085965"/>
            <a:ext cx="1652650" cy="385572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8306434" y="7085965"/>
            <a:ext cx="507492" cy="385572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9143365" y="7085965"/>
            <a:ext cx="1278381" cy="385572"/>
          </a:xfrm>
          <a:prstGeom prst="rect">
            <a:avLst/>
          </a:prstGeom>
        </p:spPr>
      </p:pic>
      <p:grpSp>
        <p:nvGrpSpPr>
          <p:cNvPr id="55" name="object 55" descr=""/>
          <p:cNvGrpSpPr/>
          <p:nvPr/>
        </p:nvGrpSpPr>
        <p:grpSpPr>
          <a:xfrm>
            <a:off x="1028700" y="7505065"/>
            <a:ext cx="9392285" cy="1224280"/>
            <a:chOff x="1028700" y="7505065"/>
            <a:chExt cx="9392285" cy="1224280"/>
          </a:xfrm>
        </p:grpSpPr>
        <p:pic>
          <p:nvPicPr>
            <p:cNvPr id="56" name="object 5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28700" y="7505065"/>
              <a:ext cx="2527807" cy="385572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82594" y="7505065"/>
              <a:ext cx="838200" cy="385572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153154" y="7505065"/>
              <a:ext cx="228600" cy="385572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7924165"/>
              <a:ext cx="5860110" cy="385572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718427" y="7924165"/>
              <a:ext cx="262127" cy="385572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49490" y="7924165"/>
              <a:ext cx="3571239" cy="385572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700" y="8343265"/>
              <a:ext cx="705104" cy="385572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58112" y="8343265"/>
              <a:ext cx="1757680" cy="385572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374389" y="8343265"/>
              <a:ext cx="491489" cy="385572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804157" y="8343265"/>
              <a:ext cx="1269707" cy="385572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5153" y="8343265"/>
              <a:ext cx="228600" cy="3855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" y="1980438"/>
            <a:ext cx="7615428" cy="504875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6800" y="1980438"/>
            <a:ext cx="6731761" cy="50487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69771" y="589737"/>
            <a:ext cx="2805430" cy="869950"/>
            <a:chOff x="1469771" y="589737"/>
            <a:chExt cx="2805430" cy="8699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71" y="589737"/>
              <a:ext cx="1340866" cy="47579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771" y="983615"/>
              <a:ext cx="2805049" cy="475487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469771" y="6538924"/>
            <a:ext cx="4620260" cy="3170555"/>
            <a:chOff x="1469771" y="6538924"/>
            <a:chExt cx="4620260" cy="31705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6544" y="6825944"/>
              <a:ext cx="1780412" cy="3721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6544" y="7168590"/>
              <a:ext cx="2739389" cy="3721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9550" y="7517256"/>
              <a:ext cx="2734055" cy="45872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3294" y="7517256"/>
              <a:ext cx="729081" cy="4587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79550" y="8009508"/>
              <a:ext cx="4435856" cy="403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79550" y="8440495"/>
              <a:ext cx="3377184" cy="4041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550" y="8872422"/>
              <a:ext cx="4610481" cy="40385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550" y="9305238"/>
              <a:ext cx="3348990" cy="40386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9771" y="6538924"/>
              <a:ext cx="1155801" cy="1096060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8271002" y="6084392"/>
            <a:ext cx="9653905" cy="3623310"/>
            <a:chOff x="8271002" y="6084392"/>
            <a:chExt cx="9653905" cy="3623310"/>
          </a:xfrm>
        </p:grpSpPr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58377" y="6278879"/>
              <a:ext cx="2314829" cy="3901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58377" y="6633921"/>
              <a:ext cx="1954529" cy="39044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71002" y="6084392"/>
              <a:ext cx="1155192" cy="109606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71002" y="7145400"/>
              <a:ext cx="2266823" cy="4038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1002" y="7576388"/>
              <a:ext cx="9653778" cy="40416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271002" y="8008366"/>
              <a:ext cx="6716141" cy="40386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271002" y="8441182"/>
              <a:ext cx="9174353" cy="40385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71002" y="8872423"/>
              <a:ext cx="1457325" cy="40385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71002" y="9303715"/>
              <a:ext cx="9638919" cy="403860"/>
            </a:xfrm>
            <a:prstGeom prst="rect">
              <a:avLst/>
            </a:prstGeom>
          </p:spPr>
        </p:pic>
      </p:grpSp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9279" y="1907158"/>
            <a:ext cx="6502781" cy="413308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8077200" y="794130"/>
            <a:ext cx="5386959" cy="53869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37080" y="4506214"/>
            <a:ext cx="5106670" cy="2562225"/>
            <a:chOff x="1537080" y="4506214"/>
            <a:chExt cx="5106670" cy="2562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7080" y="4506214"/>
              <a:ext cx="2905251" cy="40386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080" y="4937455"/>
              <a:ext cx="4447667" cy="40416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7080" y="5369052"/>
              <a:ext cx="4586732" cy="40386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7080" y="5801868"/>
              <a:ext cx="5106670" cy="4038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7080" y="6233160"/>
              <a:ext cx="3383407" cy="4038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7080" y="6664452"/>
              <a:ext cx="2758186" cy="40386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537080" y="7528814"/>
            <a:ext cx="5316220" cy="1268095"/>
            <a:chOff x="1537080" y="7528814"/>
            <a:chExt cx="5316220" cy="1268095"/>
          </a:xfrm>
        </p:grpSpPr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7080" y="7528814"/>
              <a:ext cx="4007739" cy="4038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7080" y="7960106"/>
              <a:ext cx="5315966" cy="403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37080" y="8392922"/>
              <a:ext cx="3399409" cy="403860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0808" y="558368"/>
            <a:ext cx="4500880" cy="766876"/>
          </a:xfrm>
          <a:prstGeom prst="rect">
            <a:avLst/>
          </a:prstGeom>
        </p:spPr>
      </p:pic>
      <p:sp>
        <p:nvSpPr>
          <p:cNvPr id="14" name="object 14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9174480" y="4506214"/>
            <a:ext cx="8390255" cy="1699895"/>
            <a:chOff x="9174480" y="4506214"/>
            <a:chExt cx="8390255" cy="1699895"/>
          </a:xfrm>
        </p:grpSpPr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74480" y="4506214"/>
              <a:ext cx="2381123" cy="40386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74480" y="4937455"/>
              <a:ext cx="7414259" cy="40416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4480" y="5369052"/>
              <a:ext cx="1938274" cy="40386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74480" y="5801868"/>
              <a:ext cx="8389747" cy="403860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9174480" y="6664452"/>
            <a:ext cx="8594090" cy="1268730"/>
            <a:chOff x="9174480" y="6664452"/>
            <a:chExt cx="8594090" cy="1268730"/>
          </a:xfrm>
        </p:grpSpPr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174480" y="6664452"/>
              <a:ext cx="4276725" cy="40386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4480" y="7097217"/>
              <a:ext cx="8593963" cy="40416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74480" y="7528814"/>
              <a:ext cx="3898010" cy="403860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913955" y="2850388"/>
            <a:ext cx="623570" cy="623570"/>
          </a:xfrm>
          <a:custGeom>
            <a:avLst/>
            <a:gdLst/>
            <a:ahLst/>
            <a:cxnLst/>
            <a:rect l="l" t="t" r="r" b="b"/>
            <a:pathLst>
              <a:path w="623569" h="623570">
                <a:moveTo>
                  <a:pt x="618680" y="0"/>
                </a:moveTo>
                <a:lnTo>
                  <a:pt x="4279" y="0"/>
                </a:lnTo>
                <a:lnTo>
                  <a:pt x="0" y="4317"/>
                </a:lnTo>
                <a:lnTo>
                  <a:pt x="0" y="618743"/>
                </a:lnTo>
                <a:lnTo>
                  <a:pt x="4279" y="623061"/>
                </a:lnTo>
                <a:lnTo>
                  <a:pt x="618680" y="623061"/>
                </a:lnTo>
                <a:lnTo>
                  <a:pt x="622998" y="618743"/>
                </a:lnTo>
                <a:lnTo>
                  <a:pt x="622998" y="613536"/>
                </a:lnTo>
                <a:lnTo>
                  <a:pt x="9525" y="613536"/>
                </a:lnTo>
                <a:lnTo>
                  <a:pt x="9525" y="604011"/>
                </a:lnTo>
                <a:lnTo>
                  <a:pt x="19050" y="604011"/>
                </a:lnTo>
                <a:lnTo>
                  <a:pt x="1905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622998" y="9525"/>
                </a:lnTo>
                <a:lnTo>
                  <a:pt x="622998" y="4317"/>
                </a:lnTo>
                <a:lnTo>
                  <a:pt x="618680" y="0"/>
                </a:lnTo>
                <a:close/>
              </a:path>
              <a:path w="623569" h="623570">
                <a:moveTo>
                  <a:pt x="603948" y="604011"/>
                </a:moveTo>
                <a:lnTo>
                  <a:pt x="19050" y="604011"/>
                </a:lnTo>
                <a:lnTo>
                  <a:pt x="19050" y="613536"/>
                </a:lnTo>
                <a:lnTo>
                  <a:pt x="603948" y="613536"/>
                </a:lnTo>
                <a:lnTo>
                  <a:pt x="603948" y="604011"/>
                </a:lnTo>
                <a:close/>
              </a:path>
              <a:path w="623569" h="623570">
                <a:moveTo>
                  <a:pt x="622998" y="9525"/>
                </a:moveTo>
                <a:lnTo>
                  <a:pt x="613473" y="9525"/>
                </a:lnTo>
                <a:lnTo>
                  <a:pt x="613473" y="19050"/>
                </a:lnTo>
                <a:lnTo>
                  <a:pt x="603948" y="19050"/>
                </a:lnTo>
                <a:lnTo>
                  <a:pt x="603948" y="604011"/>
                </a:lnTo>
                <a:lnTo>
                  <a:pt x="613473" y="604011"/>
                </a:lnTo>
                <a:lnTo>
                  <a:pt x="613473" y="613536"/>
                </a:lnTo>
                <a:lnTo>
                  <a:pt x="622998" y="613536"/>
                </a:lnTo>
                <a:lnTo>
                  <a:pt x="622998" y="9525"/>
                </a:lnTo>
                <a:close/>
              </a:path>
              <a:path w="623569" h="623570">
                <a:moveTo>
                  <a:pt x="603948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603948" y="19050"/>
                </a:lnTo>
                <a:lnTo>
                  <a:pt x="603948" y="9525"/>
                </a:lnTo>
                <a:close/>
              </a:path>
            </a:pathLst>
          </a:custGeom>
          <a:solidFill>
            <a:srgbClr val="B6703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1973833" y="2701417"/>
            <a:ext cx="5942330" cy="547370"/>
            <a:chOff x="1973833" y="2701417"/>
            <a:chExt cx="5942330" cy="547370"/>
          </a:xfrm>
        </p:grpSpPr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73833" y="2701417"/>
              <a:ext cx="1627250" cy="54711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23538" y="2701417"/>
              <a:ext cx="4492370" cy="547116"/>
            </a:xfrm>
            <a:prstGeom prst="rect">
              <a:avLst/>
            </a:prstGeom>
          </p:spPr>
        </p:pic>
      </p:grpSp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46683" y="2872485"/>
            <a:ext cx="716280" cy="441959"/>
          </a:xfrm>
          <a:prstGeom prst="rect">
            <a:avLst/>
          </a:prstGeom>
        </p:spPr>
      </p:pic>
      <p:sp>
        <p:nvSpPr>
          <p:cNvPr id="29" name="object 29" descr=""/>
          <p:cNvSpPr/>
          <p:nvPr/>
        </p:nvSpPr>
        <p:spPr>
          <a:xfrm>
            <a:off x="8564371" y="2848101"/>
            <a:ext cx="623570" cy="623570"/>
          </a:xfrm>
          <a:custGeom>
            <a:avLst/>
            <a:gdLst/>
            <a:ahLst/>
            <a:cxnLst/>
            <a:rect l="l" t="t" r="r" b="b"/>
            <a:pathLst>
              <a:path w="623570" h="623570">
                <a:moveTo>
                  <a:pt x="618744" y="0"/>
                </a:moveTo>
                <a:lnTo>
                  <a:pt x="4318" y="0"/>
                </a:lnTo>
                <a:lnTo>
                  <a:pt x="0" y="4318"/>
                </a:lnTo>
                <a:lnTo>
                  <a:pt x="0" y="618744"/>
                </a:lnTo>
                <a:lnTo>
                  <a:pt x="4318" y="623062"/>
                </a:lnTo>
                <a:lnTo>
                  <a:pt x="618744" y="623062"/>
                </a:lnTo>
                <a:lnTo>
                  <a:pt x="623061" y="618744"/>
                </a:lnTo>
                <a:lnTo>
                  <a:pt x="623061" y="613537"/>
                </a:lnTo>
                <a:lnTo>
                  <a:pt x="9525" y="613537"/>
                </a:lnTo>
                <a:lnTo>
                  <a:pt x="9525" y="604012"/>
                </a:lnTo>
                <a:lnTo>
                  <a:pt x="19050" y="604012"/>
                </a:lnTo>
                <a:lnTo>
                  <a:pt x="19050" y="19050"/>
                </a:lnTo>
                <a:lnTo>
                  <a:pt x="9525" y="19050"/>
                </a:lnTo>
                <a:lnTo>
                  <a:pt x="9525" y="9525"/>
                </a:lnTo>
                <a:lnTo>
                  <a:pt x="623061" y="9525"/>
                </a:lnTo>
                <a:lnTo>
                  <a:pt x="623061" y="4318"/>
                </a:lnTo>
                <a:lnTo>
                  <a:pt x="618744" y="0"/>
                </a:lnTo>
                <a:close/>
              </a:path>
              <a:path w="623570" h="623570">
                <a:moveTo>
                  <a:pt x="604011" y="604012"/>
                </a:moveTo>
                <a:lnTo>
                  <a:pt x="19050" y="604012"/>
                </a:lnTo>
                <a:lnTo>
                  <a:pt x="19050" y="613537"/>
                </a:lnTo>
                <a:lnTo>
                  <a:pt x="604011" y="613537"/>
                </a:lnTo>
                <a:lnTo>
                  <a:pt x="604011" y="604012"/>
                </a:lnTo>
                <a:close/>
              </a:path>
              <a:path w="623570" h="623570">
                <a:moveTo>
                  <a:pt x="623061" y="9525"/>
                </a:moveTo>
                <a:lnTo>
                  <a:pt x="613536" y="9525"/>
                </a:lnTo>
                <a:lnTo>
                  <a:pt x="613536" y="19050"/>
                </a:lnTo>
                <a:lnTo>
                  <a:pt x="604011" y="19050"/>
                </a:lnTo>
                <a:lnTo>
                  <a:pt x="604011" y="604012"/>
                </a:lnTo>
                <a:lnTo>
                  <a:pt x="613536" y="604012"/>
                </a:lnTo>
                <a:lnTo>
                  <a:pt x="613536" y="613537"/>
                </a:lnTo>
                <a:lnTo>
                  <a:pt x="623061" y="613537"/>
                </a:lnTo>
                <a:lnTo>
                  <a:pt x="623061" y="9525"/>
                </a:lnTo>
                <a:close/>
              </a:path>
              <a:path w="623570" h="623570">
                <a:moveTo>
                  <a:pt x="604011" y="9525"/>
                </a:moveTo>
                <a:lnTo>
                  <a:pt x="19050" y="9525"/>
                </a:lnTo>
                <a:lnTo>
                  <a:pt x="19050" y="19050"/>
                </a:lnTo>
                <a:lnTo>
                  <a:pt x="604011" y="19050"/>
                </a:lnTo>
                <a:lnTo>
                  <a:pt x="604011" y="9525"/>
                </a:lnTo>
                <a:close/>
              </a:path>
            </a:pathLst>
          </a:custGeom>
          <a:solidFill>
            <a:srgbClr val="B6703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0" name="object 3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700259" y="2701417"/>
            <a:ext cx="2117725" cy="54711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879580" y="2701417"/>
            <a:ext cx="3127883" cy="547116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5109189" y="2701417"/>
            <a:ext cx="1437005" cy="547116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9700259" y="3208908"/>
            <a:ext cx="5122545" cy="1056640"/>
            <a:chOff x="9700259" y="3208908"/>
            <a:chExt cx="5122545" cy="1056640"/>
          </a:xfrm>
        </p:grpSpPr>
        <p:pic>
          <p:nvPicPr>
            <p:cNvPr id="34" name="object 34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700259" y="3208908"/>
              <a:ext cx="5122545" cy="547116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700259" y="3717620"/>
              <a:ext cx="2336292" cy="547420"/>
            </a:xfrm>
            <a:prstGeom prst="rect">
              <a:avLst/>
            </a:prstGeom>
          </p:spPr>
        </p:pic>
      </p:grpSp>
      <p:pic>
        <p:nvPicPr>
          <p:cNvPr id="36" name="object 36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8697721" y="2869945"/>
            <a:ext cx="716279" cy="4419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19758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4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666485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713214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759941" y="6108953"/>
            <a:ext cx="9525" cy="478790"/>
          </a:xfrm>
          <a:custGeom>
            <a:avLst/>
            <a:gdLst/>
            <a:ahLst/>
            <a:cxnLst/>
            <a:rect l="l" t="t" r="r" b="b"/>
            <a:pathLst>
              <a:path w="9525" h="478790">
                <a:moveTo>
                  <a:pt x="0" y="0"/>
                </a:moveTo>
                <a:lnTo>
                  <a:pt x="9525" y="478790"/>
                </a:lnTo>
              </a:path>
            </a:pathLst>
          </a:custGeom>
          <a:ln w="9525">
            <a:solidFill>
              <a:srgbClr val="D0CEC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958" y="3625977"/>
            <a:ext cx="7494778" cy="393471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1047902" y="523366"/>
            <a:ext cx="8820150" cy="1402080"/>
            <a:chOff x="1047902" y="523366"/>
            <a:chExt cx="8820150" cy="14020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902" y="523366"/>
              <a:ext cx="8819896" cy="76657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902" y="1158570"/>
              <a:ext cx="4042029" cy="766876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028700" y="2424429"/>
            <a:ext cx="4137025" cy="1054735"/>
            <a:chOff x="1028700" y="2424429"/>
            <a:chExt cx="4137025" cy="105473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24429"/>
              <a:ext cx="4136771" cy="54711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2931921"/>
              <a:ext cx="3440303" cy="547116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4014" y="1943100"/>
            <a:ext cx="9516745" cy="57157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21028" y="568198"/>
            <a:ext cx="8820150" cy="1402080"/>
            <a:chOff x="1221028" y="568198"/>
            <a:chExt cx="8820150" cy="14020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1028" y="568198"/>
              <a:ext cx="8820150" cy="7665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1028" y="1203401"/>
              <a:ext cx="4042029" cy="7668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1006073" y="2890469"/>
            <a:ext cx="5193665" cy="2562860"/>
            <a:chOff x="11006073" y="2890469"/>
            <a:chExt cx="5193665" cy="256286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06073" y="2890469"/>
              <a:ext cx="2234818" cy="40416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54583" y="2890469"/>
              <a:ext cx="640080" cy="40416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06073" y="3322065"/>
              <a:ext cx="3558412" cy="4038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06073" y="3753357"/>
              <a:ext cx="4906010" cy="4038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6073" y="4186173"/>
              <a:ext cx="2246376" cy="4038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06073" y="4617465"/>
              <a:ext cx="5193283" cy="4038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006073" y="5048707"/>
              <a:ext cx="4274947" cy="404164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7731" y="1941448"/>
            <a:ext cx="7983093" cy="60206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044" y="3535324"/>
            <a:ext cx="7649591" cy="56871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7682" y="3535324"/>
            <a:ext cx="7621015" cy="57062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6007" y="3317366"/>
            <a:ext cx="7630541" cy="568718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43744" y="3307841"/>
            <a:ext cx="7630541" cy="5696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0958" y="660400"/>
            <a:ext cx="9525" cy="958850"/>
          </a:xfrm>
          <a:custGeom>
            <a:avLst/>
            <a:gdLst/>
            <a:ahLst/>
            <a:cxnLst/>
            <a:rect l="l" t="t" r="r" b="b"/>
            <a:pathLst>
              <a:path w="9525" h="958850">
                <a:moveTo>
                  <a:pt x="0" y="0"/>
                </a:moveTo>
                <a:lnTo>
                  <a:pt x="9525" y="958850"/>
                </a:lnTo>
              </a:path>
            </a:pathLst>
          </a:custGeom>
          <a:ln w="9525">
            <a:solidFill>
              <a:srgbClr val="B67039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28700" y="326390"/>
            <a:ext cx="6532245" cy="1402715"/>
            <a:chOff x="1028700" y="326390"/>
            <a:chExt cx="6532245" cy="1402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326390"/>
              <a:ext cx="6531864" cy="7665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961974"/>
              <a:ext cx="3019552" cy="766876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1028700" y="1889505"/>
            <a:ext cx="6748780" cy="1148080"/>
            <a:chOff x="1028700" y="1889505"/>
            <a:chExt cx="6748780" cy="114808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1889505"/>
              <a:ext cx="6055740" cy="5516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2485389"/>
              <a:ext cx="6748653" cy="551687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4435" y="3650805"/>
            <a:ext cx="7601966" cy="567766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01097" y="3650805"/>
            <a:ext cx="7592441" cy="5715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2025-05-28T16:25:24Z</dcterms:created>
  <dcterms:modified xsi:type="dcterms:W3CDTF">2025-05-28T16:25:24Z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2025-05-28T00:00:00Z</vt:filetime>
  </property>
  <property fmtid="{D5CDD505-2E9C-101B-9397-08002B2CF9AE}" pid="5" name="Producer">
    <vt:lpwstr>3-Heights(TM) PDF Security Shell 4.8.25.2 (http://www.pdf-tools.com)</vt:lpwstr>
  </property>
</Properties>
</file>