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4" r:id="rId6"/>
    <p:sldId id="307" r:id="rId7"/>
    <p:sldId id="281" r:id="rId8"/>
    <p:sldId id="323" r:id="rId9"/>
    <p:sldId id="314" r:id="rId10"/>
    <p:sldId id="326" r:id="rId11"/>
    <p:sldId id="325" r:id="rId12"/>
    <p:sldId id="315" r:id="rId13"/>
    <p:sldId id="327" r:id="rId14"/>
    <p:sldId id="324" r:id="rId15"/>
    <p:sldId id="328" r:id="rId16"/>
    <p:sldId id="329" r:id="rId17"/>
    <p:sldId id="330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3" d="100"/>
          <a:sy n="83" d="100"/>
        </p:scale>
        <p:origin x="686" y="8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85DD8-13FB-4FAD-9544-221C0AEDA6E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9F7E0D3-6714-4D1F-AAF6-E72EA7983656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</a:p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Collection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DF7DB9-F737-4FE0-878B-E1F16E89619E}" type="parTrans" cxnId="{388781D8-7728-453F-ADF9-3D75FCA03E60}">
      <dgm:prSet/>
      <dgm:spPr/>
      <dgm:t>
        <a:bodyPr/>
        <a:lstStyle/>
        <a:p>
          <a:endParaRPr lang="en-IN"/>
        </a:p>
      </dgm:t>
    </dgm:pt>
    <dgm:pt modelId="{C8A1C396-DE4C-46D5-BB6B-DB1BBDBD8A62}" type="sibTrans" cxnId="{388781D8-7728-453F-ADF9-3D75FCA03E60}">
      <dgm:prSet/>
      <dgm:spPr/>
      <dgm:t>
        <a:bodyPr/>
        <a:lstStyle/>
        <a:p>
          <a:endParaRPr lang="en-IN"/>
        </a:p>
      </dgm:t>
    </dgm:pt>
    <dgm:pt modelId="{D45EB939-8277-4316-9990-BD871A18E1D0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Feature</a:t>
          </a:r>
          <a:r>
            <a:rPr lang="en-US" dirty="0"/>
            <a:t> 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Engineering</a:t>
          </a:r>
          <a:endParaRPr lang="en-IN" dirty="0"/>
        </a:p>
      </dgm:t>
    </dgm:pt>
    <dgm:pt modelId="{AA036176-0D19-4335-8224-C98F56C01D07}" type="parTrans" cxnId="{2A087239-2E1F-4309-8704-6D06287F111D}">
      <dgm:prSet/>
      <dgm:spPr/>
      <dgm:t>
        <a:bodyPr/>
        <a:lstStyle/>
        <a:p>
          <a:endParaRPr lang="en-IN"/>
        </a:p>
      </dgm:t>
    </dgm:pt>
    <dgm:pt modelId="{87E6C4A8-F518-4EDA-8924-A3ECC2894FAA}" type="sibTrans" cxnId="{2A087239-2E1F-4309-8704-6D06287F111D}">
      <dgm:prSet/>
      <dgm:spPr/>
      <dgm:t>
        <a:bodyPr/>
        <a:lstStyle/>
        <a:p>
          <a:endParaRPr lang="en-IN"/>
        </a:p>
      </dgm:t>
    </dgm:pt>
    <dgm:pt modelId="{73D47B67-4995-41A0-864E-F0F6789D8F9F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Modelling</a:t>
          </a:r>
          <a:endParaRPr lang="en-IN" dirty="0"/>
        </a:p>
      </dgm:t>
    </dgm:pt>
    <dgm:pt modelId="{B7F7C786-A71C-4A03-AA2D-A006533EFC3B}" type="parTrans" cxnId="{A23B8094-8C18-48FF-9697-E110F8D3C267}">
      <dgm:prSet/>
      <dgm:spPr/>
      <dgm:t>
        <a:bodyPr/>
        <a:lstStyle/>
        <a:p>
          <a:endParaRPr lang="en-IN"/>
        </a:p>
      </dgm:t>
    </dgm:pt>
    <dgm:pt modelId="{927A992C-2BDE-4894-A916-435A6058D719}" type="sibTrans" cxnId="{A23B8094-8C18-48FF-9697-E110F8D3C267}">
      <dgm:prSet/>
      <dgm:spPr/>
      <dgm:t>
        <a:bodyPr/>
        <a:lstStyle/>
        <a:p>
          <a:endParaRPr lang="en-IN"/>
        </a:p>
      </dgm:t>
    </dgm:pt>
    <dgm:pt modelId="{E5766C3C-896E-4E6E-971D-94ECDD228948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Testing</a:t>
          </a:r>
          <a:endParaRPr lang="en-IN" dirty="0"/>
        </a:p>
      </dgm:t>
    </dgm:pt>
    <dgm:pt modelId="{09478EDE-8C14-46BF-96DE-EED3A2052DBB}" type="parTrans" cxnId="{9EA5AB6B-6333-49DF-80FB-0326785FAF1A}">
      <dgm:prSet/>
      <dgm:spPr/>
      <dgm:t>
        <a:bodyPr/>
        <a:lstStyle/>
        <a:p>
          <a:endParaRPr lang="en-IN"/>
        </a:p>
      </dgm:t>
    </dgm:pt>
    <dgm:pt modelId="{7B63596A-9C1B-4AF8-AD1A-37D3C462F0FE}" type="sibTrans" cxnId="{9EA5AB6B-6333-49DF-80FB-0326785FAF1A}">
      <dgm:prSet/>
      <dgm:spPr/>
      <dgm:t>
        <a:bodyPr/>
        <a:lstStyle/>
        <a:p>
          <a:endParaRPr lang="en-IN"/>
        </a:p>
      </dgm:t>
    </dgm:pt>
    <dgm:pt modelId="{E377B98B-00E5-4604-ACE5-DF24B3A70976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Preprocessing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11145E-65F0-4E22-99D7-5B9E8476FADD}" type="parTrans" cxnId="{C10952E7-BFA6-4FC3-8B81-17773340868D}">
      <dgm:prSet/>
      <dgm:spPr/>
      <dgm:t>
        <a:bodyPr/>
        <a:lstStyle/>
        <a:p>
          <a:endParaRPr lang="en-IN"/>
        </a:p>
      </dgm:t>
    </dgm:pt>
    <dgm:pt modelId="{34265E80-D8D9-495B-AB89-62EACE2FC140}" type="sibTrans" cxnId="{C10952E7-BFA6-4FC3-8B81-17773340868D}">
      <dgm:prSet/>
      <dgm:spPr/>
      <dgm:t>
        <a:bodyPr/>
        <a:lstStyle/>
        <a:p>
          <a:endParaRPr lang="en-IN"/>
        </a:p>
      </dgm:t>
    </dgm:pt>
    <dgm:pt modelId="{BE9368EF-F984-4697-A8F4-B9E52311F9A9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Evaluation</a:t>
          </a:r>
          <a:endParaRPr lang="en-IN" dirty="0"/>
        </a:p>
      </dgm:t>
    </dgm:pt>
    <dgm:pt modelId="{88B6E389-5D50-497D-9E4A-5D6CC2D58DA7}" type="parTrans" cxnId="{7516C2A6-BFA4-4D07-8FBE-294A728161C6}">
      <dgm:prSet/>
      <dgm:spPr/>
      <dgm:t>
        <a:bodyPr/>
        <a:lstStyle/>
        <a:p>
          <a:endParaRPr lang="en-IN"/>
        </a:p>
      </dgm:t>
    </dgm:pt>
    <dgm:pt modelId="{F5AD6532-138E-4E02-AACD-4904303F4C30}" type="sibTrans" cxnId="{7516C2A6-BFA4-4D07-8FBE-294A728161C6}">
      <dgm:prSet/>
      <dgm:spPr/>
      <dgm:t>
        <a:bodyPr/>
        <a:lstStyle/>
        <a:p>
          <a:endParaRPr lang="en-IN"/>
        </a:p>
      </dgm:t>
    </dgm:pt>
    <dgm:pt modelId="{570228E3-31EC-4F8F-81F2-CAC05BCE33E1}" type="pres">
      <dgm:prSet presAssocID="{71B85DD8-13FB-4FAD-9544-221C0AEDA6E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DD33413-5FB2-4D35-95C0-D1464DBDD3AB}" type="pres">
      <dgm:prSet presAssocID="{09F7E0D3-6714-4D1F-AAF6-E72EA7983656}" presName="compNode" presStyleCnt="0"/>
      <dgm:spPr/>
    </dgm:pt>
    <dgm:pt modelId="{4DE16886-8614-4C6A-9352-9B44FDC29FD9}" type="pres">
      <dgm:prSet presAssocID="{09F7E0D3-6714-4D1F-AAF6-E72EA7983656}" presName="dummyConnPt" presStyleCnt="0"/>
      <dgm:spPr/>
    </dgm:pt>
    <dgm:pt modelId="{4BF7EA28-AC8B-4FB7-A9DE-3B1E6E174F9B}" type="pres">
      <dgm:prSet presAssocID="{09F7E0D3-6714-4D1F-AAF6-E72EA798365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01F5B-9EEE-499B-9189-B163C3B99052}" type="pres">
      <dgm:prSet presAssocID="{C8A1C396-DE4C-46D5-BB6B-DB1BBDBD8A62}" presName="sibTrans" presStyleLbl="bgSibTrans2D1" presStyleIdx="0" presStyleCnt="5"/>
      <dgm:spPr/>
      <dgm:t>
        <a:bodyPr/>
        <a:lstStyle/>
        <a:p>
          <a:endParaRPr lang="en-US"/>
        </a:p>
      </dgm:t>
    </dgm:pt>
    <dgm:pt modelId="{A0E8A451-554F-43AA-942B-47B17C92D69E}" type="pres">
      <dgm:prSet presAssocID="{E377B98B-00E5-4604-ACE5-DF24B3A70976}" presName="compNode" presStyleCnt="0"/>
      <dgm:spPr/>
    </dgm:pt>
    <dgm:pt modelId="{39523D79-AC4E-4EA3-8DD3-9B43F34BA14F}" type="pres">
      <dgm:prSet presAssocID="{E377B98B-00E5-4604-ACE5-DF24B3A70976}" presName="dummyConnPt" presStyleCnt="0"/>
      <dgm:spPr/>
    </dgm:pt>
    <dgm:pt modelId="{200E3D62-7EF5-4AEE-B9D9-C84A8CC21941}" type="pres">
      <dgm:prSet presAssocID="{E377B98B-00E5-4604-ACE5-DF24B3A7097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97D23-0408-427F-988B-5CA371C9103D}" type="pres">
      <dgm:prSet presAssocID="{34265E80-D8D9-495B-AB89-62EACE2FC140}" presName="sibTrans" presStyleLbl="bgSibTrans2D1" presStyleIdx="1" presStyleCnt="5"/>
      <dgm:spPr/>
      <dgm:t>
        <a:bodyPr/>
        <a:lstStyle/>
        <a:p>
          <a:endParaRPr lang="en-US"/>
        </a:p>
      </dgm:t>
    </dgm:pt>
    <dgm:pt modelId="{03F8F89B-7F1C-4B73-A691-C4EF9E54A61B}" type="pres">
      <dgm:prSet presAssocID="{D45EB939-8277-4316-9990-BD871A18E1D0}" presName="compNode" presStyleCnt="0"/>
      <dgm:spPr/>
    </dgm:pt>
    <dgm:pt modelId="{574A2934-2901-4B69-BE8D-2BC484FA0D0C}" type="pres">
      <dgm:prSet presAssocID="{D45EB939-8277-4316-9990-BD871A18E1D0}" presName="dummyConnPt" presStyleCnt="0"/>
      <dgm:spPr/>
    </dgm:pt>
    <dgm:pt modelId="{3ED5CFC0-E84C-4919-A938-72FDEB2EF1C1}" type="pres">
      <dgm:prSet presAssocID="{D45EB939-8277-4316-9990-BD871A18E1D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69A8C-0220-4250-8B79-54370AA5A7E6}" type="pres">
      <dgm:prSet presAssocID="{87E6C4A8-F518-4EDA-8924-A3ECC2894FAA}" presName="sibTrans" presStyleLbl="bgSibTrans2D1" presStyleIdx="2" presStyleCnt="5"/>
      <dgm:spPr/>
      <dgm:t>
        <a:bodyPr/>
        <a:lstStyle/>
        <a:p>
          <a:endParaRPr lang="en-US"/>
        </a:p>
      </dgm:t>
    </dgm:pt>
    <dgm:pt modelId="{F5300D39-0D96-4E16-899E-3148F4625A75}" type="pres">
      <dgm:prSet presAssocID="{73D47B67-4995-41A0-864E-F0F6789D8F9F}" presName="compNode" presStyleCnt="0"/>
      <dgm:spPr/>
    </dgm:pt>
    <dgm:pt modelId="{A84898AC-D3C9-4077-86BF-1E4F2FC73CF9}" type="pres">
      <dgm:prSet presAssocID="{73D47B67-4995-41A0-864E-F0F6789D8F9F}" presName="dummyConnPt" presStyleCnt="0"/>
      <dgm:spPr/>
    </dgm:pt>
    <dgm:pt modelId="{E7F7441D-70D8-4EA3-8D75-7406E93FAC26}" type="pres">
      <dgm:prSet presAssocID="{73D47B67-4995-41A0-864E-F0F6789D8F9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6C785-3EE3-4B9F-B375-870DA27AC6B3}" type="pres">
      <dgm:prSet presAssocID="{927A992C-2BDE-4894-A916-435A6058D719}" presName="sibTrans" presStyleLbl="bgSibTrans2D1" presStyleIdx="3" presStyleCnt="5"/>
      <dgm:spPr/>
      <dgm:t>
        <a:bodyPr/>
        <a:lstStyle/>
        <a:p>
          <a:endParaRPr lang="en-US"/>
        </a:p>
      </dgm:t>
    </dgm:pt>
    <dgm:pt modelId="{5277AA3A-9988-4D13-826B-E242B7D282C7}" type="pres">
      <dgm:prSet presAssocID="{E5766C3C-896E-4E6E-971D-94ECDD228948}" presName="compNode" presStyleCnt="0"/>
      <dgm:spPr/>
    </dgm:pt>
    <dgm:pt modelId="{EE4B1F80-2FB0-49C4-B379-BC9EF5BFC50F}" type="pres">
      <dgm:prSet presAssocID="{E5766C3C-896E-4E6E-971D-94ECDD228948}" presName="dummyConnPt" presStyleCnt="0"/>
      <dgm:spPr/>
    </dgm:pt>
    <dgm:pt modelId="{95DB889B-3903-48E9-B65D-3B2F56AF75BC}" type="pres">
      <dgm:prSet presAssocID="{E5766C3C-896E-4E6E-971D-94ECDD22894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BD7EF-5795-417D-B9C4-BA112705444E}" type="pres">
      <dgm:prSet presAssocID="{7B63596A-9C1B-4AF8-AD1A-37D3C462F0FE}" presName="sibTrans" presStyleLbl="bgSibTrans2D1" presStyleIdx="4" presStyleCnt="5"/>
      <dgm:spPr/>
      <dgm:t>
        <a:bodyPr/>
        <a:lstStyle/>
        <a:p>
          <a:endParaRPr lang="en-US"/>
        </a:p>
      </dgm:t>
    </dgm:pt>
    <dgm:pt modelId="{6DED3DA0-4A2B-4FA9-8B99-3329B4E870B1}" type="pres">
      <dgm:prSet presAssocID="{BE9368EF-F984-4697-A8F4-B9E52311F9A9}" presName="compNode" presStyleCnt="0"/>
      <dgm:spPr/>
    </dgm:pt>
    <dgm:pt modelId="{BFBC6C13-5EBC-442A-9B03-345AF0E7D037}" type="pres">
      <dgm:prSet presAssocID="{BE9368EF-F984-4697-A8F4-B9E52311F9A9}" presName="dummyConnPt" presStyleCnt="0"/>
      <dgm:spPr/>
    </dgm:pt>
    <dgm:pt modelId="{3ED39FE3-7F7D-4E34-864C-64F148ADE9ED}" type="pres">
      <dgm:prSet presAssocID="{BE9368EF-F984-4697-A8F4-B9E52311F9A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42C727-16D1-49AE-B800-084345042322}" type="presOf" srcId="{73D47B67-4995-41A0-864E-F0F6789D8F9F}" destId="{E7F7441D-70D8-4EA3-8D75-7406E93FAC26}" srcOrd="0" destOrd="0" presId="urn:microsoft.com/office/officeart/2005/8/layout/bProcess4"/>
    <dgm:cxn modelId="{01A7B9E2-BCCD-4C5F-B012-D35D35265398}" type="presOf" srcId="{7B63596A-9C1B-4AF8-AD1A-37D3C462F0FE}" destId="{2FEBD7EF-5795-417D-B9C4-BA112705444E}" srcOrd="0" destOrd="0" presId="urn:microsoft.com/office/officeart/2005/8/layout/bProcess4"/>
    <dgm:cxn modelId="{9EA5AB6B-6333-49DF-80FB-0326785FAF1A}" srcId="{71B85DD8-13FB-4FAD-9544-221C0AEDA6EC}" destId="{E5766C3C-896E-4E6E-971D-94ECDD228948}" srcOrd="4" destOrd="0" parTransId="{09478EDE-8C14-46BF-96DE-EED3A2052DBB}" sibTransId="{7B63596A-9C1B-4AF8-AD1A-37D3C462F0FE}"/>
    <dgm:cxn modelId="{8E669F25-8FD7-4B19-83BA-B84E10935785}" type="presOf" srcId="{C8A1C396-DE4C-46D5-BB6B-DB1BBDBD8A62}" destId="{52E01F5B-9EEE-499B-9189-B163C3B99052}" srcOrd="0" destOrd="0" presId="urn:microsoft.com/office/officeart/2005/8/layout/bProcess4"/>
    <dgm:cxn modelId="{E4006724-B664-4221-B08A-B1B48E154604}" type="presOf" srcId="{09F7E0D3-6714-4D1F-AAF6-E72EA7983656}" destId="{4BF7EA28-AC8B-4FB7-A9DE-3B1E6E174F9B}" srcOrd="0" destOrd="0" presId="urn:microsoft.com/office/officeart/2005/8/layout/bProcess4"/>
    <dgm:cxn modelId="{2135C413-C2A8-483E-A5DB-7B3EFD7F714A}" type="presOf" srcId="{E377B98B-00E5-4604-ACE5-DF24B3A70976}" destId="{200E3D62-7EF5-4AEE-B9D9-C84A8CC21941}" srcOrd="0" destOrd="0" presId="urn:microsoft.com/office/officeart/2005/8/layout/bProcess4"/>
    <dgm:cxn modelId="{0B918D33-D311-4ED7-994C-A93D954A555F}" type="presOf" srcId="{71B85DD8-13FB-4FAD-9544-221C0AEDA6EC}" destId="{570228E3-31EC-4F8F-81F2-CAC05BCE33E1}" srcOrd="0" destOrd="0" presId="urn:microsoft.com/office/officeart/2005/8/layout/bProcess4"/>
    <dgm:cxn modelId="{7516C2A6-BFA4-4D07-8FBE-294A728161C6}" srcId="{71B85DD8-13FB-4FAD-9544-221C0AEDA6EC}" destId="{BE9368EF-F984-4697-A8F4-B9E52311F9A9}" srcOrd="5" destOrd="0" parTransId="{88B6E389-5D50-497D-9E4A-5D6CC2D58DA7}" sibTransId="{F5AD6532-138E-4E02-AACD-4904303F4C30}"/>
    <dgm:cxn modelId="{DEF8CBBD-257A-40FF-BAC7-83A3948429E8}" type="presOf" srcId="{D45EB939-8277-4316-9990-BD871A18E1D0}" destId="{3ED5CFC0-E84C-4919-A938-72FDEB2EF1C1}" srcOrd="0" destOrd="0" presId="urn:microsoft.com/office/officeart/2005/8/layout/bProcess4"/>
    <dgm:cxn modelId="{A23B8094-8C18-48FF-9697-E110F8D3C267}" srcId="{71B85DD8-13FB-4FAD-9544-221C0AEDA6EC}" destId="{73D47B67-4995-41A0-864E-F0F6789D8F9F}" srcOrd="3" destOrd="0" parTransId="{B7F7C786-A71C-4A03-AA2D-A006533EFC3B}" sibTransId="{927A992C-2BDE-4894-A916-435A6058D719}"/>
    <dgm:cxn modelId="{503AEF89-98AC-40C3-BB04-D8512BE518E9}" type="presOf" srcId="{927A992C-2BDE-4894-A916-435A6058D719}" destId="{9736C785-3EE3-4B9F-B375-870DA27AC6B3}" srcOrd="0" destOrd="0" presId="urn:microsoft.com/office/officeart/2005/8/layout/bProcess4"/>
    <dgm:cxn modelId="{2A087239-2E1F-4309-8704-6D06287F111D}" srcId="{71B85DD8-13FB-4FAD-9544-221C0AEDA6EC}" destId="{D45EB939-8277-4316-9990-BD871A18E1D0}" srcOrd="2" destOrd="0" parTransId="{AA036176-0D19-4335-8224-C98F56C01D07}" sibTransId="{87E6C4A8-F518-4EDA-8924-A3ECC2894FAA}"/>
    <dgm:cxn modelId="{6A94D0C4-5E52-4C1C-80A1-E0A4006D1040}" type="presOf" srcId="{87E6C4A8-F518-4EDA-8924-A3ECC2894FAA}" destId="{DAA69A8C-0220-4250-8B79-54370AA5A7E6}" srcOrd="0" destOrd="0" presId="urn:microsoft.com/office/officeart/2005/8/layout/bProcess4"/>
    <dgm:cxn modelId="{388781D8-7728-453F-ADF9-3D75FCA03E60}" srcId="{71B85DD8-13FB-4FAD-9544-221C0AEDA6EC}" destId="{09F7E0D3-6714-4D1F-AAF6-E72EA7983656}" srcOrd="0" destOrd="0" parTransId="{92DF7DB9-F737-4FE0-878B-E1F16E89619E}" sibTransId="{C8A1C396-DE4C-46D5-BB6B-DB1BBDBD8A62}"/>
    <dgm:cxn modelId="{DB281BC7-EA25-414A-A81F-935C878FA005}" type="presOf" srcId="{BE9368EF-F984-4697-A8F4-B9E52311F9A9}" destId="{3ED39FE3-7F7D-4E34-864C-64F148ADE9ED}" srcOrd="0" destOrd="0" presId="urn:microsoft.com/office/officeart/2005/8/layout/bProcess4"/>
    <dgm:cxn modelId="{D645552B-D2E8-4924-B13A-1972E8F08CDE}" type="presOf" srcId="{34265E80-D8D9-495B-AB89-62EACE2FC140}" destId="{52797D23-0408-427F-988B-5CA371C9103D}" srcOrd="0" destOrd="0" presId="urn:microsoft.com/office/officeart/2005/8/layout/bProcess4"/>
    <dgm:cxn modelId="{25C72391-62B6-4CDD-8757-ED2F6C934B36}" type="presOf" srcId="{E5766C3C-896E-4E6E-971D-94ECDD228948}" destId="{95DB889B-3903-48E9-B65D-3B2F56AF75BC}" srcOrd="0" destOrd="0" presId="urn:microsoft.com/office/officeart/2005/8/layout/bProcess4"/>
    <dgm:cxn modelId="{C10952E7-BFA6-4FC3-8B81-17773340868D}" srcId="{71B85DD8-13FB-4FAD-9544-221C0AEDA6EC}" destId="{E377B98B-00E5-4604-ACE5-DF24B3A70976}" srcOrd="1" destOrd="0" parTransId="{B311145E-65F0-4E22-99D7-5B9E8476FADD}" sibTransId="{34265E80-D8D9-495B-AB89-62EACE2FC140}"/>
    <dgm:cxn modelId="{290B4268-1E4D-4BBC-B868-0927FB8DB97F}" type="presParOf" srcId="{570228E3-31EC-4F8F-81F2-CAC05BCE33E1}" destId="{7DD33413-5FB2-4D35-95C0-D1464DBDD3AB}" srcOrd="0" destOrd="0" presId="urn:microsoft.com/office/officeart/2005/8/layout/bProcess4"/>
    <dgm:cxn modelId="{C7256498-DCAA-44FF-A42C-921ACA7323C1}" type="presParOf" srcId="{7DD33413-5FB2-4D35-95C0-D1464DBDD3AB}" destId="{4DE16886-8614-4C6A-9352-9B44FDC29FD9}" srcOrd="0" destOrd="0" presId="urn:microsoft.com/office/officeart/2005/8/layout/bProcess4"/>
    <dgm:cxn modelId="{D04276A5-6BBB-4D3F-A76E-84B109621AE2}" type="presParOf" srcId="{7DD33413-5FB2-4D35-95C0-D1464DBDD3AB}" destId="{4BF7EA28-AC8B-4FB7-A9DE-3B1E6E174F9B}" srcOrd="1" destOrd="0" presId="urn:microsoft.com/office/officeart/2005/8/layout/bProcess4"/>
    <dgm:cxn modelId="{809DA6C1-215A-4476-B8BD-FA8CCA781AD5}" type="presParOf" srcId="{570228E3-31EC-4F8F-81F2-CAC05BCE33E1}" destId="{52E01F5B-9EEE-499B-9189-B163C3B99052}" srcOrd="1" destOrd="0" presId="urn:microsoft.com/office/officeart/2005/8/layout/bProcess4"/>
    <dgm:cxn modelId="{97CA66EE-1691-41AE-89A7-4A37215E0F14}" type="presParOf" srcId="{570228E3-31EC-4F8F-81F2-CAC05BCE33E1}" destId="{A0E8A451-554F-43AA-942B-47B17C92D69E}" srcOrd="2" destOrd="0" presId="urn:microsoft.com/office/officeart/2005/8/layout/bProcess4"/>
    <dgm:cxn modelId="{7E646303-DF96-43AC-B805-66691F2CF0EF}" type="presParOf" srcId="{A0E8A451-554F-43AA-942B-47B17C92D69E}" destId="{39523D79-AC4E-4EA3-8DD3-9B43F34BA14F}" srcOrd="0" destOrd="0" presId="urn:microsoft.com/office/officeart/2005/8/layout/bProcess4"/>
    <dgm:cxn modelId="{56DDA06B-D1E8-4592-9312-FCEFFFDA64E8}" type="presParOf" srcId="{A0E8A451-554F-43AA-942B-47B17C92D69E}" destId="{200E3D62-7EF5-4AEE-B9D9-C84A8CC21941}" srcOrd="1" destOrd="0" presId="urn:microsoft.com/office/officeart/2005/8/layout/bProcess4"/>
    <dgm:cxn modelId="{182ADB6E-9E55-4408-A953-086956F6A199}" type="presParOf" srcId="{570228E3-31EC-4F8F-81F2-CAC05BCE33E1}" destId="{52797D23-0408-427F-988B-5CA371C9103D}" srcOrd="3" destOrd="0" presId="urn:microsoft.com/office/officeart/2005/8/layout/bProcess4"/>
    <dgm:cxn modelId="{F0218F14-75C0-47C4-A9E8-1372D6757C96}" type="presParOf" srcId="{570228E3-31EC-4F8F-81F2-CAC05BCE33E1}" destId="{03F8F89B-7F1C-4B73-A691-C4EF9E54A61B}" srcOrd="4" destOrd="0" presId="urn:microsoft.com/office/officeart/2005/8/layout/bProcess4"/>
    <dgm:cxn modelId="{A5F633CA-8D16-444C-82BC-52003CC41A3B}" type="presParOf" srcId="{03F8F89B-7F1C-4B73-A691-C4EF9E54A61B}" destId="{574A2934-2901-4B69-BE8D-2BC484FA0D0C}" srcOrd="0" destOrd="0" presId="urn:microsoft.com/office/officeart/2005/8/layout/bProcess4"/>
    <dgm:cxn modelId="{4A2EEA05-D930-4D8C-B55B-8F7BEFCFE884}" type="presParOf" srcId="{03F8F89B-7F1C-4B73-A691-C4EF9E54A61B}" destId="{3ED5CFC0-E84C-4919-A938-72FDEB2EF1C1}" srcOrd="1" destOrd="0" presId="urn:microsoft.com/office/officeart/2005/8/layout/bProcess4"/>
    <dgm:cxn modelId="{5980B708-144A-4014-8BD8-27DDE6693980}" type="presParOf" srcId="{570228E3-31EC-4F8F-81F2-CAC05BCE33E1}" destId="{DAA69A8C-0220-4250-8B79-54370AA5A7E6}" srcOrd="5" destOrd="0" presId="urn:microsoft.com/office/officeart/2005/8/layout/bProcess4"/>
    <dgm:cxn modelId="{293E91CE-80CA-4DFA-832B-D3F1B89E8916}" type="presParOf" srcId="{570228E3-31EC-4F8F-81F2-CAC05BCE33E1}" destId="{F5300D39-0D96-4E16-899E-3148F4625A75}" srcOrd="6" destOrd="0" presId="urn:microsoft.com/office/officeart/2005/8/layout/bProcess4"/>
    <dgm:cxn modelId="{C4138F0A-5F3C-4240-9720-E9095B16C0DC}" type="presParOf" srcId="{F5300D39-0D96-4E16-899E-3148F4625A75}" destId="{A84898AC-D3C9-4077-86BF-1E4F2FC73CF9}" srcOrd="0" destOrd="0" presId="urn:microsoft.com/office/officeart/2005/8/layout/bProcess4"/>
    <dgm:cxn modelId="{F11FE1A0-4E35-4F28-BFFE-8C36B252C670}" type="presParOf" srcId="{F5300D39-0D96-4E16-899E-3148F4625A75}" destId="{E7F7441D-70D8-4EA3-8D75-7406E93FAC26}" srcOrd="1" destOrd="0" presId="urn:microsoft.com/office/officeart/2005/8/layout/bProcess4"/>
    <dgm:cxn modelId="{55E4A564-7340-4BE7-890F-B48518B0E87A}" type="presParOf" srcId="{570228E3-31EC-4F8F-81F2-CAC05BCE33E1}" destId="{9736C785-3EE3-4B9F-B375-870DA27AC6B3}" srcOrd="7" destOrd="0" presId="urn:microsoft.com/office/officeart/2005/8/layout/bProcess4"/>
    <dgm:cxn modelId="{5F0A33C8-02AB-480D-BAF5-C38D879B8882}" type="presParOf" srcId="{570228E3-31EC-4F8F-81F2-CAC05BCE33E1}" destId="{5277AA3A-9988-4D13-826B-E242B7D282C7}" srcOrd="8" destOrd="0" presId="urn:microsoft.com/office/officeart/2005/8/layout/bProcess4"/>
    <dgm:cxn modelId="{98036A28-8B09-4E7C-BBB2-757845B842D0}" type="presParOf" srcId="{5277AA3A-9988-4D13-826B-E242B7D282C7}" destId="{EE4B1F80-2FB0-49C4-B379-BC9EF5BFC50F}" srcOrd="0" destOrd="0" presId="urn:microsoft.com/office/officeart/2005/8/layout/bProcess4"/>
    <dgm:cxn modelId="{9AF2B812-CC4E-4B76-BA39-954BE9934191}" type="presParOf" srcId="{5277AA3A-9988-4D13-826B-E242B7D282C7}" destId="{95DB889B-3903-48E9-B65D-3B2F56AF75BC}" srcOrd="1" destOrd="0" presId="urn:microsoft.com/office/officeart/2005/8/layout/bProcess4"/>
    <dgm:cxn modelId="{5BEA6A84-5013-42A8-8C6F-67BE6170E570}" type="presParOf" srcId="{570228E3-31EC-4F8F-81F2-CAC05BCE33E1}" destId="{2FEBD7EF-5795-417D-B9C4-BA112705444E}" srcOrd="9" destOrd="0" presId="urn:microsoft.com/office/officeart/2005/8/layout/bProcess4"/>
    <dgm:cxn modelId="{5A89E4BF-F9DB-44F6-84A7-3C6E916A3051}" type="presParOf" srcId="{570228E3-31EC-4F8F-81F2-CAC05BCE33E1}" destId="{6DED3DA0-4A2B-4FA9-8B99-3329B4E870B1}" srcOrd="10" destOrd="0" presId="urn:microsoft.com/office/officeart/2005/8/layout/bProcess4"/>
    <dgm:cxn modelId="{3B813898-713B-42AB-896C-9716AAF06D0F}" type="presParOf" srcId="{6DED3DA0-4A2B-4FA9-8B99-3329B4E870B1}" destId="{BFBC6C13-5EBC-442A-9B03-345AF0E7D037}" srcOrd="0" destOrd="0" presId="urn:microsoft.com/office/officeart/2005/8/layout/bProcess4"/>
    <dgm:cxn modelId="{59749CBB-78FD-453E-A33F-32355DFB97A9}" type="presParOf" srcId="{6DED3DA0-4A2B-4FA9-8B99-3329B4E870B1}" destId="{3ED39FE3-7F7D-4E34-864C-64F148ADE9E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7CD001-3C02-447E-88FB-C900DE47A56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BE0A9B-64AE-468D-996B-AA805FA88788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Industry Level .parquet files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CF0AFE-DC03-4EF8-AE6B-4F2A6E6EC882}" type="parTrans" cxnId="{B2D3DAA8-63A1-43A3-9FDC-6F69A661AF45}">
      <dgm:prSet/>
      <dgm:spPr/>
      <dgm:t>
        <a:bodyPr/>
        <a:lstStyle/>
        <a:p>
          <a:endParaRPr lang="en-IN"/>
        </a:p>
      </dgm:t>
    </dgm:pt>
    <dgm:pt modelId="{0F2FC849-A924-4282-A38B-39711FE8FEBB}" type="sibTrans" cxnId="{B2D3DAA8-63A1-43A3-9FDC-6F69A661AF45}">
      <dgm:prSet/>
      <dgm:spPr/>
      <dgm:t>
        <a:bodyPr/>
        <a:lstStyle/>
        <a:p>
          <a:endParaRPr lang="en-IN"/>
        </a:p>
      </dgm:t>
    </dgm:pt>
    <dgm:pt modelId="{A4CCF4BE-7474-4F1B-81CC-A4DEFDB2E361}">
      <dgm:prSet phldrT="[Text]"/>
      <dgm:spPr/>
      <dgm:t>
        <a:bodyPr/>
        <a:lstStyle/>
        <a:p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pySpark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Dataframe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for scalability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51B78D7-6FAE-4355-88C5-82BD55737FA1}" type="parTrans" cxnId="{3B853BFA-9BF1-49B5-9267-947D63439FFC}">
      <dgm:prSet/>
      <dgm:spPr/>
      <dgm:t>
        <a:bodyPr/>
        <a:lstStyle/>
        <a:p>
          <a:endParaRPr lang="en-IN"/>
        </a:p>
      </dgm:t>
    </dgm:pt>
    <dgm:pt modelId="{7CF461E4-CE59-4A22-ADAB-1C1053977CE2}" type="sibTrans" cxnId="{3B853BFA-9BF1-49B5-9267-947D63439FFC}">
      <dgm:prSet/>
      <dgm:spPr/>
      <dgm:t>
        <a:bodyPr/>
        <a:lstStyle/>
        <a:p>
          <a:endParaRPr lang="en-IN"/>
        </a:p>
      </dgm:t>
    </dgm:pt>
    <dgm:pt modelId="{16D561F8-3986-4325-AA1D-A527668CAE3A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Merging trip data &amp; weather data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6D13F-4EFC-4194-828F-C9273834EFB5}" type="parTrans" cxnId="{66C4E0C9-C07C-459C-AA8B-2729300C130B}">
      <dgm:prSet/>
      <dgm:spPr/>
      <dgm:t>
        <a:bodyPr/>
        <a:lstStyle/>
        <a:p>
          <a:endParaRPr lang="en-IN"/>
        </a:p>
      </dgm:t>
    </dgm:pt>
    <dgm:pt modelId="{BADE9580-392D-422F-9454-31C2AE8EABE4}" type="sibTrans" cxnId="{66C4E0C9-C07C-459C-AA8B-2729300C130B}">
      <dgm:prSet/>
      <dgm:spPr/>
      <dgm:t>
        <a:bodyPr/>
        <a:lstStyle/>
        <a:p>
          <a:endParaRPr lang="en-IN"/>
        </a:p>
      </dgm:t>
    </dgm:pt>
    <dgm:pt modelId="{BE57C2EA-5603-49D4-9C12-B979A043AE6C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Feature Engineering: Deriving  new variables from existing and scaling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1318B8-7434-414A-8DA3-75B957397C4E}" type="parTrans" cxnId="{0FD86CBC-5D31-40FC-B03C-9A49E7D6E4BB}">
      <dgm:prSet/>
      <dgm:spPr/>
      <dgm:t>
        <a:bodyPr/>
        <a:lstStyle/>
        <a:p>
          <a:endParaRPr lang="en-IN"/>
        </a:p>
      </dgm:t>
    </dgm:pt>
    <dgm:pt modelId="{6A3313CF-1F32-45BD-BEF7-4D440846AEE5}" type="sibTrans" cxnId="{0FD86CBC-5D31-40FC-B03C-9A49E7D6E4BB}">
      <dgm:prSet/>
      <dgm:spPr/>
      <dgm:t>
        <a:bodyPr/>
        <a:lstStyle/>
        <a:p>
          <a:endParaRPr lang="en-IN"/>
        </a:p>
      </dgm:t>
    </dgm:pt>
    <dgm:pt modelId="{1253F14A-2928-48F5-AD80-ECE9F88A7D61}" type="pres">
      <dgm:prSet presAssocID="{2E7CD001-3C02-447E-88FB-C900DE47A56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77DEA4-FE73-454A-A574-29A07E022605}" type="pres">
      <dgm:prSet presAssocID="{4ABE0A9B-64AE-468D-996B-AA805FA8878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F1D29-FCAA-4518-8B9B-0A1F62C35269}" type="pres">
      <dgm:prSet presAssocID="{0F2FC849-A924-4282-A38B-39711FE8FEB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1E7CFB8-9D5D-496B-99F2-0E30B7517BCF}" type="pres">
      <dgm:prSet presAssocID="{0F2FC849-A924-4282-A38B-39711FE8FEB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C6A9B08-7E14-4A87-9052-4BEBDC72D54B}" type="pres">
      <dgm:prSet presAssocID="{A4CCF4BE-7474-4F1B-81CC-A4DEFDB2E36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A6098-D76F-4ECE-A5A0-BA622A578B5A}" type="pres">
      <dgm:prSet presAssocID="{7CF461E4-CE59-4A22-ADAB-1C1053977CE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DD55F7E-DE47-40FE-938D-C271460110F8}" type="pres">
      <dgm:prSet presAssocID="{7CF461E4-CE59-4A22-ADAB-1C1053977CE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C008780-0933-4ABC-B976-65DA1D5A7B14}" type="pres">
      <dgm:prSet presAssocID="{16D561F8-3986-4325-AA1D-A527668CAE3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55CD6A-E72C-48CB-8268-04150DBF96CA}" type="pres">
      <dgm:prSet presAssocID="{BADE9580-392D-422F-9454-31C2AE8EABE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AA4448-93F5-48DB-BB9F-F090D136D182}" type="pres">
      <dgm:prSet presAssocID="{BADE9580-392D-422F-9454-31C2AE8EABE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9CB1865-9CD5-4C81-8A74-F4663CBB5CA6}" type="pres">
      <dgm:prSet presAssocID="{BE57C2EA-5603-49D4-9C12-B979A043AE6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D86CBC-5D31-40FC-B03C-9A49E7D6E4BB}" srcId="{2E7CD001-3C02-447E-88FB-C900DE47A566}" destId="{BE57C2EA-5603-49D4-9C12-B979A043AE6C}" srcOrd="3" destOrd="0" parTransId="{FB1318B8-7434-414A-8DA3-75B957397C4E}" sibTransId="{6A3313CF-1F32-45BD-BEF7-4D440846AEE5}"/>
    <dgm:cxn modelId="{6BE31AEA-0EA9-40C3-858A-D0C1CCBFCAAE}" type="presOf" srcId="{2E7CD001-3C02-447E-88FB-C900DE47A566}" destId="{1253F14A-2928-48F5-AD80-ECE9F88A7D61}" srcOrd="0" destOrd="0" presId="urn:microsoft.com/office/officeart/2005/8/layout/process5"/>
    <dgm:cxn modelId="{2846CF86-F210-4FAC-97E4-60A380408BF9}" type="presOf" srcId="{7CF461E4-CE59-4A22-ADAB-1C1053977CE2}" destId="{CDD55F7E-DE47-40FE-938D-C271460110F8}" srcOrd="1" destOrd="0" presId="urn:microsoft.com/office/officeart/2005/8/layout/process5"/>
    <dgm:cxn modelId="{B2D3DAA8-63A1-43A3-9FDC-6F69A661AF45}" srcId="{2E7CD001-3C02-447E-88FB-C900DE47A566}" destId="{4ABE0A9B-64AE-468D-996B-AA805FA88788}" srcOrd="0" destOrd="0" parTransId="{B8CF0AFE-DC03-4EF8-AE6B-4F2A6E6EC882}" sibTransId="{0F2FC849-A924-4282-A38B-39711FE8FEBB}"/>
    <dgm:cxn modelId="{66C4E0C9-C07C-459C-AA8B-2729300C130B}" srcId="{2E7CD001-3C02-447E-88FB-C900DE47A566}" destId="{16D561F8-3986-4325-AA1D-A527668CAE3A}" srcOrd="2" destOrd="0" parTransId="{7106D13F-4EFC-4194-828F-C9273834EFB5}" sibTransId="{BADE9580-392D-422F-9454-31C2AE8EABE4}"/>
    <dgm:cxn modelId="{3B853BFA-9BF1-49B5-9267-947D63439FFC}" srcId="{2E7CD001-3C02-447E-88FB-C900DE47A566}" destId="{A4CCF4BE-7474-4F1B-81CC-A4DEFDB2E361}" srcOrd="1" destOrd="0" parTransId="{951B78D7-6FAE-4355-88C5-82BD55737FA1}" sibTransId="{7CF461E4-CE59-4A22-ADAB-1C1053977CE2}"/>
    <dgm:cxn modelId="{2EF435E5-BC35-4BFF-9C4C-8F3C23A39EF4}" type="presOf" srcId="{16D561F8-3986-4325-AA1D-A527668CAE3A}" destId="{DC008780-0933-4ABC-B976-65DA1D5A7B14}" srcOrd="0" destOrd="0" presId="urn:microsoft.com/office/officeart/2005/8/layout/process5"/>
    <dgm:cxn modelId="{1C9943AA-83D7-41A7-95F5-7D5BC63840A6}" type="presOf" srcId="{BE57C2EA-5603-49D4-9C12-B979A043AE6C}" destId="{59CB1865-9CD5-4C81-8A74-F4663CBB5CA6}" srcOrd="0" destOrd="0" presId="urn:microsoft.com/office/officeart/2005/8/layout/process5"/>
    <dgm:cxn modelId="{E798903B-0F4D-4657-9605-E3EA792C9297}" type="presOf" srcId="{7CF461E4-CE59-4A22-ADAB-1C1053977CE2}" destId="{EFCA6098-D76F-4ECE-A5A0-BA622A578B5A}" srcOrd="0" destOrd="0" presId="urn:microsoft.com/office/officeart/2005/8/layout/process5"/>
    <dgm:cxn modelId="{D2C46099-29D9-4959-918F-AB13E631F0AB}" type="presOf" srcId="{0F2FC849-A924-4282-A38B-39711FE8FEBB}" destId="{D00F1D29-FCAA-4518-8B9B-0A1F62C35269}" srcOrd="0" destOrd="0" presId="urn:microsoft.com/office/officeart/2005/8/layout/process5"/>
    <dgm:cxn modelId="{4E287685-CEB9-4E2E-AC48-F823DEA7FFF2}" type="presOf" srcId="{A4CCF4BE-7474-4F1B-81CC-A4DEFDB2E361}" destId="{0C6A9B08-7E14-4A87-9052-4BEBDC72D54B}" srcOrd="0" destOrd="0" presId="urn:microsoft.com/office/officeart/2005/8/layout/process5"/>
    <dgm:cxn modelId="{8DC0C8F9-F742-4BBB-B4B9-7B909E613937}" type="presOf" srcId="{BADE9580-392D-422F-9454-31C2AE8EABE4}" destId="{1EAA4448-93F5-48DB-BB9F-F090D136D182}" srcOrd="1" destOrd="0" presId="urn:microsoft.com/office/officeart/2005/8/layout/process5"/>
    <dgm:cxn modelId="{A535B6E0-5B32-4F59-8CA5-1BCD543C87F2}" type="presOf" srcId="{BADE9580-392D-422F-9454-31C2AE8EABE4}" destId="{A755CD6A-E72C-48CB-8268-04150DBF96CA}" srcOrd="0" destOrd="0" presId="urn:microsoft.com/office/officeart/2005/8/layout/process5"/>
    <dgm:cxn modelId="{FE4816B3-464D-431F-8304-267738772AC9}" type="presOf" srcId="{0F2FC849-A924-4282-A38B-39711FE8FEBB}" destId="{F1E7CFB8-9D5D-496B-99F2-0E30B7517BCF}" srcOrd="1" destOrd="0" presId="urn:microsoft.com/office/officeart/2005/8/layout/process5"/>
    <dgm:cxn modelId="{4A0C96D2-0FDB-470C-A9D5-B898B82FA897}" type="presOf" srcId="{4ABE0A9B-64AE-468D-996B-AA805FA88788}" destId="{D377DEA4-FE73-454A-A574-29A07E022605}" srcOrd="0" destOrd="0" presId="urn:microsoft.com/office/officeart/2005/8/layout/process5"/>
    <dgm:cxn modelId="{903451F2-D635-4C97-85D5-F6DDCA90B560}" type="presParOf" srcId="{1253F14A-2928-48F5-AD80-ECE9F88A7D61}" destId="{D377DEA4-FE73-454A-A574-29A07E022605}" srcOrd="0" destOrd="0" presId="urn:microsoft.com/office/officeart/2005/8/layout/process5"/>
    <dgm:cxn modelId="{AE4C2F2F-23DD-44FE-B514-FC0F00BD2B8B}" type="presParOf" srcId="{1253F14A-2928-48F5-AD80-ECE9F88A7D61}" destId="{D00F1D29-FCAA-4518-8B9B-0A1F62C35269}" srcOrd="1" destOrd="0" presId="urn:microsoft.com/office/officeart/2005/8/layout/process5"/>
    <dgm:cxn modelId="{BC53DCA7-3948-4E68-8786-A84DCC318DAA}" type="presParOf" srcId="{D00F1D29-FCAA-4518-8B9B-0A1F62C35269}" destId="{F1E7CFB8-9D5D-496B-99F2-0E30B7517BCF}" srcOrd="0" destOrd="0" presId="urn:microsoft.com/office/officeart/2005/8/layout/process5"/>
    <dgm:cxn modelId="{7EAD4A94-7093-46F2-8773-58E01A3FD68E}" type="presParOf" srcId="{1253F14A-2928-48F5-AD80-ECE9F88A7D61}" destId="{0C6A9B08-7E14-4A87-9052-4BEBDC72D54B}" srcOrd="2" destOrd="0" presId="urn:microsoft.com/office/officeart/2005/8/layout/process5"/>
    <dgm:cxn modelId="{F882AED1-C542-4869-8BC4-196FEFC7D80D}" type="presParOf" srcId="{1253F14A-2928-48F5-AD80-ECE9F88A7D61}" destId="{EFCA6098-D76F-4ECE-A5A0-BA622A578B5A}" srcOrd="3" destOrd="0" presId="urn:microsoft.com/office/officeart/2005/8/layout/process5"/>
    <dgm:cxn modelId="{02075115-7EC3-42CE-9509-7F1D629C9B09}" type="presParOf" srcId="{EFCA6098-D76F-4ECE-A5A0-BA622A578B5A}" destId="{CDD55F7E-DE47-40FE-938D-C271460110F8}" srcOrd="0" destOrd="0" presId="urn:microsoft.com/office/officeart/2005/8/layout/process5"/>
    <dgm:cxn modelId="{9DC13794-B573-4643-A19D-91A0B9D39FF6}" type="presParOf" srcId="{1253F14A-2928-48F5-AD80-ECE9F88A7D61}" destId="{DC008780-0933-4ABC-B976-65DA1D5A7B14}" srcOrd="4" destOrd="0" presId="urn:microsoft.com/office/officeart/2005/8/layout/process5"/>
    <dgm:cxn modelId="{6ACD3293-5DC4-43EF-BD30-F725AC48383E}" type="presParOf" srcId="{1253F14A-2928-48F5-AD80-ECE9F88A7D61}" destId="{A755CD6A-E72C-48CB-8268-04150DBF96CA}" srcOrd="5" destOrd="0" presId="urn:microsoft.com/office/officeart/2005/8/layout/process5"/>
    <dgm:cxn modelId="{77DA4CDC-C94D-40AA-A618-5217E135D86F}" type="presParOf" srcId="{A755CD6A-E72C-48CB-8268-04150DBF96CA}" destId="{1EAA4448-93F5-48DB-BB9F-F090D136D182}" srcOrd="0" destOrd="0" presId="urn:microsoft.com/office/officeart/2005/8/layout/process5"/>
    <dgm:cxn modelId="{FF38805A-A842-4E29-8F73-7D864E51AA32}" type="presParOf" srcId="{1253F14A-2928-48F5-AD80-ECE9F88A7D61}" destId="{59CB1865-9CD5-4C81-8A74-F4663CBB5CA6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01F5B-9EEE-499B-9189-B163C3B99052}">
      <dsp:nvSpPr>
        <dsp:cNvPr id="0" name=""/>
        <dsp:cNvSpPr/>
      </dsp:nvSpPr>
      <dsp:spPr>
        <a:xfrm rot="5400000">
          <a:off x="358588" y="1133551"/>
          <a:ext cx="1765159" cy="21327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7EA28-AC8B-4FB7-A9DE-3B1E6E174F9B}">
      <dsp:nvSpPr>
        <dsp:cNvPr id="0" name=""/>
        <dsp:cNvSpPr/>
      </dsp:nvSpPr>
      <dsp:spPr>
        <a:xfrm>
          <a:off x="761174" y="1891"/>
          <a:ext cx="2369694" cy="142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Collection</a:t>
          </a:r>
          <a:endParaRPr lang="en-IN" sz="2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02818" y="43535"/>
        <a:ext cx="2286406" cy="1338528"/>
      </dsp:txXfrm>
    </dsp:sp>
    <dsp:sp modelId="{52797D23-0408-427F-988B-5CA371C9103D}">
      <dsp:nvSpPr>
        <dsp:cNvPr id="0" name=""/>
        <dsp:cNvSpPr/>
      </dsp:nvSpPr>
      <dsp:spPr>
        <a:xfrm rot="5400000">
          <a:off x="358588" y="2910822"/>
          <a:ext cx="1765159" cy="21327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E3D62-7EF5-4AEE-B9D9-C84A8CC21941}">
      <dsp:nvSpPr>
        <dsp:cNvPr id="0" name=""/>
        <dsp:cNvSpPr/>
      </dsp:nvSpPr>
      <dsp:spPr>
        <a:xfrm>
          <a:off x="761174" y="1779162"/>
          <a:ext cx="2369694" cy="142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Preprocessing</a:t>
          </a:r>
          <a:endParaRPr lang="en-IN" sz="2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02818" y="1820806"/>
        <a:ext cx="2286406" cy="1338528"/>
      </dsp:txXfrm>
    </dsp:sp>
    <dsp:sp modelId="{DAA69A8C-0220-4250-8B79-54370AA5A7E6}">
      <dsp:nvSpPr>
        <dsp:cNvPr id="0" name=""/>
        <dsp:cNvSpPr/>
      </dsp:nvSpPr>
      <dsp:spPr>
        <a:xfrm>
          <a:off x="1247224" y="3799458"/>
          <a:ext cx="3139582" cy="21327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5CFC0-E84C-4919-A938-72FDEB2EF1C1}">
      <dsp:nvSpPr>
        <dsp:cNvPr id="0" name=""/>
        <dsp:cNvSpPr/>
      </dsp:nvSpPr>
      <dsp:spPr>
        <a:xfrm>
          <a:off x="761174" y="3556433"/>
          <a:ext cx="2369694" cy="142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Feature</a:t>
          </a:r>
          <a:r>
            <a:rPr lang="en-US" sz="2500" kern="1200" dirty="0"/>
            <a:t> </a:t>
          </a:r>
          <a:r>
            <a:rPr lang="en-US" sz="2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Engineering</a:t>
          </a:r>
          <a:endParaRPr lang="en-IN" sz="2500" kern="1200" dirty="0"/>
        </a:p>
      </dsp:txBody>
      <dsp:txXfrm>
        <a:off x="802818" y="3598077"/>
        <a:ext cx="2286406" cy="1338528"/>
      </dsp:txXfrm>
    </dsp:sp>
    <dsp:sp modelId="{9736C785-3EE3-4B9F-B375-870DA27AC6B3}">
      <dsp:nvSpPr>
        <dsp:cNvPr id="0" name=""/>
        <dsp:cNvSpPr/>
      </dsp:nvSpPr>
      <dsp:spPr>
        <a:xfrm rot="16200000">
          <a:off x="3510282" y="2910822"/>
          <a:ext cx="1765159" cy="21327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7441D-70D8-4EA3-8D75-7406E93FAC26}">
      <dsp:nvSpPr>
        <dsp:cNvPr id="0" name=""/>
        <dsp:cNvSpPr/>
      </dsp:nvSpPr>
      <dsp:spPr>
        <a:xfrm>
          <a:off x="3912868" y="3556433"/>
          <a:ext cx="2369694" cy="142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Modelling</a:t>
          </a:r>
          <a:endParaRPr lang="en-IN" sz="2500" kern="1200" dirty="0"/>
        </a:p>
      </dsp:txBody>
      <dsp:txXfrm>
        <a:off x="3954512" y="3598077"/>
        <a:ext cx="2286406" cy="1338528"/>
      </dsp:txXfrm>
    </dsp:sp>
    <dsp:sp modelId="{2FEBD7EF-5795-417D-B9C4-BA112705444E}">
      <dsp:nvSpPr>
        <dsp:cNvPr id="0" name=""/>
        <dsp:cNvSpPr/>
      </dsp:nvSpPr>
      <dsp:spPr>
        <a:xfrm rot="16200000">
          <a:off x="3510282" y="1133551"/>
          <a:ext cx="1765159" cy="21327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B889B-3903-48E9-B65D-3B2F56AF75BC}">
      <dsp:nvSpPr>
        <dsp:cNvPr id="0" name=""/>
        <dsp:cNvSpPr/>
      </dsp:nvSpPr>
      <dsp:spPr>
        <a:xfrm>
          <a:off x="3912868" y="1779162"/>
          <a:ext cx="2369694" cy="142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Testing</a:t>
          </a:r>
          <a:endParaRPr lang="en-IN" sz="2500" kern="1200" dirty="0"/>
        </a:p>
      </dsp:txBody>
      <dsp:txXfrm>
        <a:off x="3954512" y="1820806"/>
        <a:ext cx="2286406" cy="1338528"/>
      </dsp:txXfrm>
    </dsp:sp>
    <dsp:sp modelId="{3ED39FE3-7F7D-4E34-864C-64F148ADE9ED}">
      <dsp:nvSpPr>
        <dsp:cNvPr id="0" name=""/>
        <dsp:cNvSpPr/>
      </dsp:nvSpPr>
      <dsp:spPr>
        <a:xfrm>
          <a:off x="3912868" y="1891"/>
          <a:ext cx="2369694" cy="142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Evaluation</a:t>
          </a:r>
          <a:endParaRPr lang="en-IN" sz="2500" kern="1200" dirty="0"/>
        </a:p>
      </dsp:txBody>
      <dsp:txXfrm>
        <a:off x="3954512" y="43535"/>
        <a:ext cx="2286406" cy="1338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7DEA4-FE73-454A-A574-29A07E022605}">
      <dsp:nvSpPr>
        <dsp:cNvPr id="0" name=""/>
        <dsp:cNvSpPr/>
      </dsp:nvSpPr>
      <dsp:spPr>
        <a:xfrm>
          <a:off x="707005" y="3137"/>
          <a:ext cx="2846542" cy="1707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Industry Level .parquet files</a:t>
          </a:r>
          <a:endParaRPr lang="en-IN" sz="2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7028" y="53160"/>
        <a:ext cx="2746496" cy="1607879"/>
      </dsp:txXfrm>
    </dsp:sp>
    <dsp:sp modelId="{D00F1D29-FCAA-4518-8B9B-0A1F62C35269}">
      <dsp:nvSpPr>
        <dsp:cNvPr id="0" name=""/>
        <dsp:cNvSpPr/>
      </dsp:nvSpPr>
      <dsp:spPr>
        <a:xfrm>
          <a:off x="3804043" y="504128"/>
          <a:ext cx="603466" cy="705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3804043" y="645316"/>
        <a:ext cx="422426" cy="423566"/>
      </dsp:txXfrm>
    </dsp:sp>
    <dsp:sp modelId="{0C6A9B08-7E14-4A87-9052-4BEBDC72D54B}">
      <dsp:nvSpPr>
        <dsp:cNvPr id="0" name=""/>
        <dsp:cNvSpPr/>
      </dsp:nvSpPr>
      <dsp:spPr>
        <a:xfrm>
          <a:off x="4692164" y="3137"/>
          <a:ext cx="2846542" cy="1707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pySpark</a:t>
          </a:r>
          <a:r>
            <a:rPr lang="en-US" sz="2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1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Dataframe</a:t>
          </a:r>
          <a:r>
            <a:rPr lang="en-US" sz="2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for scalability</a:t>
          </a:r>
          <a:endParaRPr lang="en-IN" sz="2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42187" y="53160"/>
        <a:ext cx="2746496" cy="1607879"/>
      </dsp:txXfrm>
    </dsp:sp>
    <dsp:sp modelId="{EFCA6098-D76F-4ECE-A5A0-BA622A578B5A}">
      <dsp:nvSpPr>
        <dsp:cNvPr id="0" name=""/>
        <dsp:cNvSpPr/>
      </dsp:nvSpPr>
      <dsp:spPr>
        <a:xfrm rot="5400000">
          <a:off x="5813702" y="1910320"/>
          <a:ext cx="603466" cy="705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 rot="-5400000">
        <a:off x="5903652" y="1961558"/>
        <a:ext cx="423566" cy="422426"/>
      </dsp:txXfrm>
    </dsp:sp>
    <dsp:sp modelId="{DC008780-0933-4ABC-B976-65DA1D5A7B14}">
      <dsp:nvSpPr>
        <dsp:cNvPr id="0" name=""/>
        <dsp:cNvSpPr/>
      </dsp:nvSpPr>
      <dsp:spPr>
        <a:xfrm>
          <a:off x="4692164" y="2849679"/>
          <a:ext cx="2846542" cy="1707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Merging trip data &amp; weather data</a:t>
          </a:r>
          <a:endParaRPr lang="en-IN" sz="2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42187" y="2899702"/>
        <a:ext cx="2746496" cy="1607879"/>
      </dsp:txXfrm>
    </dsp:sp>
    <dsp:sp modelId="{A755CD6A-E72C-48CB-8268-04150DBF96CA}">
      <dsp:nvSpPr>
        <dsp:cNvPr id="0" name=""/>
        <dsp:cNvSpPr/>
      </dsp:nvSpPr>
      <dsp:spPr>
        <a:xfrm rot="10800000">
          <a:off x="3838201" y="3350670"/>
          <a:ext cx="603466" cy="705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 rot="10800000">
        <a:off x="4019241" y="3491858"/>
        <a:ext cx="422426" cy="423566"/>
      </dsp:txXfrm>
    </dsp:sp>
    <dsp:sp modelId="{59CB1865-9CD5-4C81-8A74-F4663CBB5CA6}">
      <dsp:nvSpPr>
        <dsp:cNvPr id="0" name=""/>
        <dsp:cNvSpPr/>
      </dsp:nvSpPr>
      <dsp:spPr>
        <a:xfrm>
          <a:off x="707005" y="2849679"/>
          <a:ext cx="2846542" cy="1707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Feature Engineering: Deriving  new variables from existing and scaling</a:t>
          </a:r>
          <a:endParaRPr lang="en-IN" sz="2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7028" y="2899702"/>
        <a:ext cx="2746496" cy="1607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99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39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95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77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9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77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1881640"/>
            <a:ext cx="6281155" cy="1221773"/>
          </a:xfrm>
        </p:spPr>
        <p:txBody>
          <a:bodyPr anchor="ctr"/>
          <a:lstStyle/>
          <a:p>
            <a:r>
              <a:rPr lang="en-US" dirty="0"/>
              <a:t>Uber FARE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91" y="1061882"/>
            <a:ext cx="7796464" cy="824804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595" y="2075781"/>
            <a:ext cx="8049456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Linearity, Homoscedasticity, no Multicollinearity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Computing Correlation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highly correlated features to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80/20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Fitting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: RMSE, 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227ED-7355-549F-815C-256DA665137C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7EE9A-1424-9A9F-ADE4-879AFD68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356" y="-22388"/>
            <a:ext cx="3253644" cy="68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5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1" y="958608"/>
            <a:ext cx="7796464" cy="824804"/>
          </a:xfrm>
        </p:spPr>
        <p:txBody>
          <a:bodyPr/>
          <a:lstStyle/>
          <a:p>
            <a:r>
              <a:rPr lang="en-US" dirty="0"/>
              <a:t>Decision Tree Regressor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281" y="1932624"/>
            <a:ext cx="8049456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the feature vectors using a `</a:t>
            </a:r>
            <a:r>
              <a:rPr lang="en-US" dirty="0" err="1"/>
              <a:t>VectorAssembler</a:t>
            </a:r>
            <a:r>
              <a:rPr lang="en-US" dirty="0"/>
              <a:t>` to combine features into a single feature vector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Splitting : selecting best feature to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objective is to minimize the impurity or error of the resulting partitions when selecting the feature and split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partitions as homogeneous as possible with respect to the target variable the repeat.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using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227ED-7355-549F-815C-256DA665137C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89DDC-061E-BC41-A32F-CEF48D59E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94" y="0"/>
            <a:ext cx="323890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7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E4DD2-BCDE-0C5A-AA4D-4A484EA7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885" y="958608"/>
            <a:ext cx="5614737" cy="4940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1" y="958608"/>
            <a:ext cx="7796464" cy="824804"/>
          </a:xfrm>
        </p:spPr>
        <p:txBody>
          <a:bodyPr/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281" y="1932624"/>
            <a:ext cx="8049456" cy="372033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Tress are easily overfitted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 learning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Combines multiple decision trees to make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Feature Selection at each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to decorrelate the individual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using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227ED-7355-549F-815C-256DA665137C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6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1" y="958608"/>
            <a:ext cx="7796464" cy="824804"/>
          </a:xfrm>
        </p:spPr>
        <p:txBody>
          <a:bodyPr/>
          <a:lstStyle/>
          <a:p>
            <a:r>
              <a:rPr lang="en-US"/>
              <a:t>Evaluation</a:t>
            </a:r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281" y="1932624"/>
            <a:ext cx="8049456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Random Forest Regression Root Mean Squared Error (RMSE) on test data = </a:t>
            </a:r>
            <a:r>
              <a:rPr lang="en-IN" dirty="0" smtClean="0"/>
              <a:t>5.09902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Decision </a:t>
            </a:r>
            <a:r>
              <a:rPr lang="en-IN" dirty="0"/>
              <a:t>Tree Regression Root Mean Squared Error (RMSE) = 3.7544254946589124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Linear </a:t>
            </a:r>
            <a:r>
              <a:rPr lang="en-IN" dirty="0"/>
              <a:t>Regression Train RMSE: </a:t>
            </a:r>
            <a:r>
              <a:rPr lang="en-IN" dirty="0" smtClean="0"/>
              <a:t>2.89133809032645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Linear </a:t>
            </a:r>
            <a:r>
              <a:rPr lang="en-IN" dirty="0"/>
              <a:t>Regression Test RMSE: </a:t>
            </a:r>
            <a:r>
              <a:rPr lang="en-IN" dirty="0" smtClean="0"/>
              <a:t>2.8093231066194324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Linear </a:t>
            </a:r>
            <a:r>
              <a:rPr lang="en-IN" dirty="0"/>
              <a:t>Regression R2 Score: 0.9356795622264915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227ED-7355-549F-815C-256DA665137C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4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834639"/>
            <a:ext cx="7112000" cy="364005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Linear Regression </a:t>
            </a:r>
            <a:r>
              <a:rPr lang="en-US" sz="1400" dirty="0"/>
              <a:t>excels in predicting driver pay for big data, especially </a:t>
            </a:r>
            <a:r>
              <a:rPr lang="en-US" sz="1400" dirty="0" smtClean="0"/>
              <a:t>when dealing </a:t>
            </a:r>
            <a:r>
              <a:rPr lang="en-US" sz="1400" dirty="0"/>
              <a:t>with Parquet files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 </a:t>
            </a:r>
            <a:r>
              <a:rPr lang="en-US" sz="1400" dirty="0"/>
              <a:t>outperforms Decision Tree and Random Forest models with the lowest RMSE on both training (2.891) and testing (2.809) datasets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With </a:t>
            </a:r>
            <a:r>
              <a:rPr lang="en-US" sz="1400" dirty="0"/>
              <a:t>an R-squared score of 0.936, Linear Regression explains around 93.6% of the variance in driver pay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Its efficient </a:t>
            </a:r>
            <a:r>
              <a:rPr lang="en-US" sz="1400" dirty="0"/>
              <a:t>handling of Parquet files and balance between accuracy and interpretability make it the preferred choice for predicting driver earnings.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0563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Taruna Sagar Mati, 202318045</a:t>
            </a:r>
          </a:p>
          <a:p>
            <a:r>
              <a:rPr lang="en-US" dirty="0" err="1"/>
              <a:t>Srinibas</a:t>
            </a:r>
            <a:r>
              <a:rPr lang="en-US" dirty="0"/>
              <a:t> </a:t>
            </a:r>
            <a:r>
              <a:rPr lang="en-US" dirty="0" err="1"/>
              <a:t>Masanta</a:t>
            </a:r>
            <a:r>
              <a:rPr lang="en-US" dirty="0"/>
              <a:t>, 202318054</a:t>
            </a:r>
          </a:p>
          <a:p>
            <a:r>
              <a:rPr lang="en-US" dirty="0" err="1"/>
              <a:t>Shashwat</a:t>
            </a:r>
            <a:r>
              <a:rPr lang="en-US" dirty="0"/>
              <a:t> Parikh, 202318062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Dataset Description</a:t>
            </a:r>
            <a:br>
              <a:rPr lang="en-US" dirty="0"/>
            </a:br>
            <a:r>
              <a:rPr lang="en-US" dirty="0" smtClean="0"/>
              <a:t>Challenges</a:t>
            </a:r>
          </a:p>
          <a:p>
            <a:r>
              <a:rPr lang="en-US" dirty="0" smtClean="0"/>
              <a:t>Flow Chart</a:t>
            </a:r>
            <a:endParaRPr lang="en-US" dirty="0"/>
          </a:p>
          <a:p>
            <a:r>
              <a:rPr lang="en-US" dirty="0"/>
              <a:t>Methodology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BD984A9-09B7-3CFC-807D-38B384301781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1" b="1"/>
          <a:stretch/>
        </p:blipFill>
        <p:spPr bwMode="auto">
          <a:xfrm>
            <a:off x="442452" y="0"/>
            <a:ext cx="4886632" cy="63713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1524261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E720A3-6EA8-BC66-55D8-649C0B7513FA}"/>
              </a:ext>
            </a:extLst>
          </p:cNvPr>
          <p:cNvSpPr txBox="1">
            <a:spLocks/>
          </p:cNvSpPr>
          <p:nvPr/>
        </p:nvSpPr>
        <p:spPr>
          <a:xfrm>
            <a:off x="5702441" y="2266075"/>
            <a:ext cx="5723586" cy="1524261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1C7793F-955F-BB2F-5828-20023BF20725}"/>
              </a:ext>
            </a:extLst>
          </p:cNvPr>
          <p:cNvSpPr txBox="1">
            <a:spLocks/>
          </p:cNvSpPr>
          <p:nvPr/>
        </p:nvSpPr>
        <p:spPr>
          <a:xfrm>
            <a:off x="5702441" y="2585884"/>
            <a:ext cx="5259554" cy="223323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Forecasting the cost of an Uber journey using various factors like the weather, time of day, distance travelled,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70C9B-7172-A196-EA4C-DB9AE4F36818}"/>
              </a:ext>
            </a:extLst>
          </p:cNvPr>
          <p:cNvSpPr txBox="1"/>
          <p:nvPr/>
        </p:nvSpPr>
        <p:spPr>
          <a:xfrm>
            <a:off x="0" y="639752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0780"/>
            <a:ext cx="5259554" cy="2495028"/>
          </a:xfrm>
        </p:spPr>
        <p:txBody>
          <a:bodyPr/>
          <a:lstStyle/>
          <a:p>
            <a:r>
              <a:rPr lang="en-US" dirty="0"/>
              <a:t>Scope of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30324"/>
            <a:ext cx="5259554" cy="31721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explore the effectiveness of machine learning algorithms in predicting Uber trip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identify the most accurate algorithm for pricing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analyze relationships between different factors affecting Uber journey costs.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78197F3-6157-8C63-563E-C3BD335D479A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01" r="163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2D9D58-DDE0-A721-1B6D-7CF49E035836}"/>
              </a:ext>
            </a:extLst>
          </p:cNvPr>
          <p:cNvSpPr txBox="1"/>
          <p:nvPr/>
        </p:nvSpPr>
        <p:spPr>
          <a:xfrm>
            <a:off x="0" y="6526004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758" y="1120629"/>
            <a:ext cx="7965461" cy="491861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2E717-CE30-EB53-3F62-50CB7450CBC7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https://www.kaggle.com/datasets/shuhengmo/uber-nyc-forhire-vehicles-trip-data-2021</a:t>
            </a:r>
            <a:endParaRPr lang="en-IN" sz="1600" i="1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89C-9F31-EF19-B11C-47DF45FED508}"/>
              </a:ext>
            </a:extLst>
          </p:cNvPr>
          <p:cNvSpPr txBox="1">
            <a:spLocks/>
          </p:cNvSpPr>
          <p:nvPr/>
        </p:nvSpPr>
        <p:spPr>
          <a:xfrm>
            <a:off x="3214758" y="1966451"/>
            <a:ext cx="8731436" cy="454316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dataset is concatenation of 12 .parquet files representing each month of the year 2021 and weather data of NYC.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 was archived from Kaggle.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72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235" y="168498"/>
            <a:ext cx="7043617" cy="686807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4BF740-0FB1-501C-DCC5-65DAB26276F9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701832576"/>
              </p:ext>
            </p:extLst>
          </p:nvPr>
        </p:nvGraphicFramePr>
        <p:xfrm>
          <a:off x="4364809" y="1251383"/>
          <a:ext cx="7043737" cy="4980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3EDA14-3657-73DF-2BA1-460AA935E9E4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758" y="1120629"/>
            <a:ext cx="7965461" cy="491861"/>
          </a:xfrm>
        </p:spPr>
        <p:txBody>
          <a:bodyPr/>
          <a:lstStyle/>
          <a:p>
            <a:r>
              <a:rPr lang="en-US" dirty="0"/>
              <a:t>Major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2E717-CE30-EB53-3F62-50CB7450CBC7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https://www.kaggle.com/datasets/shuhengmo/uber-nyc-forhire-vehicles-trip-data-2021</a:t>
            </a:r>
            <a:endParaRPr lang="en-IN" sz="1600" i="1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89C-9F31-EF19-B11C-47DF45FED508}"/>
              </a:ext>
            </a:extLst>
          </p:cNvPr>
          <p:cNvSpPr txBox="1">
            <a:spLocks/>
          </p:cNvSpPr>
          <p:nvPr/>
        </p:nvSpPr>
        <p:spPr>
          <a:xfrm>
            <a:off x="3214758" y="1966451"/>
            <a:ext cx="8731436" cy="454316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Too many records!</a:t>
            </a:r>
          </a:p>
          <a:p>
            <a:r>
              <a:rPr lang="en-US" dirty="0"/>
              <a:t>Selecting only Uber records</a:t>
            </a:r>
          </a:p>
          <a:p>
            <a:r>
              <a:rPr lang="en-US" dirty="0"/>
              <a:t>Handling a lot of redundant and null values</a:t>
            </a:r>
          </a:p>
          <a:p>
            <a:r>
              <a:rPr lang="en-US" dirty="0"/>
              <a:t>Calculating Correlation matrix for large dataset</a:t>
            </a:r>
          </a:p>
          <a:p>
            <a:r>
              <a:rPr lang="en-US" dirty="0"/>
              <a:t>Merging increases Dataset size implying expensive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20278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758" y="1120629"/>
            <a:ext cx="7965461" cy="491861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2E717-CE30-EB53-3F62-50CB7450CBC7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https://www.kaggle.com/datasets/shuhengmo/uber-nyc-forhire-vehicles-trip-data-2021</a:t>
            </a:r>
            <a:endParaRPr lang="en-IN" sz="1600" i="1" dirty="0">
              <a:solidFill>
                <a:srgbClr val="0070C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5FAA9E5-8754-3142-28A0-7038874A0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032919"/>
              </p:ext>
            </p:extLst>
          </p:nvPr>
        </p:nvGraphicFramePr>
        <p:xfrm>
          <a:off x="3133488" y="1948873"/>
          <a:ext cx="8245712" cy="4560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210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The Uber pricing prediction system will analyze historical trip records, traffic congestion, weather conditions, time of day, and other relevant data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Regressor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After employing such algorithms we find which method offers the most accurate price prediction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227ED-7355-549F-815C-256DA665137C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{9B07C3D3-143E-4FD8-B10E-E37545015E55}tf78438558_win32</Template>
  <TotalTime>298</TotalTime>
  <Words>689</Words>
  <Application>Microsoft Office PowerPoint</Application>
  <PresentationFormat>Widescreen</PresentationFormat>
  <Paragraphs>98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Custom</vt:lpstr>
      <vt:lpstr>Uber FARE Prediction System</vt:lpstr>
      <vt:lpstr>agenda</vt:lpstr>
      <vt:lpstr>Problem Statement</vt:lpstr>
      <vt:lpstr>Scope of Project</vt:lpstr>
      <vt:lpstr>Dataset Description</vt:lpstr>
      <vt:lpstr>Flowchart</vt:lpstr>
      <vt:lpstr>Major Challenges</vt:lpstr>
      <vt:lpstr>Data preprocessing</vt:lpstr>
      <vt:lpstr>Methodology</vt:lpstr>
      <vt:lpstr>Linear Regression</vt:lpstr>
      <vt:lpstr>Decision Tree Regressor</vt:lpstr>
      <vt:lpstr>Random Forest regression</vt:lpstr>
      <vt:lpstr>Evaluation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Price Prediction System</dc:title>
  <dc:subject/>
  <dc:creator>Tarun Mati</dc:creator>
  <cp:lastModifiedBy>masan</cp:lastModifiedBy>
  <cp:revision>10</cp:revision>
  <dcterms:created xsi:type="dcterms:W3CDTF">2024-03-31T07:24:31Z</dcterms:created>
  <dcterms:modified xsi:type="dcterms:W3CDTF">2024-05-07T06:17:10Z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