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8"/>
  </p:notesMasterIdLst>
  <p:sldIdLst>
    <p:sldId id="364" r:id="rId5"/>
    <p:sldId id="592" r:id="rId6"/>
    <p:sldId id="593" r:id="rId7"/>
    <p:sldId id="928" r:id="rId8"/>
    <p:sldId id="955" r:id="rId9"/>
    <p:sldId id="954" r:id="rId10"/>
    <p:sldId id="956" r:id="rId11"/>
    <p:sldId id="957" r:id="rId12"/>
    <p:sldId id="958" r:id="rId13"/>
    <p:sldId id="959" r:id="rId14"/>
    <p:sldId id="960" r:id="rId15"/>
    <p:sldId id="961" r:id="rId16"/>
    <p:sldId id="926" r:id="rId1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446" y="102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5. 08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:a16="http://schemas.microsoft.com/office/drawing/2014/main" xmlns="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</a:t>
            </a:r>
            <a:r>
              <a:rPr lang="en-US" altLang="ko-KR" sz="1800" dirty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en-US" altLang="ko-KR" sz="1800" dirty="0" err="1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XGBoost</a:t>
            </a:r>
            <a:r>
              <a:rPr lang="ko-KR" altLang="en-US" sz="180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800" dirty="0" err="1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LightGBM</a:t>
            </a:r>
            <a:r>
              <a:rPr lang="ko-KR" altLang="en-US" sz="180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사용한 실습 </a:t>
            </a: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제출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LightGBM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실핼 결과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2055765"/>
            <a:ext cx="5057775" cy="3476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39" y="1318724"/>
            <a:ext cx="5196355" cy="56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LightGBM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실핼 결과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132"/>
            <a:ext cx="10693400" cy="29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166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라이브러리 설치 내용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Successfully installed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xgboost-1.7.5</a:t>
            </a: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Successfully installed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lightgbm-3.3.5</a:t>
            </a: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windows_10_cmake_Release_graphviz-install-8.0.5-win64.exe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윈도우 버전 설치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8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9">
            <a:extLst>
              <a:ext uri="{FF2B5EF4-FFF2-40B4-BE49-F238E27FC236}">
                <a16:creationId xmlns:a16="http://schemas.microsoft.com/office/drawing/2014/main" xmlns="" id="{A170F6AF-358D-2CF8-0951-634362CA73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09347" y="4774406"/>
            <a:ext cx="3208105" cy="46672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1" y="2275886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2" y="2969208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50000" y="1881026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ko-KR" altLang="en-US" sz="2000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과제 </a:t>
            </a:r>
            <a:r>
              <a:rPr lang="ko-KR" altLang="en-US" sz="2000" spc="-55" dirty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772358" y="1797378"/>
            <a:ext cx="7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2800" spc="-165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lt"/>
                <a:ea typeface="KoPub바탕체 Light" panose="02020603020101020101" pitchFamily="18" charset="-127"/>
              </a:rPr>
              <a:t>I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632411" y="2275886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50000" y="2576038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spcBef>
                <a:spcPts val="441"/>
              </a:spcBef>
              <a:defRPr sz="2205" spc="-55">
                <a:ln>
                  <a:solidFill>
                    <a:srgbClr val="4F81BD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latin typeface="+mn-lt"/>
              </a:rPr>
              <a:t>과제 결과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657581" y="249239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fontAlgn="auto" latinLnBrk="0">
              <a:spcBef>
                <a:spcPts val="0"/>
              </a:spcBef>
              <a:defRPr kumimoji="1" sz="2000" spc="-15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 marL="742950" indent="-285750" eaLnBrk="0" hangingPunct="0">
              <a:defRPr kumimoji="1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800" dirty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Ⅱ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32412" y="2969208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7"/>
    </mc:Choice>
    <mc:Fallback xmlns="">
      <p:transition spd="slow" advTm="169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</a:t>
              </a: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개요</a:t>
              </a:r>
            </a:p>
          </p:txBody>
        </p:sp>
      </p:grpSp>
      <p:sp>
        <p:nvSpPr>
          <p:cNvPr id="8" name="직사각형 438">
            <a:extLst>
              <a:ext uri="{FF2B5EF4-FFF2-40B4-BE49-F238E27FC236}">
                <a16:creationId xmlns:a16="http://schemas.microsoft.com/office/drawing/2014/main" xmlns="" id="{ABA9106A-5DDD-4818-B813-E4C5E2DEBD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0620" y="4551055"/>
            <a:ext cx="1488869" cy="33932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1.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과제 개요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898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문제해결 규칙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lang="en-US" altLang="ko-KR" sz="1800" dirty="0"/>
              <a:t>4-6</a:t>
            </a:r>
            <a:r>
              <a:rPr lang="ko-KR" altLang="en-US" sz="1800"/>
              <a:t>장</a:t>
            </a:r>
            <a:r>
              <a:rPr lang="en-US" altLang="ko-KR" sz="1800" dirty="0"/>
              <a:t>(</a:t>
            </a:r>
            <a:r>
              <a:rPr lang="ko-KR" altLang="en-US" sz="1800"/>
              <a:t>앙상블 모델</a:t>
            </a:r>
            <a:r>
              <a:rPr lang="en-US" altLang="ko-KR" sz="1800" dirty="0"/>
              <a:t>) </a:t>
            </a:r>
            <a:r>
              <a:rPr lang="ko-KR" altLang="en-US" sz="1800"/>
              <a:t>강의노트에서 </a:t>
            </a:r>
            <a:r>
              <a:rPr lang="en-US" altLang="ko-KR" sz="1800" dirty="0" err="1"/>
              <a:t>XGBoost</a:t>
            </a:r>
            <a:r>
              <a:rPr lang="ko-KR" altLang="en-US" sz="1800"/>
              <a:t>와 </a:t>
            </a:r>
            <a:r>
              <a:rPr lang="en-US" altLang="ko-KR" sz="1800" dirty="0" err="1"/>
              <a:t>LightGBM</a:t>
            </a:r>
            <a:r>
              <a:rPr lang="ko-KR" altLang="en-US" sz="1800"/>
              <a:t>을 사용한 실습 코드를 직접 실행해보고 결과를 제출하시오</a:t>
            </a:r>
            <a:r>
              <a:rPr lang="en-US" altLang="ko-KR" sz="1800" dirty="0"/>
              <a:t>. 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09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화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 및 코드 파일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과제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4_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앙상블 모델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7313609" cy="923330"/>
            <a:chOff x="490091" y="2371720"/>
            <a:chExt cx="6443651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4618754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HW4_</a:t>
              </a:r>
              <a:r>
                <a:rPr lang="ko-KR" altLang="en-US" sz="4410" spc="-33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개발 결과 수정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6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63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XGBoosting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코드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pip install 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xgboost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332"/>
            <a:ext cx="10693400" cy="45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XGBoosting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실핼 결과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979"/>
            <a:ext cx="10693400" cy="22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9091612" cy="1329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LightGBM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코드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pip install 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lightgbm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pip install 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graphviz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windows_10_cmake_Release_graphviz-install-8.0.5-win64.exe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설치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PATH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추가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108"/>
            <a:ext cx="10693400" cy="51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LightGBM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실핼 결과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1484924"/>
            <a:ext cx="2260065" cy="56151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12" y="1465263"/>
            <a:ext cx="2271522" cy="56347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693" y="1484924"/>
            <a:ext cx="34956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0839D0-87F7-4740-B96F-9D3B216C1255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c6d63e0-0016-48e9-ab96-fc98f7cfbb2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13916</TotalTime>
  <Words>157</Words>
  <Application>Microsoft Office PowerPoint</Application>
  <PresentationFormat>사용자 지정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HY헤드라인M</vt:lpstr>
      <vt:lpstr>KoPub돋움체 Light</vt:lpstr>
      <vt:lpstr>KoPub돋움체 Medium</vt:lpstr>
      <vt:lpstr>KoPub바탕체 Light</vt:lpstr>
      <vt:lpstr>Monotype Sorts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651</cp:revision>
  <dcterms:created xsi:type="dcterms:W3CDTF">2021-08-25T03:19:02Z</dcterms:created>
  <dcterms:modified xsi:type="dcterms:W3CDTF">2023-05-08T04:10:57Z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