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4"/>
  </p:sldMasterIdLst>
  <p:notesMasterIdLst>
    <p:notesMasterId r:id="rId13"/>
  </p:notesMasterIdLst>
  <p:sldIdLst>
    <p:sldId id="364" r:id="rId5"/>
    <p:sldId id="928" r:id="rId6"/>
    <p:sldId id="954" r:id="rId7"/>
    <p:sldId id="957" r:id="rId8"/>
    <p:sldId id="958" r:id="rId9"/>
    <p:sldId id="959" r:id="rId10"/>
    <p:sldId id="961" r:id="rId11"/>
    <p:sldId id="960" r:id="rId12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68">
          <p15:clr>
            <a:srgbClr val="A4A3A4"/>
          </p15:clr>
        </p15:guide>
        <p15:guide id="2" pos="465" userDrawn="1">
          <p15:clr>
            <a:srgbClr val="A4A3A4"/>
          </p15:clr>
        </p15:guide>
        <p15:guide id="3" pos="6407">
          <p15:clr>
            <a:srgbClr val="A4A3A4"/>
          </p15:clr>
        </p15:guide>
        <p15:guide id="4" orient="horz" pos="726" userDrawn="1">
          <p15:clr>
            <a:srgbClr val="A4A3A4"/>
          </p15:clr>
        </p15:guide>
        <p15:guide id="5" orient="horz" pos="1043" userDrawn="1">
          <p15:clr>
            <a:srgbClr val="A4A3A4"/>
          </p15:clr>
        </p15:guide>
        <p15:guide id="6" orient="horz" pos="4355" userDrawn="1">
          <p15:clr>
            <a:srgbClr val="A4A3A4"/>
          </p15:clr>
        </p15:guide>
        <p15:guide id="7" orient="horz" pos="4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375E"/>
    <a:srgbClr val="E3EDF9"/>
    <a:srgbClr val="DDE9F7"/>
    <a:srgbClr val="C5D9F1"/>
    <a:srgbClr val="235591"/>
    <a:srgbClr val="CEDEF2"/>
    <a:srgbClr val="B9D1ED"/>
    <a:srgbClr val="E7EFF9"/>
    <a:srgbClr val="759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8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446" y="102"/>
      </p:cViewPr>
      <p:guideLst>
        <p:guide orient="horz" pos="4468"/>
        <p:guide pos="465"/>
        <p:guide pos="6407"/>
        <p:guide orient="horz" pos="726"/>
        <p:guide orient="horz" pos="1043"/>
        <p:guide orient="horz" pos="4355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E94FD-51D9-4F54-80D3-9ED57A76D8A7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B04AC-2929-4856-960C-7DEB2C7B4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4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693401" cy="756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90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간지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="" xmlns:a16="http://schemas.microsoft.com/office/drawing/2014/main" id="{99372E48-69EF-442F-5BA9-4D7A7BCC1BCF}"/>
              </a:ext>
            </a:extLst>
          </p:cNvPr>
          <p:cNvSpPr/>
          <p:nvPr userDrawn="1"/>
        </p:nvSpPr>
        <p:spPr>
          <a:xfrm>
            <a:off x="0" y="0"/>
            <a:ext cx="7360024" cy="4760258"/>
          </a:xfrm>
          <a:custGeom>
            <a:avLst/>
            <a:gdLst>
              <a:gd name="connsiteX0" fmla="*/ 0 w 7360024"/>
              <a:gd name="connsiteY0" fmla="*/ 0 h 4760258"/>
              <a:gd name="connsiteX1" fmla="*/ 7360024 w 7360024"/>
              <a:gd name="connsiteY1" fmla="*/ 8964 h 4760258"/>
              <a:gd name="connsiteX2" fmla="*/ 2312894 w 7360024"/>
              <a:gd name="connsiteY2" fmla="*/ 4760258 h 4760258"/>
              <a:gd name="connsiteX3" fmla="*/ 0 w 7360024"/>
              <a:gd name="connsiteY3" fmla="*/ 2572870 h 4760258"/>
              <a:gd name="connsiteX4" fmla="*/ 0 w 7360024"/>
              <a:gd name="connsiteY4" fmla="*/ 0 h 476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24" h="4760258">
                <a:moveTo>
                  <a:pt x="0" y="0"/>
                </a:moveTo>
                <a:lnTo>
                  <a:pt x="7360024" y="8964"/>
                </a:lnTo>
                <a:lnTo>
                  <a:pt x="2312894" y="4760258"/>
                </a:lnTo>
                <a:lnTo>
                  <a:pt x="0" y="25728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="" xmlns:a16="http://schemas.microsoft.com/office/drawing/2014/main" id="{3F42033F-7D58-1F05-5BDB-1D3218993C2A}"/>
              </a:ext>
            </a:extLst>
          </p:cNvPr>
          <p:cNvSpPr/>
          <p:nvPr userDrawn="1"/>
        </p:nvSpPr>
        <p:spPr>
          <a:xfrm>
            <a:off x="-25398" y="4762503"/>
            <a:ext cx="5334000" cy="2794000"/>
          </a:xfrm>
          <a:custGeom>
            <a:avLst/>
            <a:gdLst>
              <a:gd name="connsiteX0" fmla="*/ 0 w 5334000"/>
              <a:gd name="connsiteY0" fmla="*/ 2146300 h 2794000"/>
              <a:gd name="connsiteX1" fmla="*/ 12700 w 5334000"/>
              <a:gd name="connsiteY1" fmla="*/ 2781300 h 2794000"/>
              <a:gd name="connsiteX2" fmla="*/ 5334000 w 5334000"/>
              <a:gd name="connsiteY2" fmla="*/ 2794000 h 2794000"/>
              <a:gd name="connsiteX3" fmla="*/ 2336800 w 5334000"/>
              <a:gd name="connsiteY3" fmla="*/ 0 h 2794000"/>
              <a:gd name="connsiteX4" fmla="*/ 0 w 5334000"/>
              <a:gd name="connsiteY4" fmla="*/ 2146300 h 27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0" h="2794000">
                <a:moveTo>
                  <a:pt x="0" y="2146300"/>
                </a:moveTo>
                <a:lnTo>
                  <a:pt x="12700" y="2781300"/>
                </a:lnTo>
                <a:lnTo>
                  <a:pt x="5334000" y="2794000"/>
                </a:lnTo>
                <a:lnTo>
                  <a:pt x="2336800" y="0"/>
                </a:lnTo>
                <a:lnTo>
                  <a:pt x="0" y="214630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438"/>
          <p:cNvSpPr>
            <a:spLocks noChangeArrowheads="1"/>
          </p:cNvSpPr>
          <p:nvPr userDrawn="1"/>
        </p:nvSpPr>
        <p:spPr bwMode="auto">
          <a:xfrm flipH="1">
            <a:off x="1316218" y="1678034"/>
            <a:ext cx="2779414" cy="67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904056" fontAlgn="ctr" latinLnBrk="0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80000"/>
            </a:pPr>
            <a:r>
              <a:rPr lang="en-US" altLang="ko-KR" sz="4410" b="1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DBBFF"/>
                </a:solidFill>
                <a:latin typeface="Century Gothic" pitchFamily="34" charset="0"/>
                <a:ea typeface="나눔스퀘어_ac ExtraBold" pitchFamily="50" charset="-127"/>
                <a:sym typeface="Monotype Sorts"/>
              </a:rPr>
              <a:t>C</a:t>
            </a:r>
            <a:r>
              <a:rPr lang="en-US" altLang="ko-KR" sz="4410" b="1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itchFamily="34" charset="0"/>
                <a:ea typeface="나눔스퀘어_ac ExtraBold" pitchFamily="50" charset="-127"/>
                <a:sym typeface="Monotype Sorts"/>
              </a:rPr>
              <a:t>ONTENTS</a:t>
            </a:r>
            <a:endParaRPr lang="ko-KR" altLang="en-US" sz="4410" b="1" spc="-33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Century Gothic" pitchFamily="34" charset="0"/>
              <a:ea typeface="나눔스퀘어_ac ExtraBold" pitchFamily="50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63399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간지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6083F58-7601-88EE-FB49-BEE0354A1AB0}"/>
              </a:ext>
            </a:extLst>
          </p:cNvPr>
          <p:cNvSpPr/>
          <p:nvPr userDrawn="1"/>
        </p:nvSpPr>
        <p:spPr>
          <a:xfrm>
            <a:off x="0" y="0"/>
            <a:ext cx="10693399" cy="3683000"/>
          </a:xfrm>
          <a:prstGeom prst="rect">
            <a:avLst/>
          </a:prstGeom>
          <a:solidFill>
            <a:srgbClr val="E7E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="" xmlns:a16="http://schemas.microsoft.com/office/drawing/2014/main" id="{F07F2D5B-9663-C9FA-216B-434A2AB7D2FB}"/>
              </a:ext>
            </a:extLst>
          </p:cNvPr>
          <p:cNvSpPr/>
          <p:nvPr userDrawn="1"/>
        </p:nvSpPr>
        <p:spPr>
          <a:xfrm rot="5400000">
            <a:off x="-228598" y="2170903"/>
            <a:ext cx="2654300" cy="2197104"/>
          </a:xfrm>
          <a:prstGeom prst="triangle">
            <a:avLst/>
          </a:prstGeom>
          <a:solidFill>
            <a:srgbClr val="CE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="" xmlns:a16="http://schemas.microsoft.com/office/drawing/2014/main" id="{D4328A88-209C-2E0C-B377-EB76AC086D78}"/>
              </a:ext>
            </a:extLst>
          </p:cNvPr>
          <p:cNvSpPr/>
          <p:nvPr userDrawn="1"/>
        </p:nvSpPr>
        <p:spPr>
          <a:xfrm rot="5400000">
            <a:off x="-228598" y="2038351"/>
            <a:ext cx="2654300" cy="219710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41DFA736-5218-CEF4-5CB9-57C053F655AF}"/>
              </a:ext>
            </a:extLst>
          </p:cNvPr>
          <p:cNvSpPr/>
          <p:nvPr userDrawn="1"/>
        </p:nvSpPr>
        <p:spPr>
          <a:xfrm flipV="1">
            <a:off x="0" y="0"/>
            <a:ext cx="5003800" cy="3048000"/>
          </a:xfrm>
          <a:prstGeom prst="rtTriangle">
            <a:avLst/>
          </a:prstGeom>
          <a:solidFill>
            <a:srgbClr val="CE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="" xmlns:a16="http://schemas.microsoft.com/office/drawing/2014/main" id="{84422A9B-C032-D0D9-578D-E4FF176B80E1}"/>
              </a:ext>
            </a:extLst>
          </p:cNvPr>
          <p:cNvSpPr/>
          <p:nvPr userDrawn="1"/>
        </p:nvSpPr>
        <p:spPr>
          <a:xfrm flipH="1">
            <a:off x="7315200" y="5448300"/>
            <a:ext cx="3378200" cy="2112960"/>
          </a:xfrm>
          <a:prstGeom prst="rtTriangle">
            <a:avLst/>
          </a:prstGeom>
          <a:solidFill>
            <a:srgbClr val="CE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1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2CAE248-FA16-45B9-8F42-1357E7AC17E9}"/>
              </a:ext>
            </a:extLst>
          </p:cNvPr>
          <p:cNvSpPr/>
          <p:nvPr userDrawn="1"/>
        </p:nvSpPr>
        <p:spPr>
          <a:xfrm>
            <a:off x="0" y="7219950"/>
            <a:ext cx="10693400" cy="339724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1A09B66-FDDE-EE86-B7FF-DEFD2FFA63CB}"/>
              </a:ext>
            </a:extLst>
          </p:cNvPr>
          <p:cNvSpPr/>
          <p:nvPr userDrawn="1"/>
        </p:nvSpPr>
        <p:spPr>
          <a:xfrm>
            <a:off x="0" y="1"/>
            <a:ext cx="10693400" cy="1152000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416685A-9B9F-D8A4-B0CB-3CA6104BEA45}"/>
              </a:ext>
            </a:extLst>
          </p:cNvPr>
          <p:cNvSpPr/>
          <p:nvPr userDrawn="1"/>
        </p:nvSpPr>
        <p:spPr>
          <a:xfrm>
            <a:off x="0" y="0"/>
            <a:ext cx="1152000" cy="1152000"/>
          </a:xfrm>
          <a:prstGeom prst="rect">
            <a:avLst/>
          </a:prstGeom>
          <a:solidFill>
            <a:srgbClr val="235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FCBF7C9F-9C04-44B6-8FB4-E46FE8A803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8734" y="7283734"/>
            <a:ext cx="575933" cy="19475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algn="ctr"/>
            <a:fld id="{EF774B7D-7EE3-42E6-A042-F6F760F10F80}" type="slidenum"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F5F5F"/>
                </a:solidFill>
                <a:latin typeface="KoPub돋움체 Medium" pitchFamily="18" charset="-127"/>
                <a:ea typeface="KoPub돋움체 Medium" pitchFamily="18" charset="-127"/>
              </a:rPr>
              <a:pPr lvl="0" algn="ctr"/>
              <a:t>‹#›</a:t>
            </a:fld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F5F5F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8" name="오각형 18">
            <a:extLst>
              <a:ext uri="{FF2B5EF4-FFF2-40B4-BE49-F238E27FC236}">
                <a16:creationId xmlns="" xmlns:a16="http://schemas.microsoft.com/office/drawing/2014/main" id="{31284D2B-BD4E-DD69-3B53-823D4B3DC7D7}"/>
              </a:ext>
            </a:extLst>
          </p:cNvPr>
          <p:cNvSpPr/>
          <p:nvPr userDrawn="1"/>
        </p:nvSpPr>
        <p:spPr>
          <a:xfrm>
            <a:off x="-2" y="288267"/>
            <a:ext cx="1252540" cy="216000"/>
          </a:xfrm>
          <a:prstGeom prst="homePlate">
            <a:avLst>
              <a:gd name="adj" fmla="val 34566"/>
            </a:avLst>
          </a:prstGeom>
          <a:solidFill>
            <a:srgbClr val="1C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10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69BD0C74-EA64-C6DB-35DF-DFD291B52285}"/>
              </a:ext>
            </a:extLst>
          </p:cNvPr>
          <p:cNvGrpSpPr/>
          <p:nvPr userDrawn="1"/>
        </p:nvGrpSpPr>
        <p:grpSpPr>
          <a:xfrm>
            <a:off x="143076" y="334712"/>
            <a:ext cx="939373" cy="123111"/>
            <a:chOff x="181176" y="268395"/>
            <a:chExt cx="939373" cy="12311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2664F172-32BB-714C-5883-9143CDA5E5A0}"/>
                </a:ext>
              </a:extLst>
            </p:cNvPr>
            <p:cNvSpPr txBox="1"/>
            <p:nvPr/>
          </p:nvSpPr>
          <p:spPr>
            <a:xfrm>
              <a:off x="485760" y="268395"/>
              <a:ext cx="63478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[</a:t>
              </a:r>
              <a:r>
                <a:rPr lang="en-US" altLang="ko-KR" sz="800" dirty="0">
                  <a:solidFill>
                    <a:schemeClr val="bg1">
                      <a:alpha val="37000"/>
                    </a:schemeClr>
                  </a:solidFill>
                  <a:latin typeface="Century Gothic" pitchFamily="34" charset="0"/>
                  <a:ea typeface="고도 M" pitchFamily="2" charset="-127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CHAPTER 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I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]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2863765F-8582-716D-7F9A-5969DD6315A9}"/>
                </a:ext>
              </a:extLst>
            </p:cNvPr>
            <p:cNvGrpSpPr/>
            <p:nvPr/>
          </p:nvGrpSpPr>
          <p:grpSpPr>
            <a:xfrm>
              <a:off x="181176" y="308495"/>
              <a:ext cx="190299" cy="46815"/>
              <a:chOff x="181176" y="318020"/>
              <a:chExt cx="190299" cy="46815"/>
            </a:xfrm>
          </p:grpSpPr>
          <p:sp>
            <p:nvSpPr>
              <p:cNvPr id="12" name="이등변 삼각형 11">
                <a:extLst>
                  <a:ext uri="{FF2B5EF4-FFF2-40B4-BE49-F238E27FC236}">
                    <a16:creationId xmlns="" xmlns:a16="http://schemas.microsoft.com/office/drawing/2014/main" id="{826605F6-F36C-CAD6-C87C-B5CF30743141}"/>
                  </a:ext>
                </a:extLst>
              </p:cNvPr>
              <p:cNvSpPr/>
              <p:nvPr/>
            </p:nvSpPr>
            <p:spPr>
              <a:xfrm rot="5400000">
                <a:off x="17794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="" xmlns:a16="http://schemas.microsoft.com/office/drawing/2014/main" id="{28B28D78-B56C-56AC-EF59-85C190253A33}"/>
                  </a:ext>
                </a:extLst>
              </p:cNvPr>
              <p:cNvSpPr/>
              <p:nvPr/>
            </p:nvSpPr>
            <p:spPr>
              <a:xfrm rot="5400000">
                <a:off x="25291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이등변 삼각형 13">
                <a:extLst>
                  <a:ext uri="{FF2B5EF4-FFF2-40B4-BE49-F238E27FC236}">
                    <a16:creationId xmlns="" xmlns:a16="http://schemas.microsoft.com/office/drawing/2014/main" id="{EC21B29E-8F9B-8608-C15B-7C60458B94B7}"/>
                  </a:ext>
                </a:extLst>
              </p:cNvPr>
              <p:cNvSpPr/>
              <p:nvPr/>
            </p:nvSpPr>
            <p:spPr>
              <a:xfrm rot="5400000">
                <a:off x="327888" y="321249"/>
                <a:ext cx="46815" cy="403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F41EAF9-5EE6-0765-34F5-43328037B98B}"/>
              </a:ext>
            </a:extLst>
          </p:cNvPr>
          <p:cNvSpPr txBox="1"/>
          <p:nvPr userDrawn="1"/>
        </p:nvSpPr>
        <p:spPr>
          <a:xfrm>
            <a:off x="1354224" y="303936"/>
            <a:ext cx="562333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-30" normalizeH="0" baseline="0">
                <a:ln>
                  <a:noFill/>
                </a:ln>
                <a:solidFill>
                  <a:srgbClr val="0D3057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defTabSz="904056" fontAlgn="ctr" latinLnBrk="0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80000"/>
            </a:pPr>
            <a:r>
              <a:rPr lang="ko-KR" altLang="en-US" spc="-33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Monotype Sorts"/>
              </a:rPr>
              <a:t>과제 개요</a:t>
            </a:r>
            <a:endParaRPr lang="ko-KR" altLang="en-US" spc="-33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89232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2CAE248-FA16-45B9-8F42-1357E7AC17E9}"/>
              </a:ext>
            </a:extLst>
          </p:cNvPr>
          <p:cNvSpPr/>
          <p:nvPr userDrawn="1"/>
        </p:nvSpPr>
        <p:spPr>
          <a:xfrm>
            <a:off x="0" y="7219950"/>
            <a:ext cx="10693400" cy="339724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1A09B66-FDDE-EE86-B7FF-DEFD2FFA63CB}"/>
              </a:ext>
            </a:extLst>
          </p:cNvPr>
          <p:cNvSpPr/>
          <p:nvPr userDrawn="1"/>
        </p:nvSpPr>
        <p:spPr>
          <a:xfrm>
            <a:off x="0" y="1"/>
            <a:ext cx="10693400" cy="1152000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416685A-9B9F-D8A4-B0CB-3CA6104BEA45}"/>
              </a:ext>
            </a:extLst>
          </p:cNvPr>
          <p:cNvSpPr/>
          <p:nvPr userDrawn="1"/>
        </p:nvSpPr>
        <p:spPr>
          <a:xfrm>
            <a:off x="0" y="0"/>
            <a:ext cx="1152000" cy="1152000"/>
          </a:xfrm>
          <a:prstGeom prst="rect">
            <a:avLst/>
          </a:prstGeom>
          <a:solidFill>
            <a:srgbClr val="235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FCBF7C9F-9C04-44B6-8FB4-E46FE8A803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8734" y="7283734"/>
            <a:ext cx="575933" cy="19475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algn="ctr"/>
            <a:fld id="{EF774B7D-7EE3-42E6-A042-F6F760F10F80}" type="slidenum"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F5F5F"/>
                </a:solidFill>
                <a:latin typeface="KoPub돋움체 Medium" pitchFamily="18" charset="-127"/>
                <a:ea typeface="KoPub돋움체 Medium" pitchFamily="18" charset="-127"/>
              </a:rPr>
              <a:pPr lvl="0" algn="ctr"/>
              <a:t>‹#›</a:t>
            </a:fld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F5F5F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6" name="오각형 18">
            <a:extLst>
              <a:ext uri="{FF2B5EF4-FFF2-40B4-BE49-F238E27FC236}">
                <a16:creationId xmlns="" xmlns:a16="http://schemas.microsoft.com/office/drawing/2014/main" id="{31284D2B-BD4E-DD69-3B53-823D4B3DC7D7}"/>
              </a:ext>
            </a:extLst>
          </p:cNvPr>
          <p:cNvSpPr/>
          <p:nvPr userDrawn="1"/>
        </p:nvSpPr>
        <p:spPr>
          <a:xfrm>
            <a:off x="-2" y="288267"/>
            <a:ext cx="1252540" cy="216000"/>
          </a:xfrm>
          <a:prstGeom prst="homePlate">
            <a:avLst>
              <a:gd name="adj" fmla="val 34566"/>
            </a:avLst>
          </a:prstGeom>
          <a:solidFill>
            <a:srgbClr val="1C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10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69BD0C74-EA64-C6DB-35DF-DFD291B52285}"/>
              </a:ext>
            </a:extLst>
          </p:cNvPr>
          <p:cNvGrpSpPr/>
          <p:nvPr userDrawn="1"/>
        </p:nvGrpSpPr>
        <p:grpSpPr>
          <a:xfrm>
            <a:off x="143076" y="334712"/>
            <a:ext cx="952999" cy="123111"/>
            <a:chOff x="181176" y="268395"/>
            <a:chExt cx="952999" cy="123111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2664F172-32BB-714C-5883-9143CDA5E5A0}"/>
                </a:ext>
              </a:extLst>
            </p:cNvPr>
            <p:cNvSpPr txBox="1"/>
            <p:nvPr/>
          </p:nvSpPr>
          <p:spPr>
            <a:xfrm>
              <a:off x="472134" y="268395"/>
              <a:ext cx="66204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[</a:t>
              </a:r>
              <a:r>
                <a:rPr lang="en-US" altLang="ko-KR" sz="800" dirty="0">
                  <a:solidFill>
                    <a:schemeClr val="bg1">
                      <a:alpha val="37000"/>
                    </a:schemeClr>
                  </a:solidFill>
                  <a:latin typeface="Century Gothic" pitchFamily="34" charset="0"/>
                  <a:ea typeface="고도 M" pitchFamily="2" charset="-127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CHAPTER </a:t>
              </a:r>
              <a:r>
                <a:rPr lang="en-US" altLang="ko-KR" sz="800" dirty="0">
                  <a:solidFill>
                    <a:schemeClr val="bg1"/>
                  </a:solidFill>
                </a:rPr>
                <a:t>II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 ]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2863765F-8582-716D-7F9A-5969DD6315A9}"/>
                </a:ext>
              </a:extLst>
            </p:cNvPr>
            <p:cNvGrpSpPr/>
            <p:nvPr/>
          </p:nvGrpSpPr>
          <p:grpSpPr>
            <a:xfrm>
              <a:off x="181176" y="308495"/>
              <a:ext cx="190299" cy="46815"/>
              <a:chOff x="181176" y="318020"/>
              <a:chExt cx="190299" cy="46815"/>
            </a:xfrm>
          </p:grpSpPr>
          <p:sp>
            <p:nvSpPr>
              <p:cNvPr id="20" name="이등변 삼각형 19">
                <a:extLst>
                  <a:ext uri="{FF2B5EF4-FFF2-40B4-BE49-F238E27FC236}">
                    <a16:creationId xmlns="" xmlns:a16="http://schemas.microsoft.com/office/drawing/2014/main" id="{826605F6-F36C-CAD6-C87C-B5CF30743141}"/>
                  </a:ext>
                </a:extLst>
              </p:cNvPr>
              <p:cNvSpPr/>
              <p:nvPr/>
            </p:nvSpPr>
            <p:spPr>
              <a:xfrm rot="5400000">
                <a:off x="17794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="" xmlns:a16="http://schemas.microsoft.com/office/drawing/2014/main" id="{28B28D78-B56C-56AC-EF59-85C190253A33}"/>
                  </a:ext>
                </a:extLst>
              </p:cNvPr>
              <p:cNvSpPr/>
              <p:nvPr/>
            </p:nvSpPr>
            <p:spPr>
              <a:xfrm rot="5400000">
                <a:off x="25291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이등변 삼각형 21">
                <a:extLst>
                  <a:ext uri="{FF2B5EF4-FFF2-40B4-BE49-F238E27FC236}">
                    <a16:creationId xmlns="" xmlns:a16="http://schemas.microsoft.com/office/drawing/2014/main" id="{EC21B29E-8F9B-8608-C15B-7C60458B94B7}"/>
                  </a:ext>
                </a:extLst>
              </p:cNvPr>
              <p:cNvSpPr/>
              <p:nvPr/>
            </p:nvSpPr>
            <p:spPr>
              <a:xfrm rot="5400000">
                <a:off x="327888" y="321249"/>
                <a:ext cx="46815" cy="403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F41EAF9-5EE6-0765-34F5-43328037B98B}"/>
              </a:ext>
            </a:extLst>
          </p:cNvPr>
          <p:cNvSpPr txBox="1"/>
          <p:nvPr userDrawn="1"/>
        </p:nvSpPr>
        <p:spPr>
          <a:xfrm>
            <a:off x="1354224" y="303936"/>
            <a:ext cx="562333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-30" normalizeH="0" baseline="0">
                <a:ln>
                  <a:noFill/>
                </a:ln>
                <a:solidFill>
                  <a:srgbClr val="0D3057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defTabSz="904056" fontAlgn="ctr" latinLnBrk="0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80000"/>
            </a:pPr>
            <a:r>
              <a:rPr lang="ko-KR" altLang="en-US" spc="-33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Monotype Sorts"/>
              </a:rPr>
              <a:t>과제 결과</a:t>
            </a:r>
            <a:endParaRPr lang="en-US" altLang="ko-KR" spc="-33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09687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23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4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6" r:id="rId3"/>
    <p:sldLayoutId id="2147483667" r:id="rId4"/>
    <p:sldLayoutId id="2147483669" r:id="rId5"/>
    <p:sldLayoutId id="2147483651" r:id="rId6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438"/>
          <p:cNvSpPr>
            <a:spLocks noChangeArrowheads="1"/>
          </p:cNvSpPr>
          <p:nvPr/>
        </p:nvSpPr>
        <p:spPr bwMode="auto">
          <a:xfrm flipH="1">
            <a:off x="4556664" y="4456624"/>
            <a:ext cx="1583768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2023.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5. 31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8150" y="1419810"/>
            <a:ext cx="53467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산업인공지능 개론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WordArt 59">
            <a:extLst>
              <a:ext uri="{FF2B5EF4-FFF2-40B4-BE49-F238E27FC236}">
                <a16:creationId xmlns="" xmlns:a16="http://schemas.microsoft.com/office/drawing/2014/main" id="{EA8B4D59-1D24-E59E-545A-C7FC242C05F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64488" y="2085582"/>
            <a:ext cx="7964425" cy="503344"/>
          </a:xfrm>
          <a:prstGeom prst="rect">
            <a:avLst/>
          </a:prstGeom>
          <a:noFill/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ko-KR" altLang="en-US" sz="1800" dirty="0" smtClean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과제</a:t>
            </a:r>
            <a:r>
              <a:rPr lang="en-US" altLang="ko-KR" sz="1800" dirty="0" smtClean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en-US" altLang="ko-KR" sz="1800" dirty="0" err="1" smtClean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Pytorch</a:t>
            </a:r>
            <a:r>
              <a:rPr lang="en-US" altLang="ko-KR" sz="1800" dirty="0" smtClean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smtClean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실습</a:t>
            </a:r>
            <a:endParaRPr lang="ko-KR" altLang="en-US" sz="1617" dirty="0">
              <a:ln w="952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438">
            <a:extLst>
              <a:ext uri="{FF2B5EF4-FFF2-40B4-BE49-F238E27FC236}">
                <a16:creationId xmlns="" xmlns:a16="http://schemas.microsoft.com/office/drawing/2014/main" id="{27190253-1512-0A7C-FCF3-C9FCA6A060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76967" y="6141453"/>
            <a:ext cx="4163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산업인공지능학과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 </a:t>
            </a:r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대학원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  <p:sp>
        <p:nvSpPr>
          <p:cNvPr id="10" name="직사각형 438">
            <a:extLst>
              <a:ext uri="{FF2B5EF4-FFF2-40B4-BE49-F238E27FC236}">
                <a16:creationId xmlns="" xmlns:a16="http://schemas.microsoft.com/office/drawing/2014/main" id="{27190253-1512-0A7C-FCF3-C9FCA6A060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97856" y="5323008"/>
            <a:ext cx="3542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박정식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(2023254011)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28778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34011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과제 </a:t>
            </a:r>
            <a:r>
              <a:rPr lang="ko-KR" altLang="en-US" dirty="0">
                <a:latin typeface="+mn-ea"/>
                <a:ea typeface="+mn-ea"/>
              </a:rPr>
              <a:t>개요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79BE46-05F8-AB6B-ACE1-8963D20B8129}"/>
              </a:ext>
            </a:extLst>
          </p:cNvPr>
          <p:cNvSpPr txBox="1"/>
          <p:nvPr/>
        </p:nvSpPr>
        <p:spPr>
          <a:xfrm>
            <a:off x="1354224" y="1830203"/>
            <a:ext cx="7581901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과제명</a:t>
            </a: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과제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4. </a:t>
            </a:r>
            <a:r>
              <a:rPr kumimoji="1" lang="en-US" altLang="ko-KR" sz="1800" b="1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Pytorch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실습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정보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Tx/>
              <a:buChar char="-"/>
            </a:pPr>
            <a:r>
              <a:rPr lang="en-US" altLang="ko-KR" sz="1800" dirty="0" err="1" smtClean="0"/>
              <a:t>Pytorch</a:t>
            </a:r>
            <a:r>
              <a:rPr lang="en-US" altLang="ko-KR" sz="1800" dirty="0" smtClean="0"/>
              <a:t> </a:t>
            </a:r>
            <a:r>
              <a:rPr lang="ko-KR" altLang="en-US" sz="1800" smtClean="0"/>
              <a:t>강의 노트에 있는 </a:t>
            </a:r>
            <a:r>
              <a:rPr lang="en-US" altLang="ko-KR" sz="1800" dirty="0" smtClean="0"/>
              <a:t>MLP</a:t>
            </a:r>
            <a:r>
              <a:rPr lang="ko-KR" altLang="en-US" sz="1800" smtClean="0"/>
              <a:t>와 </a:t>
            </a:r>
            <a:r>
              <a:rPr lang="en-US" altLang="ko-KR" sz="1800" dirty="0" smtClean="0"/>
              <a:t>CNN </a:t>
            </a:r>
            <a:r>
              <a:rPr lang="ko-KR" altLang="en-US" sz="1800" smtClean="0"/>
              <a:t>모델을 직접 실행하여 학습을 해보고코드와 결과를 제출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제출 마감일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600"/>
              </a:spcBef>
            </a:pP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   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2023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년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5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월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31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일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제출물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1800"/>
              </a:spcBef>
            </a:pP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   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파워포인트 작성 및 코드 파일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en-US" altLang="ko-KR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ppt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파일 제출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1800"/>
              </a:spcBef>
            </a:pP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  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산업인공지능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과제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4_Pytorch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실습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_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박정식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r>
              <a:rPr kumimoji="1" lang="en-US" altLang="ko-KR" sz="18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pptx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777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[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실습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] </a:t>
            </a:r>
            <a:r>
              <a:rPr kumimoji="1" lang="en-US" altLang="ko-KR" sz="18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PyTorch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의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MLP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프로그래밍 코드 및 결과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159"/>
            <a:ext cx="5553075" cy="566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9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[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실습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] </a:t>
            </a:r>
            <a:r>
              <a:rPr kumimoji="1" lang="en-US" altLang="ko-KR" sz="18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PyTorch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의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MLP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프로그래밍 코드 및 결과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8" y="1452159"/>
            <a:ext cx="56864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[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실습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] </a:t>
            </a:r>
            <a:r>
              <a:rPr kumimoji="1" lang="en-US" altLang="ko-KR" sz="18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PyTorch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의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MLP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프로그래밍 코드 및 결과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7" y="2023268"/>
            <a:ext cx="5610225" cy="3514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712" y="2023268"/>
            <a:ext cx="4807688" cy="408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8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33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CNN 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모델을 이용한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MNIST 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데이터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분류 코드 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및 결과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62" y="1484924"/>
            <a:ext cx="60674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5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33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CNN 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모델을 이용한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MNIST 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데이터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분류 코드 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및 결과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5" y="1561306"/>
            <a:ext cx="48577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4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9955212" cy="632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CNN 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모델을 이용한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MNIST 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데이터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분류 코드 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및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결과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코드 에러는 나지 않으나 결과가 나오지 않습니다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88" y="1784558"/>
            <a:ext cx="6018182" cy="52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4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B69A696295C964DA3E0D078DF98B28B" ma:contentTypeVersion="6" ma:contentTypeDescription="새 문서를 만듭니다." ma:contentTypeScope="" ma:versionID="626c49da91b388424554cbe81ee06ff6">
  <xsd:schema xmlns:xsd="http://www.w3.org/2001/XMLSchema" xmlns:xs="http://www.w3.org/2001/XMLSchema" xmlns:p="http://schemas.microsoft.com/office/2006/metadata/properties" xmlns:ns2="5c6d63e0-0016-48e9-ab96-fc98f7cfbb25" targetNamespace="http://schemas.microsoft.com/office/2006/metadata/properties" ma:root="true" ma:fieldsID="804ee1cb93928d4d37517a4a86de1498" ns2:_="">
    <xsd:import namespace="5c6d63e0-0016-48e9-ab96-fc98f7cfbb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6d63e0-0016-48e9-ab96-fc98f7cfbb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0839D0-87F7-4740-B96F-9D3B216C1255}">
  <ds:schemaRefs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c6d63e0-0016-48e9-ab96-fc98f7cfbb2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C8780D0-1367-4167-B1FD-49175C81CE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9CB438-F413-4F09-9789-96CE12C391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6d63e0-0016-48e9-ab96-fc98f7cfbb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14080</TotalTime>
  <Words>146</Words>
  <Application>Microsoft Office PowerPoint</Application>
  <PresentationFormat>사용자 지정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HY헤드라인M</vt:lpstr>
      <vt:lpstr>KoPub돋움체 Light</vt:lpstr>
      <vt:lpstr>KoPub돋움체 Medium</vt:lpstr>
      <vt:lpstr>Monotype Sorts</vt:lpstr>
      <vt:lpstr>고도 M</vt:lpstr>
      <vt:lpstr>나눔스퀘어</vt:lpstr>
      <vt:lpstr>나눔스퀘어_ac ExtraBold</vt:lpstr>
      <vt:lpstr>맑은 고딕</vt:lpstr>
      <vt:lpstr>Arial</vt:lpstr>
      <vt:lpstr>Century Gothic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YOONA</dc:creator>
  <cp:lastModifiedBy>Microsoft 계정</cp:lastModifiedBy>
  <cp:revision>665</cp:revision>
  <dcterms:created xsi:type="dcterms:W3CDTF">2021-08-25T03:19:02Z</dcterms:created>
  <dcterms:modified xsi:type="dcterms:W3CDTF">2023-05-30T12:10:50Z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0x0101008B69A696295C964DA3E0D078DF98B28B</vt:lpwstr>
  </property>
</Properties>
</file>