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3"/>
  </p:notesMasterIdLst>
  <p:sldIdLst>
    <p:sldId id="364" r:id="rId5"/>
    <p:sldId id="592" r:id="rId6"/>
    <p:sldId id="593" r:id="rId7"/>
    <p:sldId id="928" r:id="rId8"/>
    <p:sldId id="944" r:id="rId9"/>
    <p:sldId id="473" r:id="rId10"/>
    <p:sldId id="956" r:id="rId11"/>
    <p:sldId id="926" r:id="rId1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 varScale="1">
        <p:scale>
          <a:sx n="169" d="100"/>
          <a:sy n="169" d="100"/>
        </p:scale>
        <p:origin x="990" y="144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5.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3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0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:a16="http://schemas.microsoft.com/office/drawing/2014/main" xmlns="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3-1. CNN </a:t>
            </a: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수집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1" y="2275886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2" y="2969208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50000" y="1881026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ko-KR" altLang="en-US" sz="2000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과제 </a:t>
            </a:r>
            <a:r>
              <a:rPr lang="ko-KR" altLang="en-US" sz="2000" spc="-55" dirty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772358" y="1797378"/>
            <a:ext cx="7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2800" spc="-165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lt"/>
                <a:ea typeface="KoPub바탕체 Light" panose="02020603020101020101" pitchFamily="18" charset="-127"/>
              </a:rPr>
              <a:t>I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632411" y="2275886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50000" y="2576038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spcBef>
                <a:spcPts val="441"/>
              </a:spcBef>
              <a:defRPr sz="2205" spc="-55">
                <a:ln>
                  <a:solidFill>
                    <a:srgbClr val="4F81BD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latin typeface="+mn-lt"/>
              </a:rPr>
              <a:t>과제 결과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657581" y="249239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fontAlgn="auto" latinLnBrk="0">
              <a:spcBef>
                <a:spcPts val="0"/>
              </a:spcBef>
              <a:defRPr kumimoji="1" sz="2000" spc="-15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 marL="742950" indent="-285750" eaLnBrk="0" hangingPunct="0">
              <a:defRPr kumimoji="1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800" dirty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Ⅱ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32412" y="2969208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7"/>
    </mc:Choice>
    <mc:Fallback xmlns="">
      <p:transition spd="slow" advTm="169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</a:t>
              </a: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개요</a:t>
              </a:r>
            </a:p>
          </p:txBody>
        </p:sp>
      </p:grpSp>
      <p:sp>
        <p:nvSpPr>
          <p:cNvPr id="8" name="직사각형 438">
            <a:extLst>
              <a:ext uri="{FF2B5EF4-FFF2-40B4-BE49-F238E27FC236}">
                <a16:creationId xmlns:a16="http://schemas.microsoft.com/office/drawing/2014/main" xmlns="" id="{ABA9106A-5DDD-4818-B813-E4C5E2DEBD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0620" y="4355746"/>
            <a:ext cx="1488869" cy="729943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1.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과제 </a:t>
            </a:r>
            <a:r>
              <a:rPr lang="ko-KR" altLang="en-US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개요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898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프로젝트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3-1. CNN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학습 데이터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근무하는 기업과 관련된 이미지 인식 과제를 진행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 부류 이상에 대해서 부류별 최소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개의 이미지를 수집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슬라이드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 분량으로 인식 대상 문제와 수집된 데이터의 사례 발표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30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화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개론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_CNN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학습 데이터 수집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개발 </a:t>
              </a: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결과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현업 업무에서의 이미지 인식 식별 수집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8339" y="1655763"/>
            <a:ext cx="4320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현 업무 중 진행되고 있는 업무 개요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군집 운용에서의 전장 상황 변화를 인지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동적 임무를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재계획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임무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재계획을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위해서는 전장 상태를 인지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식별하여 처리 필요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이미지 분류 항목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지대공 무기 식별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공대공 무기 식별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공대공 무기 식별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무인기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공대공 식별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여객기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파손 시 정상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반파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완파 식별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3724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이미지 수집 개요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57" y="4244535"/>
            <a:ext cx="5790856" cy="23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3724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이미지 부류 식별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지대공 무기 식별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" y="1637506"/>
            <a:ext cx="3809877" cy="175480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5846410" y="1152524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지대공 무기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식별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드론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655762"/>
            <a:ext cx="4256597" cy="5568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5846410" y="2518479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지대공 무기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식별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무인기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2850879"/>
            <a:ext cx="4278313" cy="13677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7" y="4465813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4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유인기 식별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5892799" y="4465812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파손 시 정상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반파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완파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9" y="4957577"/>
            <a:ext cx="1048025" cy="7700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10" y="4957578"/>
            <a:ext cx="1048025" cy="7700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021" y="4957577"/>
            <a:ext cx="1033239" cy="770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38" y="4798211"/>
            <a:ext cx="4758796" cy="8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9">
            <a:extLst>
              <a:ext uri="{FF2B5EF4-FFF2-40B4-BE49-F238E27FC236}">
                <a16:creationId xmlns:a16="http://schemas.microsoft.com/office/drawing/2014/main" xmlns="" id="{A170F6AF-358D-2CF8-0951-634362CA73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09347" y="4774406"/>
            <a:ext cx="3208105" cy="46672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0839D0-87F7-4740-B96F-9D3B216C1255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c6d63e0-0016-48e9-ab96-fc98f7cfbb25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11141</TotalTime>
  <Words>233</Words>
  <Application>Microsoft Office PowerPoint</Application>
  <PresentationFormat>사용자 지정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HY헤드라인M</vt:lpstr>
      <vt:lpstr>KoPub돋움체 Light</vt:lpstr>
      <vt:lpstr>KoPub돋움체 Medium</vt:lpstr>
      <vt:lpstr>KoPub바탕체 Light</vt:lpstr>
      <vt:lpstr>Monotype Sorts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642</cp:revision>
  <dcterms:created xsi:type="dcterms:W3CDTF">2021-08-25T03:19:02Z</dcterms:created>
  <dcterms:modified xsi:type="dcterms:W3CDTF">2023-05-30T09:14:42Z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