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3575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IHryHP/+dHyM8iLkzuV1eoEk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03814a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1dd303814a9_5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b="1" i="0" sz="4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b="0" i="0" sz="23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b="0" i="0" sz="221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b="0" i="0" sz="19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3674" lvl="0" marL="457200" marR="0" rtl="0" algn="l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0527" lvl="1" marL="9144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7444" lvl="2" marL="13716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9189" lvl="3" marL="18288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9189" lvl="4" marL="22860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9189" lvl="5" marL="27432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9189" lvl="6" marL="32004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9189" lvl="7" marL="36576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9189" lvl="8" marL="41148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2" type="body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3674" lvl="0" marL="457200" marR="0" rtl="0" algn="l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0527" lvl="1" marL="9144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7444" lvl="2" marL="13716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9189" lvl="3" marL="18288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9189" lvl="4" marL="22860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9189" lvl="5" marL="27432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9189" lvl="6" marL="32004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9189" lvl="7" marL="36576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9189" lvl="8" marL="41148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b="1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b="1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527" lvl="0" marL="4572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444" lvl="1" marL="9144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9189" lvl="2" marL="13716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679" lvl="3" marL="18288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2679" lvl="4" marL="22860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2679" lvl="5" marL="27432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2679" lvl="6" marL="32004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2678" lvl="7" marL="36576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2678" lvl="8" marL="41148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3" type="body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b="1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b="1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4" type="body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527" lvl="0" marL="4572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444" lvl="1" marL="9144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9189" lvl="2" marL="1371600" marR="0" rtl="0" algn="l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679" lvl="3" marL="18288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2679" lvl="4" marL="22860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2679" lvl="5" marL="27432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2679" lvl="6" marL="32004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2678" lvl="7" marL="36576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2678" lvl="8" marL="4114800" marR="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b="0" i="0" sz="1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b="0" i="0" sz="14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b="0" i="0" sz="11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/>
          <p:nvPr>
            <p:ph idx="2" type="pic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b="0" i="0" sz="1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b="0" i="0" sz="14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b="0" i="0" sz="11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10691960" y="5921611"/>
            <a:ext cx="741063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Google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72463" y="844997"/>
            <a:ext cx="4662775" cy="3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-E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las computadoras y a los lenguajes de programación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Coding and What is it Used For? A Beginner's Guide | ZDNET"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677" y="1729221"/>
            <a:ext cx="5259436" cy="39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364105" y="959371"/>
            <a:ext cx="876924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¿Lenguaje?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Caracteres, símbolos y cadenas de datos para comunicarse entre dos o más partes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05699" y="733450"/>
            <a:ext cx="10528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 m</a:t>
            </a:r>
            <a:r>
              <a:rPr lang="es-ES" sz="2500"/>
              <a:t>á</a:t>
            </a:r>
            <a:r>
              <a:rPr b="0" i="0" lang="es-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quina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El lenguaje de máquina es un lenguaje de bajo nivel que funciona con lenguaje binario, osea de ceros y unos, y se ejecuta en la CPU de la computadora y actúa sobre el hardware que compone el equipo.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000"/>
              <a:t>.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 </a:t>
            </a:r>
            <a:r>
              <a:rPr lang="es-ES" sz="2500"/>
              <a:t>ensamblador</a:t>
            </a:r>
            <a:r>
              <a:rPr b="0" i="0" lang="es-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ES" sz="2500"/>
              <a:t>Se puede considerar como un lenguaje de programación simple o muy dependiente de un hardware. Estas características lo vuelven muy eficiente pero muy poco portable e incompatible con diferentes familias de microprocesadores.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 de alto nivel</a:t>
            </a:r>
            <a:r>
              <a:rPr lang="es-ES" sz="2500"/>
              <a:t>:L</a:t>
            </a:r>
            <a:r>
              <a:rPr lang="es-ES" sz="2500"/>
              <a:t>enguaje que se asemeja al lenguaje humano, pero estructurado de tal manera que una máquina lo pueda entender.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169224" y="959375"/>
            <a:ext cx="102231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/>
              <a:t>En la tienda de Pepito Peréz se desea saber el acumulado de ventas al final del día. 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/>
              <a:t>El programa por cada compra debe realizar la solicitud del valor unitario y la cantidad del producto a llevar. 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/>
              <a:t>El programa debe acumular todas las ventas e informar el total a pagar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75" y="1306222"/>
            <a:ext cx="7898395" cy="377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303814a9_5_5"/>
          <p:cNvSpPr txBox="1"/>
          <p:nvPr/>
        </p:nvSpPr>
        <p:spPr>
          <a:xfrm>
            <a:off x="535500" y="224600"/>
            <a:ext cx="110385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Roboto"/>
                <a:ea typeface="Roboto"/>
                <a:cs typeface="Roboto"/>
                <a:sym typeface="Roboto"/>
              </a:rPr>
              <a:t>Lenguajes de programación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latin typeface="Roboto"/>
                <a:ea typeface="Roboto"/>
                <a:cs typeface="Roboto"/>
                <a:sym typeface="Roboto"/>
              </a:rPr>
              <a:t>compilados o interpretados.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Roboto"/>
                <a:ea typeface="Roboto"/>
                <a:cs typeface="Roboto"/>
                <a:sym typeface="Roboto"/>
              </a:rPr>
              <a:t>Compilados:</a:t>
            </a:r>
            <a:r>
              <a:rPr lang="es-ES" sz="2400">
                <a:latin typeface="Roboto"/>
                <a:ea typeface="Roboto"/>
                <a:cs typeface="Roboto"/>
                <a:sym typeface="Roboto"/>
              </a:rPr>
              <a:t> Son aquellos lenguajes cuya implementaciones son normalmente compiladores(traductores que generan código de máquina o partir de código fuente) o también no interpretes en donde se ejecutan paso a paso, donde no se lleva a cabo una traducción de pre ejecución.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Roboto"/>
                <a:ea typeface="Roboto"/>
                <a:cs typeface="Roboto"/>
                <a:sym typeface="Roboto"/>
              </a:rPr>
              <a:t>Interpretados</a:t>
            </a:r>
            <a:r>
              <a:rPr lang="es-ES" sz="2400">
                <a:latin typeface="Roboto"/>
                <a:ea typeface="Roboto"/>
                <a:cs typeface="Roboto"/>
                <a:sym typeface="Roboto"/>
              </a:rPr>
              <a:t>:Los lenguajes interpretados suelen ser más </a:t>
            </a:r>
            <a:r>
              <a:rPr b="1" lang="es-ES" sz="2400">
                <a:latin typeface="Roboto"/>
                <a:ea typeface="Roboto"/>
                <a:cs typeface="Roboto"/>
                <a:sym typeface="Roboto"/>
              </a:rPr>
              <a:t>flexibles</a:t>
            </a:r>
            <a:r>
              <a:rPr lang="es-ES" sz="2400">
                <a:latin typeface="Roboto"/>
                <a:ea typeface="Roboto"/>
                <a:cs typeface="Roboto"/>
                <a:sym typeface="Roboto"/>
              </a:rPr>
              <a:t>, y a menudo ofrecen características como escritura dinámica y tamaño de programa más pequeño.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Roboto"/>
                <a:ea typeface="Roboto"/>
                <a:cs typeface="Roboto"/>
                <a:sym typeface="Roboto"/>
              </a:rPr>
              <a:t>-Requieren de un programa que lea el código en tiempo real y la ejecute.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-E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Estos lenguajes ejecuta </a:t>
            </a:r>
            <a:r>
              <a:rPr b="1" lang="es-E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línea por línea </a:t>
            </a:r>
            <a:r>
              <a:rPr lang="es-E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el programa y a la vez ejecuta cada comando.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2020-08-21T13:03:05Z</dcterms:created>
  <dc:creator>Katherine Bello</dc:creator>
</cp:coreProperties>
</file>