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3588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IHryHP/+dHyM8iLkzuV1eoEk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001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26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73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247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461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504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476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303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92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74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34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43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0691960" y="5921611"/>
            <a:ext cx="74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72463" y="844997"/>
            <a:ext cx="4662775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las computadoras y a los lenguajes de programación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 descr="What is Coding and What is it Used For? A Beginner's Guide | ZD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77" y="1729221"/>
            <a:ext cx="5259436" cy="3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8" y="792317"/>
            <a:ext cx="9582319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de los </a:t>
            </a:r>
            <a:r>
              <a:rPr lang="es-E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</a:t>
            </a: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</a:t>
            </a:r>
            <a:r>
              <a:rPr lang="es-ES" sz="2400" dirty="0" err="1"/>
              <a:t>IDEs</a:t>
            </a:r>
            <a:r>
              <a:rPr lang="es-ES" sz="2400" dirty="0"/>
              <a:t> ofrecen una amplia gama de características para ayudar a los programadores a escribir, probar y depurar su código de manera más eficiente.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Algunas características comunes incluyen resaltado de sintaxis, autocompletado de código, depuración integrada, gestión de proyectos y control de versiones.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Elegir el IDE adecuado puede ser una cuestión de preferencia personal, pero también es importante considerar las características específicas que necesitas para el lenguaje de programación o proyecto que estás desarrollando.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0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</a:t>
            </a: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basados en la nube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</a:t>
            </a:r>
            <a:r>
              <a:rPr lang="es-ES" sz="2400" dirty="0" err="1"/>
              <a:t>IDEs</a:t>
            </a:r>
            <a:r>
              <a:rPr lang="es-ES" sz="2400" dirty="0"/>
              <a:t> basados en la nube son herramientas que se ejecutan completamente en línea, lo que significa que no es necesario descargar ningún software en tu computadora local.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Estos </a:t>
            </a:r>
            <a:r>
              <a:rPr lang="es-ES" sz="2400" dirty="0" err="1"/>
              <a:t>IDEs</a:t>
            </a:r>
            <a:r>
              <a:rPr lang="es-ES" sz="2400" dirty="0"/>
              <a:t> suelen ser accesibles desde cualquier dispositivo con una conexión a Internet y son ideales para programadores que necesitan trabajar de manera remota o colaborar en proyectos con otros programadores en diferentes ubicaciones.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de </a:t>
            </a:r>
            <a:r>
              <a:rPr lang="es-ES" sz="2400" dirty="0" err="1"/>
              <a:t>IDEs</a:t>
            </a:r>
            <a:r>
              <a:rPr lang="es-ES" sz="2400" dirty="0"/>
              <a:t> basados en la nube incluyen Cloud9, </a:t>
            </a:r>
            <a:r>
              <a:rPr lang="es-ES" sz="2400" dirty="0" err="1"/>
              <a:t>Codeanywhere</a:t>
            </a:r>
            <a:r>
              <a:rPr lang="es-ES" sz="2400" dirty="0"/>
              <a:t> y GitHub </a:t>
            </a:r>
            <a:r>
              <a:rPr lang="es-ES" sz="2400" dirty="0" err="1"/>
              <a:t>Codespaces</a:t>
            </a:r>
            <a:r>
              <a:rPr lang="es-ES" sz="2400" dirty="0"/>
              <a:t>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3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elegir un 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Al elegir un IDE, es importante considerar qué características son importantes para ti y para el proyecto en el que estás trabajando.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También es importante considerar el lenguaje de programación que estás utilizando, ya que algunos </a:t>
            </a:r>
            <a:r>
              <a:rPr lang="es-ES" sz="2400" dirty="0" err="1"/>
              <a:t>IDEs</a:t>
            </a:r>
            <a:r>
              <a:rPr lang="es-ES" sz="2400" dirty="0"/>
              <a:t> están mejor diseñados para ciertos lenguajes que otros.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Otras consideraciones pueden incluir la facilidad de uso, la disponibilidad de soporte y la comunidad de usuarios.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Los lenguajes de programación y los </a:t>
            </a:r>
            <a:r>
              <a:rPr lang="es-ES" sz="2400" dirty="0" err="1"/>
              <a:t>IDEs</a:t>
            </a:r>
            <a:r>
              <a:rPr lang="es-ES" sz="2400" dirty="0"/>
              <a:t> de desarrollo son herramientas esenciales para los programadores.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Los lenguajes de programación varían en su complejidad, su nivel de abstracción y su capacidad de ejecución.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dirty="0" err="1"/>
              <a:t>IDEs</a:t>
            </a:r>
            <a:r>
              <a:rPr lang="es-ES" sz="2400" dirty="0"/>
              <a:t> de desarrollo pueden ayudar a los programadores a escribir, probar y depurar código de manera más eficiente, y hay una amplia variedad de opciones disponibles para diferentes lenguajes y necesidades.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Al elegir un lenguaje de programación o IDE de desarrollo, es importante considerar tus necesidades y objetivos específicos para el proyecto en el que estás trabajando.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26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Bellas, F. G., Unanue, R. M., &amp; Fernández, V. D. F. (2016). Lenguajes de programación y procesadores. Editorial Centro de Estudios Ramon Areces 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Lenguajes de Programación, L. (2009). Lenguajes de programación (Doctoral </a:t>
            </a:r>
            <a:r>
              <a:rPr lang="es-ES" sz="2400" dirty="0" err="1"/>
              <a:t>dissertation</a:t>
            </a:r>
            <a:r>
              <a:rPr lang="es-ES" sz="2400" dirty="0"/>
              <a:t>, ESCUELA SUPERIOR POLITECNICA DEL LITORAL).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4872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 de bajo nivel</a:t>
            </a:r>
            <a:endParaRPr lang="es-CO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lenguajes de programación de bajo nivel son aquellos que están más cerca del hardware de la computadora.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El lenguaje de máquina es el más bajo nivel, ya que utiliza código binario para representar las instrucciones que la computadora puede ejecutar.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El lenguaje ensamblador es un poco más alto nivel que el lenguaje de máquina, ya que utiliza mnemónicos para representar las instrucciones. Sin embargo, sigue siendo difícil de leer y escribir para los programadores.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 de alto nivel</a:t>
            </a:r>
            <a:endParaRPr lang="es-CO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lenguajes de programación de alto nivel son aquellos que están más alejados del hardware de la computadora y son más fáciles de leer y escribir para los programadores.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de lenguajes de programación de alto nivel incluyen Python, Java, C++, Ruby y JavaScript.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Estos lenguajes se utilizan comúnmente en la programación de aplicaciones, juegos, sitios web y otros programas complejos.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 interpretados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lenguajes de programación interpretados son aquellos que se ejecutan línea por línea y son traducidos en tiempo real por un intérprete.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de lenguajes de programación interpretados incluyen Python, Ruby y JavaScript.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programas escritos en lenguajes interpretados son portables y se pueden ejecutar en cualquier plataforma compatible con el intérprete.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6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 compilados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lenguajes de programación compilados son aquellos que se traducen en código máquina antes de ser ejecutados.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de lenguajes de programación compilados incluyen C y C++.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programas escritos en lenguajes compilados suelen ser más eficientes que los escritos en lenguajes interpretados, pero también pueden ser menos portables.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</a:t>
            </a: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desarrollo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Un entorno de desarrollo integrado (IDE) es una herramienta que combina un editor de texto con otras características como depuradores, gestión de proyectos y herramientas de refactorización de código.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</a:t>
            </a:r>
            <a:r>
              <a:rPr lang="es-ES" sz="2400" dirty="0" err="1"/>
              <a:t>IDEs</a:t>
            </a:r>
            <a:r>
              <a:rPr lang="es-ES" sz="2400" dirty="0"/>
              <a:t> ayudan a los programadores a escribir, probar y depurar código de manera más eficiente.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de </a:t>
            </a:r>
            <a:r>
              <a:rPr lang="es-ES" sz="2400" dirty="0" err="1"/>
              <a:t>IDEs</a:t>
            </a:r>
            <a:r>
              <a:rPr lang="es-ES" sz="2400" dirty="0"/>
              <a:t> populares incluyen Visual Studio </a:t>
            </a:r>
            <a:r>
              <a:rPr lang="es-ES" sz="2400" dirty="0" err="1"/>
              <a:t>Code</a:t>
            </a:r>
            <a:r>
              <a:rPr lang="es-ES" sz="2400" dirty="0"/>
              <a:t>, Eclipse, NetBeans y </a:t>
            </a:r>
            <a:r>
              <a:rPr lang="es-ES" sz="2400" dirty="0" err="1"/>
              <a:t>PyCharm</a:t>
            </a:r>
            <a:r>
              <a:rPr lang="es-ES" sz="2400" dirty="0"/>
              <a:t>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5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</a:t>
            </a:r>
            <a:r>
              <a:rPr lang="es-E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</a:t>
            </a: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populares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Visual Studio </a:t>
            </a:r>
            <a:r>
              <a:rPr lang="es-ES" sz="2400" dirty="0" err="1"/>
              <a:t>Code</a:t>
            </a:r>
            <a:r>
              <a:rPr lang="es-ES" sz="2400" dirty="0"/>
              <a:t> es un IDE gratuito y de código abierto que admite múltiples lenguajes de programación, tiene una interfaz de usuario amigable y una amplia gama de extensiones disponibles.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Eclipse es un IDE gratuito y de código abierto que es muy popular para el desarrollo de Java, pero también admite otros lenguajes de programación.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/>
              <a:t>PyCharm</a:t>
            </a:r>
            <a:r>
              <a:rPr lang="es-ES" sz="2400" dirty="0"/>
              <a:t> es un IDE comercial que se especializa en el desarrollo de aplicaciones Python, con características como autocompletado de código y depuración integrada.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94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78305" y="612864"/>
            <a:ext cx="876924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Entornos de desarrollo para lenguajes específicos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Visual Studio </a:t>
            </a:r>
            <a:r>
              <a:rPr lang="es-ES" sz="2400" dirty="0" err="1"/>
              <a:t>Code</a:t>
            </a:r>
            <a:r>
              <a:rPr lang="es-ES" sz="2400" dirty="0"/>
              <a:t> es un IDE gratuito y de código abierto que admite múltiples lenguajes de programación, tiene una interfaz de usuario amigable y una amplia gama de extensiones disponibles.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Eclipse es un IDE gratuito y de código abierto que es muy popular para el desarrollo de Java, pero también admite otros lenguajes de programación.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/>
              <a:t>PyCharm</a:t>
            </a:r>
            <a:r>
              <a:rPr lang="es-ES" sz="2400" dirty="0"/>
              <a:t> es un IDE comercial que se especializa en el desarrollo de aplicaciones Python, con características como autocompletado de código y depuración integrada.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1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95889" y="792317"/>
            <a:ext cx="8769246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 de texto vs 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Aunque los editores de texto y los IDE comparten algunas características similares, existen algunas diferencias clave entre ellos.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editores de texto son herramientas de programación básicas que se utilizan para escribir y editar código. Algunos ejemplos comunes incluyen Sublime Text, </a:t>
            </a:r>
            <a:r>
              <a:rPr lang="es-ES" sz="2400" dirty="0" err="1"/>
              <a:t>Atom</a:t>
            </a:r>
            <a:r>
              <a:rPr lang="es-ES" sz="2400" dirty="0"/>
              <a:t> y Notepad++.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Los </a:t>
            </a:r>
            <a:r>
              <a:rPr lang="es-ES" sz="2400" dirty="0" err="1"/>
              <a:t>IDEs</a:t>
            </a:r>
            <a:r>
              <a:rPr lang="es-ES" sz="2400" dirty="0"/>
              <a:t>, por otro lado, son herramientas más avanzadas que ofrecen una amplia variedad de características para ayudar a los programadores a escribir, probar y depurar código de manera más eficiente.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1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1032</Words>
  <Application>Microsoft Office PowerPoint</Application>
  <PresentationFormat>Personalizado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Jesus Ariel Bonilla Gonzalez</cp:lastModifiedBy>
  <cp:revision>6</cp:revision>
  <dcterms:created xsi:type="dcterms:W3CDTF">2020-08-21T13:03:05Z</dcterms:created>
  <dcterms:modified xsi:type="dcterms:W3CDTF">2023-02-25T02:06:00Z</dcterms:modified>
</cp:coreProperties>
</file>