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8" r:id="rId11"/>
    <p:sldId id="260" r:id="rId12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aAjoKueAcLpemVaX0kddbUY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7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05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65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09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51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35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9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20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270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27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6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10691960" y="5921611"/>
            <a:ext cx="741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Google</a:t>
            </a:r>
            <a:endParaRPr sz="1000" dirty="0"/>
          </a:p>
        </p:txBody>
      </p:sp>
      <p:sp>
        <p:nvSpPr>
          <p:cNvPr id="75" name="Google Shape;75;p1"/>
          <p:cNvSpPr txBox="1"/>
          <p:nvPr/>
        </p:nvSpPr>
        <p:spPr>
          <a:xfrm>
            <a:off x="172463" y="844997"/>
            <a:ext cx="4662775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las tecnologías y herramientas móviles</a:t>
            </a:r>
            <a:endParaRPr dirty="0"/>
          </a:p>
        </p:txBody>
      </p:sp>
      <p:pic>
        <p:nvPicPr>
          <p:cNvPr id="1026" name="Picture 2" descr="Concepto Para La Programación De Desarrollo De Aplicaciones Con El Teléfono  Inteligente, Herramientas, Código De Programación. Aplicaciones,  Desarrollo, Programación De Aplicaciones Móviles, Desarrollo De Software,  Desarrollo De Aplicaciones Móviles ...">
            <a:extLst>
              <a:ext uri="{FF2B5EF4-FFF2-40B4-BE49-F238E27FC236}">
                <a16:creationId xmlns:a16="http://schemas.microsoft.com/office/drawing/2014/main" id="{33FB2688-6887-0B1F-B0B3-DA8C3EDB9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036" y="1207813"/>
            <a:ext cx="4835367" cy="483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169234" y="959371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Conclusiones:</a:t>
            </a:r>
          </a:p>
        </p:txBody>
      </p:sp>
    </p:spTree>
    <p:extLst>
      <p:ext uri="{BB962C8B-B14F-4D97-AF65-F5344CB8AC3E}">
        <p14:creationId xmlns:p14="http://schemas.microsoft.com/office/powerpoint/2010/main" val="18942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015128" y="1573968"/>
            <a:ext cx="10163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Bibliografía</a:t>
            </a:r>
          </a:p>
          <a:p>
            <a:endParaRPr lang="es-CO" sz="3600" dirty="0"/>
          </a:p>
          <a:p>
            <a:r>
              <a:rPr lang="es-ES" sz="4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Achulli</a:t>
            </a:r>
            <a:r>
              <a:rPr lang="es-ES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Livia, J. G. (2022). El desarrollo de las aplicaciones móviles.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2563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364105" y="959371"/>
            <a:ext cx="7648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Mockup</a:t>
            </a:r>
          </a:p>
          <a:p>
            <a:endParaRPr lang="es-ES" sz="3600" dirty="0"/>
          </a:p>
          <a:p>
            <a:r>
              <a:rPr lang="es-ES" sz="3600" dirty="0"/>
              <a:t>Diseño del prototipo de la aplicación a construir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3625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100869" y="876243"/>
            <a:ext cx="7648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Aplicaciones para construir mockup</a:t>
            </a:r>
          </a:p>
          <a:p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 err="1"/>
              <a:t>Figma</a:t>
            </a:r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 err="1"/>
              <a:t>Canva</a:t>
            </a:r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 err="1"/>
              <a:t>LucidChart</a:t>
            </a:r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Adobe XD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Balsamiq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13013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100869" y="876243"/>
            <a:ext cx="9497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/>
              <a:t>¿Para quién se realiza el mockup?</a:t>
            </a:r>
          </a:p>
          <a:p>
            <a:endParaRPr lang="es-419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 err="1"/>
              <a:t>Stakeholders</a:t>
            </a:r>
            <a:r>
              <a:rPr lang="es-419" sz="3600" dirty="0"/>
              <a:t> (Partes interesadas, analista, diseñador, desarrollador, </a:t>
            </a:r>
            <a:r>
              <a:rPr lang="es-419" sz="3600" dirty="0">
                <a:highlight>
                  <a:srgbClr val="FFFF00"/>
                </a:highlight>
              </a:rPr>
              <a:t>dueño del producto y el cliente</a:t>
            </a:r>
            <a:r>
              <a:rPr lang="es-419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/>
              <a:t>Establecer las funcionalidades del sistema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419" sz="3600" dirty="0"/>
          </a:p>
          <a:p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1316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920760" y="945516"/>
            <a:ext cx="7648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/>
              <a:t>Tipos de clientes: </a:t>
            </a:r>
          </a:p>
          <a:p>
            <a:endParaRPr lang="es-419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/>
              <a:t>Cliente final del servicio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/>
              <a:t>El cliente entrega servicio mediante la aplicación a sus clientes.</a:t>
            </a:r>
          </a:p>
          <a:p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6119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920760" y="945516"/>
            <a:ext cx="76480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>
                <a:highlight>
                  <a:srgbClr val="FFFF00"/>
                </a:highlight>
              </a:rPr>
              <a:t>Enfoque</a:t>
            </a:r>
            <a:r>
              <a:rPr lang="es-419" sz="3600" dirty="0"/>
              <a:t> de la aplicación o tipos </a:t>
            </a:r>
          </a:p>
          <a:p>
            <a:endParaRPr lang="es-419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/>
              <a:t>Publicitario (Colores saturados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600" dirty="0"/>
              <a:t>Transaccional</a:t>
            </a:r>
          </a:p>
          <a:p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33741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920760" y="945516"/>
            <a:ext cx="7648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Capas de la aplicación </a:t>
            </a:r>
          </a:p>
          <a:p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 err="1"/>
              <a:t>Dashboard</a:t>
            </a:r>
            <a:r>
              <a:rPr lang="es-CO" sz="3600" dirty="0"/>
              <a:t> </a:t>
            </a:r>
            <a:r>
              <a:rPr lang="es-CO" sz="3600" dirty="0" err="1"/>
              <a:t>admin</a:t>
            </a:r>
            <a:endParaRPr lang="es-C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 err="1"/>
              <a:t>Dashboard</a:t>
            </a:r>
            <a:r>
              <a:rPr lang="es-CO" sz="3600" dirty="0"/>
              <a:t> cliente</a:t>
            </a:r>
          </a:p>
          <a:p>
            <a:endParaRPr lang="es-CO" sz="3600" dirty="0"/>
          </a:p>
          <a:p>
            <a:r>
              <a:rPr lang="es-CO" sz="3600" dirty="0" err="1">
                <a:highlight>
                  <a:srgbClr val="FFFF00"/>
                </a:highlight>
              </a:rPr>
              <a:t>Hambu</a:t>
            </a:r>
            <a:r>
              <a:rPr lang="es-CO" sz="3600" dirty="0">
                <a:highlight>
                  <a:srgbClr val="FFFF00"/>
                </a:highlight>
              </a:rPr>
              <a:t> Corhuila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0845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920760" y="945516"/>
            <a:ext cx="764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 err="1"/>
              <a:t>Dashboard</a:t>
            </a:r>
            <a:r>
              <a:rPr lang="es-CO" sz="3600" dirty="0"/>
              <a:t> </a:t>
            </a:r>
            <a:r>
              <a:rPr lang="es-CO" sz="3600" dirty="0" err="1"/>
              <a:t>admin</a:t>
            </a:r>
            <a:endParaRPr lang="es-CO" sz="3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1DB88F-59BF-5015-698E-0ED7DA6A1680}"/>
              </a:ext>
            </a:extLst>
          </p:cNvPr>
          <p:cNvSpPr/>
          <p:nvPr/>
        </p:nvSpPr>
        <p:spPr>
          <a:xfrm>
            <a:off x="920760" y="1797684"/>
            <a:ext cx="10661640" cy="4547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066904-B984-5FBD-A4B9-8B3DC0556E45}"/>
              </a:ext>
            </a:extLst>
          </p:cNvPr>
          <p:cNvSpPr/>
          <p:nvPr/>
        </p:nvSpPr>
        <p:spPr>
          <a:xfrm>
            <a:off x="3303742" y="1977794"/>
            <a:ext cx="3609676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D49637-58F2-3486-2CC1-B0AC5C967A31}"/>
              </a:ext>
            </a:extLst>
          </p:cNvPr>
          <p:cNvSpPr/>
          <p:nvPr/>
        </p:nvSpPr>
        <p:spPr>
          <a:xfrm>
            <a:off x="1135089" y="1977794"/>
            <a:ext cx="1788220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67E5BC-95FF-81C6-873A-E29E3BC279E0}"/>
              </a:ext>
            </a:extLst>
          </p:cNvPr>
          <p:cNvSpPr/>
          <p:nvPr/>
        </p:nvSpPr>
        <p:spPr>
          <a:xfrm>
            <a:off x="3303737" y="2531977"/>
            <a:ext cx="3609676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1FC4B0-D610-6EED-D81E-7BC9C1101EAA}"/>
              </a:ext>
            </a:extLst>
          </p:cNvPr>
          <p:cNvSpPr/>
          <p:nvPr/>
        </p:nvSpPr>
        <p:spPr>
          <a:xfrm>
            <a:off x="1135084" y="2531977"/>
            <a:ext cx="1788220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Celular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950D1D-E18A-C40B-B692-94CB49EB9AE6}"/>
              </a:ext>
            </a:extLst>
          </p:cNvPr>
          <p:cNvSpPr/>
          <p:nvPr/>
        </p:nvSpPr>
        <p:spPr>
          <a:xfrm>
            <a:off x="3317592" y="3100014"/>
            <a:ext cx="3609676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AB65C8-D56F-6FE6-2150-6F46DC29465A}"/>
              </a:ext>
            </a:extLst>
          </p:cNvPr>
          <p:cNvSpPr/>
          <p:nvPr/>
        </p:nvSpPr>
        <p:spPr>
          <a:xfrm>
            <a:off x="1148939" y="3100014"/>
            <a:ext cx="1788220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Correo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27643B-FF77-E65D-EEF2-E52830FF2AE2}"/>
              </a:ext>
            </a:extLst>
          </p:cNvPr>
          <p:cNvSpPr/>
          <p:nvPr/>
        </p:nvSpPr>
        <p:spPr>
          <a:xfrm>
            <a:off x="3303737" y="3668047"/>
            <a:ext cx="3609676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FADDAC4-B5E9-F189-C3C7-5CBB0E7B35F8}"/>
              </a:ext>
            </a:extLst>
          </p:cNvPr>
          <p:cNvSpPr/>
          <p:nvPr/>
        </p:nvSpPr>
        <p:spPr>
          <a:xfrm>
            <a:off x="1135084" y="3668047"/>
            <a:ext cx="1788220" cy="48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Dirección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BD1C14-733B-705A-72DE-01284ECDEC11}"/>
              </a:ext>
            </a:extLst>
          </p:cNvPr>
          <p:cNvSpPr/>
          <p:nvPr/>
        </p:nvSpPr>
        <p:spPr>
          <a:xfrm>
            <a:off x="1148938" y="4559958"/>
            <a:ext cx="9338953" cy="135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DACA02-B8B4-7549-50E8-0F925A52916D}"/>
              </a:ext>
            </a:extLst>
          </p:cNvPr>
          <p:cNvSpPr/>
          <p:nvPr/>
        </p:nvSpPr>
        <p:spPr>
          <a:xfrm>
            <a:off x="7058319" y="3668047"/>
            <a:ext cx="1365245" cy="4883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GUARDAR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0D8CFB3-3E05-6A83-C707-5EAE1AFDF986}"/>
              </a:ext>
            </a:extLst>
          </p:cNvPr>
          <p:cNvSpPr/>
          <p:nvPr/>
        </p:nvSpPr>
        <p:spPr>
          <a:xfrm>
            <a:off x="1148939" y="4546103"/>
            <a:ext cx="2168654" cy="344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2284F1D-2BDC-86B8-747B-9B0002849C39}"/>
              </a:ext>
            </a:extLst>
          </p:cNvPr>
          <p:cNvSpPr/>
          <p:nvPr/>
        </p:nvSpPr>
        <p:spPr>
          <a:xfrm>
            <a:off x="3311903" y="4559958"/>
            <a:ext cx="2090693" cy="344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FD029DD-0957-8E1F-849D-146243480C48}"/>
              </a:ext>
            </a:extLst>
          </p:cNvPr>
          <p:cNvSpPr/>
          <p:nvPr/>
        </p:nvSpPr>
        <p:spPr>
          <a:xfrm>
            <a:off x="5427406" y="4559958"/>
            <a:ext cx="1993719" cy="344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9F6C057-AD75-4B71-70ED-D9353795DF63}"/>
              </a:ext>
            </a:extLst>
          </p:cNvPr>
          <p:cNvSpPr/>
          <p:nvPr/>
        </p:nvSpPr>
        <p:spPr>
          <a:xfrm>
            <a:off x="7432390" y="4559958"/>
            <a:ext cx="1836301" cy="344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2A1B3D-F2FC-24E7-39A0-1B1D74A8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84" y="4391891"/>
            <a:ext cx="990956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5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920760" y="945516"/>
            <a:ext cx="7648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highlight>
                  <a:srgbClr val="FFFF00"/>
                </a:highlight>
              </a:rPr>
              <a:t>Insumo fundamental para realizar el mockup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779886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134</Words>
  <Application>Microsoft Office PowerPoint</Application>
  <PresentationFormat>Personalizado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Jesus Ariel Bonilla Gonzalez</cp:lastModifiedBy>
  <cp:revision>28</cp:revision>
  <dcterms:created xsi:type="dcterms:W3CDTF">2020-08-21T13:03:05Z</dcterms:created>
  <dcterms:modified xsi:type="dcterms:W3CDTF">2023-03-04T14:33:57Z</dcterms:modified>
</cp:coreProperties>
</file>