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9" r:id="rId3"/>
    <p:sldId id="269" r:id="rId4"/>
    <p:sldId id="270" r:id="rId5"/>
    <p:sldId id="271" r:id="rId6"/>
    <p:sldId id="272" r:id="rId7"/>
    <p:sldId id="273" r:id="rId8"/>
    <p:sldId id="274" r:id="rId9"/>
    <p:sldId id="275" r:id="rId10"/>
    <p:sldId id="276" r:id="rId11"/>
    <p:sldId id="277" r:id="rId12"/>
    <p:sldId id="278" r:id="rId13"/>
    <p:sldId id="268" r:id="rId14"/>
    <p:sldId id="260" r:id="rId15"/>
  </p:sldIdLst>
  <p:sldSz cx="12193588"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oaAjoKueAcLpemVaX0kddbUYj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1"/>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076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35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8859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505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65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09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17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80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667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23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793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56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2695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8"/>
        <p:cNvGrpSpPr/>
        <p:nvPr/>
      </p:nvGrpSpPr>
      <p:grpSpPr>
        <a:xfrm>
          <a:off x="0" y="0"/>
          <a:ext cx="0" cy="0"/>
          <a:chOff x="0" y="0"/>
          <a:chExt cx="0" cy="0"/>
        </a:xfrm>
      </p:grpSpPr>
      <p:pic>
        <p:nvPicPr>
          <p:cNvPr id="9" name="Google Shape;9;p5"/>
          <p:cNvPicPr preferRelativeResize="0"/>
          <p:nvPr/>
        </p:nvPicPr>
        <p:blipFill rotWithShape="1">
          <a:blip r:embed="rId2">
            <a:alphaModFix/>
          </a:blip>
          <a:srcRect/>
          <a:stretch/>
        </p:blipFill>
        <p:spPr>
          <a:xfrm>
            <a:off x="794"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rot="5400000">
            <a:off x="7286368" y="1828622"/>
            <a:ext cx="5851525" cy="274355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5"/>
          <p:cNvSpPr txBox="1">
            <a:spLocks noGrp="1"/>
          </p:cNvSpPr>
          <p:nvPr>
            <p:ph type="body" idx="1"/>
          </p:nvPr>
        </p:nvSpPr>
        <p:spPr>
          <a:xfrm rot="5400000">
            <a:off x="1697641" y="-813323"/>
            <a:ext cx="5851525" cy="8027446"/>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9" name="Google Shape;69;p15"/>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0"/>
        <p:cNvGrpSpPr/>
        <p:nvPr/>
      </p:nvGrpSpPr>
      <p:grpSpPr>
        <a:xfrm>
          <a:off x="0" y="0"/>
          <a:ext cx="0" cy="0"/>
          <a:chOff x="0" y="0"/>
          <a:chExt cx="0" cy="0"/>
        </a:xfrm>
      </p:grpSpPr>
      <p:pic>
        <p:nvPicPr>
          <p:cNvPr id="11" name="Google Shape;11;p6"/>
          <p:cNvPicPr preferRelativeResize="0"/>
          <p:nvPr/>
        </p:nvPicPr>
        <p:blipFill rotWithShape="1">
          <a:blip r:embed="rId2">
            <a:alphaModFix/>
          </a:blip>
          <a:srcRect/>
          <a:stretch/>
        </p:blipFill>
        <p:spPr>
          <a:xfrm>
            <a:off x="6433" y="0"/>
            <a:ext cx="12180722" cy="6858000"/>
          </a:xfrm>
          <a:prstGeom prst="rect">
            <a:avLst/>
          </a:prstGeom>
          <a:noFill/>
          <a:ln>
            <a:noFill/>
          </a:ln>
        </p:spPr>
      </p:pic>
      <p:pic>
        <p:nvPicPr>
          <p:cNvPr id="12" name="Google Shape;12;p6"/>
          <p:cNvPicPr preferRelativeResize="0"/>
          <p:nvPr/>
        </p:nvPicPr>
        <p:blipFill rotWithShape="1">
          <a:blip r:embed="rId3">
            <a:alphaModFix/>
          </a:blip>
          <a:srcRect/>
          <a:stretch/>
        </p:blipFill>
        <p:spPr>
          <a:xfrm>
            <a:off x="3261" y="0"/>
            <a:ext cx="12187066"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963211" y="4406902"/>
            <a:ext cx="1036455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819"/>
              <a:buFont typeface="Calibri"/>
              <a:buNone/>
              <a:defRPr sz="4819"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8"/>
          <p:cNvSpPr txBox="1">
            <a:spLocks noGrp="1"/>
          </p:cNvSpPr>
          <p:nvPr>
            <p:ph type="body" idx="1"/>
          </p:nvPr>
        </p:nvSpPr>
        <p:spPr>
          <a:xfrm>
            <a:off x="963211" y="2906715"/>
            <a:ext cx="1036455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69"/>
              </a:spcBef>
              <a:spcAft>
                <a:spcPts val="0"/>
              </a:spcAft>
              <a:buClr>
                <a:srgbClr val="888888"/>
              </a:buClr>
              <a:buSzPts val="2344"/>
              <a:buFont typeface="Arial"/>
              <a:buNone/>
              <a:defRPr sz="2344" b="0" i="0" u="none" strike="noStrike" cap="none">
                <a:solidFill>
                  <a:srgbClr val="888888"/>
                </a:solidFill>
                <a:latin typeface="Calibri"/>
                <a:ea typeface="Calibri"/>
                <a:cs typeface="Calibri"/>
                <a:sym typeface="Calibri"/>
              </a:defRPr>
            </a:lvl1pPr>
            <a:lvl2pPr marL="914400" marR="0" lvl="1" indent="-228600" algn="l" rtl="0">
              <a:spcBef>
                <a:spcPts val="443"/>
              </a:spcBef>
              <a:spcAft>
                <a:spcPts val="0"/>
              </a:spcAft>
              <a:buClr>
                <a:srgbClr val="888888"/>
              </a:buClr>
              <a:buSzPts val="2214"/>
              <a:buFont typeface="Arial"/>
              <a:buNone/>
              <a:defRPr sz="2214" b="0" i="0" u="none" strike="noStrike" cap="none">
                <a:solidFill>
                  <a:srgbClr val="888888"/>
                </a:solidFill>
                <a:latin typeface="Calibri"/>
                <a:ea typeface="Calibri"/>
                <a:cs typeface="Calibri"/>
                <a:sym typeface="Calibri"/>
              </a:defRPr>
            </a:lvl2pPr>
            <a:lvl3pPr marL="1371600" marR="0" lvl="2" indent="-228600" algn="l" rtl="0">
              <a:spcBef>
                <a:spcPts val="391"/>
              </a:spcBef>
              <a:spcAft>
                <a:spcPts val="0"/>
              </a:spcAft>
              <a:buClr>
                <a:srgbClr val="888888"/>
              </a:buClr>
              <a:buSzPts val="1954"/>
              <a:buFont typeface="Arial"/>
              <a:buNone/>
              <a:defRPr sz="1954" b="0" i="0" u="none" strike="noStrike" cap="none">
                <a:solidFill>
                  <a:srgbClr val="888888"/>
                </a:solidFill>
                <a:latin typeface="Calibri"/>
                <a:ea typeface="Calibri"/>
                <a:cs typeface="Calibri"/>
                <a:sym typeface="Calibri"/>
              </a:defRPr>
            </a:lvl3pPr>
            <a:lvl4pPr marL="1828800" marR="0" lvl="3"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4pPr>
            <a:lvl5pPr marL="2286000" marR="0" lvl="4"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5pPr>
            <a:lvl6pPr marL="2743200" marR="0" lvl="5"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6pPr>
            <a:lvl7pPr marL="3200400" marR="0" lvl="6"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7pPr>
            <a:lvl8pPr marL="3657600" marR="0" lvl="7"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8pPr>
            <a:lvl9pPr marL="4114800" marR="0" lvl="8" indent="-228600" algn="l" rtl="0">
              <a:spcBef>
                <a:spcPts val="339"/>
              </a:spcBef>
              <a:spcAft>
                <a:spcPts val="0"/>
              </a:spcAft>
              <a:buClr>
                <a:srgbClr val="888888"/>
              </a:buClr>
              <a:buSzPts val="1693"/>
              <a:buFont typeface="Arial"/>
              <a:buNone/>
              <a:defRPr sz="1693" b="0" i="0" u="none" strike="noStrike" cap="none">
                <a:solidFill>
                  <a:srgbClr val="888888"/>
                </a:solidFill>
                <a:latin typeface="Calibri"/>
                <a:ea typeface="Calibri"/>
                <a:cs typeface="Calibri"/>
                <a:sym typeface="Calibri"/>
              </a:defRPr>
            </a:lvl9pPr>
          </a:lstStyle>
          <a:p>
            <a:endParaRPr/>
          </a:p>
        </p:txBody>
      </p:sp>
      <p:sp>
        <p:nvSpPr>
          <p:cNvPr id="20" name="Google Shape;20;p8"/>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1" name="Google Shape;21;p8"/>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2" name="Google Shape;22;p8"/>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9"/>
          <p:cNvSpPr txBox="1">
            <a:spLocks noGrp="1"/>
          </p:cNvSpPr>
          <p:nvPr>
            <p:ph type="body" idx="1"/>
          </p:nvPr>
        </p:nvSpPr>
        <p:spPr>
          <a:xfrm>
            <a:off x="609679" y="1600200"/>
            <a:ext cx="5385501" cy="4525963"/>
          </a:xfrm>
          <a:prstGeom prst="rect">
            <a:avLst/>
          </a:prstGeom>
          <a:noFill/>
          <a:ln>
            <a:noFill/>
          </a:ln>
        </p:spPr>
        <p:txBody>
          <a:bodyPr spcFirstLastPara="1" wrap="square" lIns="91425" tIns="45700" rIns="91425" bIns="45700" anchor="t" anchorCtr="0">
            <a:noAutofit/>
          </a:bodyPr>
          <a:lstStyle>
            <a:lvl1pPr marL="457200" marR="0" lvl="0"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1pPr>
            <a:lvl2pPr marL="914400" marR="0" lvl="1"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2pPr>
            <a:lvl3pPr marL="1371600" marR="0" lvl="2"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3pPr>
            <a:lvl4pPr marL="1828800" marR="0" lvl="3"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4pPr>
            <a:lvl5pPr marL="2286000" marR="0" lvl="4"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5pPr>
            <a:lvl6pPr marL="2743200" marR="0" lvl="5"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6pPr>
            <a:lvl7pPr marL="3200400" marR="0" lvl="6"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7pPr>
            <a:lvl8pPr marL="3657600" marR="0" lvl="7"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8pPr>
            <a:lvl9pPr marL="4114800" marR="0" lvl="8"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9pPr>
          </a:lstStyle>
          <a:p>
            <a:endParaRPr/>
          </a:p>
        </p:txBody>
      </p:sp>
      <p:sp>
        <p:nvSpPr>
          <p:cNvPr id="26" name="Google Shape;26;p9"/>
          <p:cNvSpPr txBox="1">
            <a:spLocks noGrp="1"/>
          </p:cNvSpPr>
          <p:nvPr>
            <p:ph type="body" idx="2"/>
          </p:nvPr>
        </p:nvSpPr>
        <p:spPr>
          <a:xfrm>
            <a:off x="6198409" y="1600200"/>
            <a:ext cx="5385501" cy="4525963"/>
          </a:xfrm>
          <a:prstGeom prst="rect">
            <a:avLst/>
          </a:prstGeom>
          <a:noFill/>
          <a:ln>
            <a:noFill/>
          </a:ln>
        </p:spPr>
        <p:txBody>
          <a:bodyPr spcFirstLastPara="1" wrap="square" lIns="91425" tIns="45700" rIns="91425" bIns="45700" anchor="t" anchorCtr="0">
            <a:noAutofit/>
          </a:bodyPr>
          <a:lstStyle>
            <a:lvl1pPr marL="457200" marR="0" lvl="0"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1pPr>
            <a:lvl2pPr marL="914400" marR="0" lvl="1"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2pPr>
            <a:lvl3pPr marL="1371600" marR="0" lvl="2"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3pPr>
            <a:lvl4pPr marL="1828800" marR="0" lvl="3"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4pPr>
            <a:lvl5pPr marL="2286000" marR="0" lvl="4"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5pPr>
            <a:lvl6pPr marL="2743200" marR="0" lvl="5"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6pPr>
            <a:lvl7pPr marL="3200400" marR="0" lvl="6"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7pPr>
            <a:lvl8pPr marL="3657600" marR="0" lvl="7"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8pPr>
            <a:lvl9pPr marL="4114800" marR="0" lvl="8"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9pPr>
          </a:lstStyle>
          <a:p>
            <a:endParaRPr/>
          </a:p>
        </p:txBody>
      </p:sp>
      <p:sp>
        <p:nvSpPr>
          <p:cNvPr id="27" name="Google Shape;27;p9"/>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8" name="Google Shape;28;p9"/>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29" name="Google Shape;29;p9"/>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0"/>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10"/>
          <p:cNvSpPr txBox="1">
            <a:spLocks noGrp="1"/>
          </p:cNvSpPr>
          <p:nvPr>
            <p:ph type="body" idx="1"/>
          </p:nvPr>
        </p:nvSpPr>
        <p:spPr>
          <a:xfrm>
            <a:off x="609679" y="1535113"/>
            <a:ext cx="5387619" cy="63976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73"/>
              </a:spcBef>
              <a:spcAft>
                <a:spcPts val="0"/>
              </a:spcAft>
              <a:buClr>
                <a:schemeClr val="dk1"/>
              </a:buClr>
              <a:buSzPts val="2865"/>
              <a:buFont typeface="Arial"/>
              <a:buNone/>
              <a:defRPr sz="2865" b="1" i="0" u="none" strike="noStrike" cap="none">
                <a:solidFill>
                  <a:schemeClr val="dk1"/>
                </a:solidFill>
                <a:latin typeface="Calibri"/>
                <a:ea typeface="Calibri"/>
                <a:cs typeface="Calibri"/>
                <a:sym typeface="Calibri"/>
              </a:defRPr>
            </a:lvl1pPr>
            <a:lvl2pPr marL="914400" marR="0" lvl="1" indent="-228600" algn="l" rtl="0">
              <a:spcBef>
                <a:spcPts val="469"/>
              </a:spcBef>
              <a:spcAft>
                <a:spcPts val="0"/>
              </a:spcAft>
              <a:buClr>
                <a:schemeClr val="dk1"/>
              </a:buClr>
              <a:buSzPts val="2344"/>
              <a:buFont typeface="Arial"/>
              <a:buNone/>
              <a:defRPr sz="2344" b="1" i="0" u="none" strike="noStrike" cap="none">
                <a:solidFill>
                  <a:schemeClr val="dk1"/>
                </a:solidFill>
                <a:latin typeface="Calibri"/>
                <a:ea typeface="Calibri"/>
                <a:cs typeface="Calibri"/>
                <a:sym typeface="Calibri"/>
              </a:defRPr>
            </a:lvl2pPr>
            <a:lvl3pPr marL="1371600" marR="0" lvl="2" indent="-228600" algn="l" rtl="0">
              <a:spcBef>
                <a:spcPts val="443"/>
              </a:spcBef>
              <a:spcAft>
                <a:spcPts val="0"/>
              </a:spcAft>
              <a:buClr>
                <a:schemeClr val="dk1"/>
              </a:buClr>
              <a:buSzPts val="2214"/>
              <a:buFont typeface="Arial"/>
              <a:buNone/>
              <a:defRPr sz="2214" b="1" i="0" u="none" strike="noStrike" cap="none">
                <a:solidFill>
                  <a:schemeClr val="dk1"/>
                </a:solidFill>
                <a:latin typeface="Calibri"/>
                <a:ea typeface="Calibri"/>
                <a:cs typeface="Calibri"/>
                <a:sym typeface="Calibri"/>
              </a:defRPr>
            </a:lvl3pPr>
            <a:lvl4pPr marL="1828800" marR="0" lvl="3"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4pPr>
            <a:lvl5pPr marL="2286000" marR="0" lvl="4"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5pPr>
            <a:lvl6pPr marL="2743200" marR="0" lvl="5"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6pPr>
            <a:lvl7pPr marL="3200400" marR="0" lvl="6"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7pPr>
            <a:lvl8pPr marL="3657600" marR="0" lvl="7"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8pPr>
            <a:lvl9pPr marL="4114800" marR="0" lvl="8"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9pPr>
          </a:lstStyle>
          <a:p>
            <a:endParaRPr/>
          </a:p>
        </p:txBody>
      </p:sp>
      <p:sp>
        <p:nvSpPr>
          <p:cNvPr id="33" name="Google Shape;33;p10"/>
          <p:cNvSpPr txBox="1">
            <a:spLocks noGrp="1"/>
          </p:cNvSpPr>
          <p:nvPr>
            <p:ph type="body" idx="2"/>
          </p:nvPr>
        </p:nvSpPr>
        <p:spPr>
          <a:xfrm>
            <a:off x="609679" y="2174876"/>
            <a:ext cx="5387619" cy="3951288"/>
          </a:xfrm>
          <a:prstGeom prst="rect">
            <a:avLst/>
          </a:prstGeom>
          <a:noFill/>
          <a:ln>
            <a:noFill/>
          </a:ln>
        </p:spPr>
        <p:txBody>
          <a:bodyPr spcFirstLastPara="1" wrap="square" lIns="91425" tIns="45700" rIns="91425" bIns="45700" anchor="t" anchorCtr="0">
            <a:noAutofit/>
          </a:bodyPr>
          <a:lstStyle>
            <a:lvl1pPr marL="457200" marR="0" lvl="0"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1pPr>
            <a:lvl2pPr marL="914400" marR="0" lvl="1"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2pPr>
            <a:lvl3pPr marL="1371600" marR="0" lvl="2"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3pPr>
            <a:lvl4pPr marL="1828800" marR="0" lvl="3"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4pPr>
            <a:lvl5pPr marL="2286000" marR="0" lvl="4"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5pPr>
            <a:lvl6pPr marL="2743200" marR="0" lvl="5"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6pPr>
            <a:lvl7pPr marL="3200400" marR="0" lvl="6"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7pPr>
            <a:lvl8pPr marL="3657600" marR="0" lvl="7"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8pPr>
            <a:lvl9pPr marL="4114800" marR="0" lvl="8"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3"/>
          </p:nvPr>
        </p:nvSpPr>
        <p:spPr>
          <a:xfrm>
            <a:off x="6194176" y="1535113"/>
            <a:ext cx="5389735" cy="63976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573"/>
              </a:spcBef>
              <a:spcAft>
                <a:spcPts val="0"/>
              </a:spcAft>
              <a:buClr>
                <a:schemeClr val="dk1"/>
              </a:buClr>
              <a:buSzPts val="2865"/>
              <a:buFont typeface="Arial"/>
              <a:buNone/>
              <a:defRPr sz="2865" b="1" i="0" u="none" strike="noStrike" cap="none">
                <a:solidFill>
                  <a:schemeClr val="dk1"/>
                </a:solidFill>
                <a:latin typeface="Calibri"/>
                <a:ea typeface="Calibri"/>
                <a:cs typeface="Calibri"/>
                <a:sym typeface="Calibri"/>
              </a:defRPr>
            </a:lvl1pPr>
            <a:lvl2pPr marL="914400" marR="0" lvl="1" indent="-228600" algn="l" rtl="0">
              <a:spcBef>
                <a:spcPts val="469"/>
              </a:spcBef>
              <a:spcAft>
                <a:spcPts val="0"/>
              </a:spcAft>
              <a:buClr>
                <a:schemeClr val="dk1"/>
              </a:buClr>
              <a:buSzPts val="2344"/>
              <a:buFont typeface="Arial"/>
              <a:buNone/>
              <a:defRPr sz="2344" b="1" i="0" u="none" strike="noStrike" cap="none">
                <a:solidFill>
                  <a:schemeClr val="dk1"/>
                </a:solidFill>
                <a:latin typeface="Calibri"/>
                <a:ea typeface="Calibri"/>
                <a:cs typeface="Calibri"/>
                <a:sym typeface="Calibri"/>
              </a:defRPr>
            </a:lvl2pPr>
            <a:lvl3pPr marL="1371600" marR="0" lvl="2" indent="-228600" algn="l" rtl="0">
              <a:spcBef>
                <a:spcPts val="443"/>
              </a:spcBef>
              <a:spcAft>
                <a:spcPts val="0"/>
              </a:spcAft>
              <a:buClr>
                <a:schemeClr val="dk1"/>
              </a:buClr>
              <a:buSzPts val="2214"/>
              <a:buFont typeface="Arial"/>
              <a:buNone/>
              <a:defRPr sz="2214" b="1" i="0" u="none" strike="noStrike" cap="none">
                <a:solidFill>
                  <a:schemeClr val="dk1"/>
                </a:solidFill>
                <a:latin typeface="Calibri"/>
                <a:ea typeface="Calibri"/>
                <a:cs typeface="Calibri"/>
                <a:sym typeface="Calibri"/>
              </a:defRPr>
            </a:lvl3pPr>
            <a:lvl4pPr marL="1828800" marR="0" lvl="3"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4pPr>
            <a:lvl5pPr marL="2286000" marR="0" lvl="4"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5pPr>
            <a:lvl6pPr marL="2743200" marR="0" lvl="5"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6pPr>
            <a:lvl7pPr marL="3200400" marR="0" lvl="6"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7pPr>
            <a:lvl8pPr marL="3657600" marR="0" lvl="7"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8pPr>
            <a:lvl9pPr marL="4114800" marR="0" lvl="8" indent="-228600" algn="l" rtl="0">
              <a:spcBef>
                <a:spcPts val="391"/>
              </a:spcBef>
              <a:spcAft>
                <a:spcPts val="0"/>
              </a:spcAft>
              <a:buClr>
                <a:schemeClr val="dk1"/>
              </a:buClr>
              <a:buSzPts val="1954"/>
              <a:buFont typeface="Arial"/>
              <a:buNone/>
              <a:defRPr sz="1954" b="1" i="0" u="none" strike="noStrike" cap="none">
                <a:solidFill>
                  <a:schemeClr val="dk1"/>
                </a:solidFill>
                <a:latin typeface="Calibri"/>
                <a:ea typeface="Calibri"/>
                <a:cs typeface="Calibri"/>
                <a:sym typeface="Calibri"/>
              </a:defRPr>
            </a:lvl9pPr>
          </a:lstStyle>
          <a:p>
            <a:endParaRPr/>
          </a:p>
        </p:txBody>
      </p:sp>
      <p:sp>
        <p:nvSpPr>
          <p:cNvPr id="35" name="Google Shape;35;p10"/>
          <p:cNvSpPr txBox="1">
            <a:spLocks noGrp="1"/>
          </p:cNvSpPr>
          <p:nvPr>
            <p:ph type="body" idx="4"/>
          </p:nvPr>
        </p:nvSpPr>
        <p:spPr>
          <a:xfrm>
            <a:off x="6194176" y="2174876"/>
            <a:ext cx="5389735" cy="3951288"/>
          </a:xfrm>
          <a:prstGeom prst="rect">
            <a:avLst/>
          </a:prstGeom>
          <a:noFill/>
          <a:ln>
            <a:noFill/>
          </a:ln>
        </p:spPr>
        <p:txBody>
          <a:bodyPr spcFirstLastPara="1" wrap="square" lIns="91425" tIns="45700" rIns="91425" bIns="45700" anchor="t" anchorCtr="0">
            <a:noAutofit/>
          </a:bodyPr>
          <a:lstStyle>
            <a:lvl1pPr marL="457200" marR="0" lvl="0"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1pPr>
            <a:lvl2pPr marL="914400" marR="0" lvl="1"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2pPr>
            <a:lvl3pPr marL="1371600" marR="0" lvl="2" indent="-369189" algn="l" rtl="0">
              <a:spcBef>
                <a:spcPts val="443"/>
              </a:spcBef>
              <a:spcAft>
                <a:spcPts val="0"/>
              </a:spcAft>
              <a:buClr>
                <a:schemeClr val="dk1"/>
              </a:buClr>
              <a:buSzPts val="2214"/>
              <a:buFont typeface="Arial"/>
              <a:buChar char="•"/>
              <a:defRPr sz="2214" b="0" i="0" u="none" strike="noStrike" cap="none">
                <a:solidFill>
                  <a:schemeClr val="dk1"/>
                </a:solidFill>
                <a:latin typeface="Calibri"/>
                <a:ea typeface="Calibri"/>
                <a:cs typeface="Calibri"/>
                <a:sym typeface="Calibri"/>
              </a:defRPr>
            </a:lvl3pPr>
            <a:lvl4pPr marL="1828800" marR="0" lvl="3"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4pPr>
            <a:lvl5pPr marL="2286000" marR="0" lvl="4"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5pPr>
            <a:lvl6pPr marL="2743200" marR="0" lvl="5"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6pPr>
            <a:lvl7pPr marL="3200400" marR="0" lvl="6" indent="-352679"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7pPr>
            <a:lvl8pPr marL="3657600" marR="0" lvl="7"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8pPr>
            <a:lvl9pPr marL="4114800" marR="0" lvl="8" indent="-352678" algn="l" rtl="0">
              <a:spcBef>
                <a:spcPts val="391"/>
              </a:spcBef>
              <a:spcAft>
                <a:spcPts val="0"/>
              </a:spcAft>
              <a:buClr>
                <a:schemeClr val="dk1"/>
              </a:buClr>
              <a:buSzPts val="1954"/>
              <a:buFont typeface="Arial"/>
              <a:buChar char="•"/>
              <a:defRPr sz="1954" b="0" i="0" u="none" strike="noStrike" cap="none">
                <a:solidFill>
                  <a:schemeClr val="dk1"/>
                </a:solidFill>
                <a:latin typeface="Calibri"/>
                <a:ea typeface="Calibri"/>
                <a:cs typeface="Calibri"/>
                <a:sym typeface="Calibri"/>
              </a:defRPr>
            </a:lvl9pPr>
          </a:lstStyle>
          <a:p>
            <a:endParaRPr/>
          </a:p>
        </p:txBody>
      </p:sp>
      <p:sp>
        <p:nvSpPr>
          <p:cNvPr id="36" name="Google Shape;36;p10"/>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37" name="Google Shape;37;p10"/>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38" name="Google Shape;38;p10"/>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1"/>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2" name="Google Shape;42;p11"/>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3" name="Google Shape;43;p11"/>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609682" y="273051"/>
            <a:ext cx="4011605" cy="116204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344"/>
              <a:buFont typeface="Calibri"/>
              <a:buNone/>
              <a:defRPr sz="2344"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12"/>
          <p:cNvSpPr txBox="1">
            <a:spLocks noGrp="1"/>
          </p:cNvSpPr>
          <p:nvPr>
            <p:ph type="body" idx="1"/>
          </p:nvPr>
        </p:nvSpPr>
        <p:spPr>
          <a:xfrm>
            <a:off x="4767355" y="273051"/>
            <a:ext cx="6816554" cy="5853113"/>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47" name="Google Shape;47;p12"/>
          <p:cNvSpPr txBox="1">
            <a:spLocks noGrp="1"/>
          </p:cNvSpPr>
          <p:nvPr>
            <p:ph type="body" idx="2"/>
          </p:nvPr>
        </p:nvSpPr>
        <p:spPr>
          <a:xfrm>
            <a:off x="609682" y="1435102"/>
            <a:ext cx="4011605" cy="46910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39"/>
              </a:spcBef>
              <a:spcAft>
                <a:spcPts val="0"/>
              </a:spcAft>
              <a:buClr>
                <a:schemeClr val="dk1"/>
              </a:buClr>
              <a:buSzPts val="1693"/>
              <a:buFont typeface="Arial"/>
              <a:buNone/>
              <a:defRPr sz="1693" b="0" i="0" u="none" strike="noStrike" cap="none">
                <a:solidFill>
                  <a:schemeClr val="dk1"/>
                </a:solidFill>
                <a:latin typeface="Calibri"/>
                <a:ea typeface="Calibri"/>
                <a:cs typeface="Calibri"/>
                <a:sym typeface="Calibri"/>
              </a:defRPr>
            </a:lvl1pPr>
            <a:lvl2pPr marL="914400" marR="0" lvl="1" indent="-228600" algn="l" rtl="0">
              <a:spcBef>
                <a:spcPts val="287"/>
              </a:spcBef>
              <a:spcAft>
                <a:spcPts val="0"/>
              </a:spcAft>
              <a:buClr>
                <a:schemeClr val="dk1"/>
              </a:buClr>
              <a:buSzPts val="1433"/>
              <a:buFont typeface="Arial"/>
              <a:buNone/>
              <a:defRPr sz="1433" b="0" i="0" u="none" strike="noStrike" cap="none">
                <a:solidFill>
                  <a:schemeClr val="dk1"/>
                </a:solidFill>
                <a:latin typeface="Calibri"/>
                <a:ea typeface="Calibri"/>
                <a:cs typeface="Calibri"/>
                <a:sym typeface="Calibri"/>
              </a:defRPr>
            </a:lvl2pPr>
            <a:lvl3pPr marL="1371600" marR="0" lvl="2" indent="-228600" algn="l" rtl="0">
              <a:spcBef>
                <a:spcPts val="234"/>
              </a:spcBef>
              <a:spcAft>
                <a:spcPts val="0"/>
              </a:spcAft>
              <a:buClr>
                <a:schemeClr val="dk1"/>
              </a:buClr>
              <a:buSzPts val="1172"/>
              <a:buFont typeface="Arial"/>
              <a:buNone/>
              <a:defRPr sz="1172" b="0" i="0" u="none" strike="noStrike" cap="none">
                <a:solidFill>
                  <a:schemeClr val="dk1"/>
                </a:solidFill>
                <a:latin typeface="Calibri"/>
                <a:ea typeface="Calibri"/>
                <a:cs typeface="Calibri"/>
                <a:sym typeface="Calibri"/>
              </a:defRPr>
            </a:lvl3pPr>
            <a:lvl4pPr marL="1828800" marR="0" lvl="3"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4pPr>
            <a:lvl5pPr marL="2286000" marR="0" lvl="4"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5pPr>
            <a:lvl6pPr marL="2743200" marR="0" lvl="5"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6pPr>
            <a:lvl7pPr marL="3200400" marR="0" lvl="6"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7pPr>
            <a:lvl8pPr marL="3657600" marR="0" lvl="7"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8pPr>
            <a:lvl9pPr marL="4114800" marR="0" lvl="8"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9pPr>
          </a:lstStyle>
          <a:p>
            <a:endParaRPr/>
          </a:p>
        </p:txBody>
      </p:sp>
      <p:sp>
        <p:nvSpPr>
          <p:cNvPr id="48" name="Google Shape;48;p12"/>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49" name="Google Shape;49;p12"/>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0" name="Google Shape;50;p12"/>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2390029" y="4800599"/>
            <a:ext cx="7316153" cy="56673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344"/>
              <a:buFont typeface="Calibri"/>
              <a:buNone/>
              <a:defRPr sz="2344"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3"/>
          <p:cNvSpPr>
            <a:spLocks noGrp="1"/>
          </p:cNvSpPr>
          <p:nvPr>
            <p:ph type="pic" idx="2"/>
          </p:nvPr>
        </p:nvSpPr>
        <p:spPr>
          <a:xfrm>
            <a:off x="2390029" y="612777"/>
            <a:ext cx="7316153" cy="4114800"/>
          </a:xfrm>
          <a:prstGeom prst="rect">
            <a:avLst/>
          </a:prstGeom>
          <a:noFill/>
          <a:ln>
            <a:noFill/>
          </a:ln>
        </p:spPr>
      </p:sp>
      <p:sp>
        <p:nvSpPr>
          <p:cNvPr id="54" name="Google Shape;54;p13"/>
          <p:cNvSpPr txBox="1">
            <a:spLocks noGrp="1"/>
          </p:cNvSpPr>
          <p:nvPr>
            <p:ph type="body" idx="1"/>
          </p:nvPr>
        </p:nvSpPr>
        <p:spPr>
          <a:xfrm>
            <a:off x="2390029" y="5367339"/>
            <a:ext cx="7316153"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39"/>
              </a:spcBef>
              <a:spcAft>
                <a:spcPts val="0"/>
              </a:spcAft>
              <a:buClr>
                <a:schemeClr val="dk1"/>
              </a:buClr>
              <a:buSzPts val="1693"/>
              <a:buFont typeface="Arial"/>
              <a:buNone/>
              <a:defRPr sz="1693" b="0" i="0" u="none" strike="noStrike" cap="none">
                <a:solidFill>
                  <a:schemeClr val="dk1"/>
                </a:solidFill>
                <a:latin typeface="Calibri"/>
                <a:ea typeface="Calibri"/>
                <a:cs typeface="Calibri"/>
                <a:sym typeface="Calibri"/>
              </a:defRPr>
            </a:lvl1pPr>
            <a:lvl2pPr marL="914400" marR="0" lvl="1" indent="-228600" algn="l" rtl="0">
              <a:spcBef>
                <a:spcPts val="287"/>
              </a:spcBef>
              <a:spcAft>
                <a:spcPts val="0"/>
              </a:spcAft>
              <a:buClr>
                <a:schemeClr val="dk1"/>
              </a:buClr>
              <a:buSzPts val="1433"/>
              <a:buFont typeface="Arial"/>
              <a:buNone/>
              <a:defRPr sz="1433" b="0" i="0" u="none" strike="noStrike" cap="none">
                <a:solidFill>
                  <a:schemeClr val="dk1"/>
                </a:solidFill>
                <a:latin typeface="Calibri"/>
                <a:ea typeface="Calibri"/>
                <a:cs typeface="Calibri"/>
                <a:sym typeface="Calibri"/>
              </a:defRPr>
            </a:lvl2pPr>
            <a:lvl3pPr marL="1371600" marR="0" lvl="2" indent="-228600" algn="l" rtl="0">
              <a:spcBef>
                <a:spcPts val="234"/>
              </a:spcBef>
              <a:spcAft>
                <a:spcPts val="0"/>
              </a:spcAft>
              <a:buClr>
                <a:schemeClr val="dk1"/>
              </a:buClr>
              <a:buSzPts val="1172"/>
              <a:buFont typeface="Arial"/>
              <a:buNone/>
              <a:defRPr sz="1172" b="0" i="0" u="none" strike="noStrike" cap="none">
                <a:solidFill>
                  <a:schemeClr val="dk1"/>
                </a:solidFill>
                <a:latin typeface="Calibri"/>
                <a:ea typeface="Calibri"/>
                <a:cs typeface="Calibri"/>
                <a:sym typeface="Calibri"/>
              </a:defRPr>
            </a:lvl3pPr>
            <a:lvl4pPr marL="1828800" marR="0" lvl="3"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4pPr>
            <a:lvl5pPr marL="2286000" marR="0" lvl="4"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5pPr>
            <a:lvl6pPr marL="2743200" marR="0" lvl="5"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6pPr>
            <a:lvl7pPr marL="3200400" marR="0" lvl="6"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7pPr>
            <a:lvl8pPr marL="3657600" marR="0" lvl="7"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8pPr>
            <a:lvl9pPr marL="4114800" marR="0" lvl="8" indent="-228600" algn="l" rtl="0">
              <a:spcBef>
                <a:spcPts val="208"/>
              </a:spcBef>
              <a:spcAft>
                <a:spcPts val="0"/>
              </a:spcAft>
              <a:buClr>
                <a:schemeClr val="dk1"/>
              </a:buClr>
              <a:buSzPts val="1042"/>
              <a:buFont typeface="Arial"/>
              <a:buNone/>
              <a:defRPr sz="1042"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09681" y="274638"/>
            <a:ext cx="1097423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5340"/>
              <a:buFont typeface="Calibri"/>
              <a:buNone/>
              <a:defRPr sz="534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4"/>
          <p:cNvSpPr txBox="1">
            <a:spLocks noGrp="1"/>
          </p:cNvSpPr>
          <p:nvPr>
            <p:ph type="body" idx="1"/>
          </p:nvPr>
        </p:nvSpPr>
        <p:spPr>
          <a:xfrm rot="5400000">
            <a:off x="3833815" y="-1623933"/>
            <a:ext cx="4525963" cy="10974230"/>
          </a:xfrm>
          <a:prstGeom prst="rect">
            <a:avLst/>
          </a:prstGeom>
          <a:noFill/>
          <a:ln>
            <a:noFill/>
          </a:ln>
        </p:spPr>
        <p:txBody>
          <a:bodyPr spcFirstLastPara="1" wrap="square" lIns="91425" tIns="45700" rIns="91425" bIns="45700" anchor="t" anchorCtr="0">
            <a:noAutofit/>
          </a:bodyPr>
          <a:lstStyle>
            <a:lvl1pPr marL="457200" marR="0" lvl="0" indent="-476694" algn="l" rtl="0">
              <a:spcBef>
                <a:spcPts val="781"/>
              </a:spcBef>
              <a:spcAft>
                <a:spcPts val="0"/>
              </a:spcAft>
              <a:buClr>
                <a:schemeClr val="dk1"/>
              </a:buClr>
              <a:buSzPts val="3907"/>
              <a:buFont typeface="Arial"/>
              <a:buChar char="•"/>
              <a:defRPr sz="3907" b="0" i="0" u="none" strike="noStrike" cap="none">
                <a:solidFill>
                  <a:schemeClr val="dk1"/>
                </a:solidFill>
                <a:latin typeface="Calibri"/>
                <a:ea typeface="Calibri"/>
                <a:cs typeface="Calibri"/>
                <a:sym typeface="Calibri"/>
              </a:defRPr>
            </a:lvl1pPr>
            <a:lvl2pPr marL="914400" marR="0" lvl="1" indent="-443674" algn="l" rtl="0">
              <a:spcBef>
                <a:spcPts val="677"/>
              </a:spcBef>
              <a:spcAft>
                <a:spcPts val="0"/>
              </a:spcAft>
              <a:buClr>
                <a:schemeClr val="dk1"/>
              </a:buClr>
              <a:buSzPts val="3387"/>
              <a:buFont typeface="Arial"/>
              <a:buChar char="–"/>
              <a:defRPr sz="3387" b="0" i="0" u="none" strike="noStrike" cap="none">
                <a:solidFill>
                  <a:schemeClr val="dk1"/>
                </a:solidFill>
                <a:latin typeface="Calibri"/>
                <a:ea typeface="Calibri"/>
                <a:cs typeface="Calibri"/>
                <a:sym typeface="Calibri"/>
              </a:defRPr>
            </a:lvl2pPr>
            <a:lvl3pPr marL="1371600" marR="0" lvl="2" indent="-410527" algn="l" rtl="0">
              <a:spcBef>
                <a:spcPts val="573"/>
              </a:spcBef>
              <a:spcAft>
                <a:spcPts val="0"/>
              </a:spcAft>
              <a:buClr>
                <a:schemeClr val="dk1"/>
              </a:buClr>
              <a:buSzPts val="2865"/>
              <a:buFont typeface="Arial"/>
              <a:buChar char="•"/>
              <a:defRPr sz="2865" b="0" i="0" u="none" strike="noStrike" cap="none">
                <a:solidFill>
                  <a:schemeClr val="dk1"/>
                </a:solidFill>
                <a:latin typeface="Calibri"/>
                <a:ea typeface="Calibri"/>
                <a:cs typeface="Calibri"/>
                <a:sym typeface="Calibri"/>
              </a:defRPr>
            </a:lvl3pPr>
            <a:lvl4pPr marL="1828800" marR="0" lvl="3"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4pPr>
            <a:lvl5pPr marL="2286000" marR="0" lvl="4"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5pPr>
            <a:lvl6pPr marL="2743200" marR="0" lvl="5"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6pPr>
            <a:lvl7pPr marL="3200400" marR="0" lvl="6"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7pPr>
            <a:lvl8pPr marL="3657600" marR="0" lvl="7"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8pPr>
            <a:lvl9pPr marL="4114800" marR="0" lvl="8" indent="-377444" algn="l" rtl="0">
              <a:spcBef>
                <a:spcPts val="469"/>
              </a:spcBef>
              <a:spcAft>
                <a:spcPts val="0"/>
              </a:spcAft>
              <a:buClr>
                <a:schemeClr val="dk1"/>
              </a:buClr>
              <a:buSzPts val="2344"/>
              <a:buFont typeface="Arial"/>
              <a:buChar char="•"/>
              <a:defRPr sz="2344"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609679" y="6356352"/>
            <a:ext cx="2845170"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ftr" idx="11"/>
          </p:nvPr>
        </p:nvSpPr>
        <p:spPr>
          <a:xfrm>
            <a:off x="4166144" y="6356352"/>
            <a:ext cx="3861303" cy="36512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266">
                <a:solidFill>
                  <a:schemeClr val="dk1"/>
                </a:solidFill>
                <a:latin typeface="Calibri"/>
                <a:ea typeface="Calibri"/>
                <a:cs typeface="Calibri"/>
                <a:sym typeface="Calibri"/>
              </a:defRPr>
            </a:lvl1pPr>
            <a:lvl2pPr marR="0" lvl="1"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266"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sldNum" idx="12"/>
          </p:nvPr>
        </p:nvSpPr>
        <p:spPr>
          <a:xfrm>
            <a:off x="8738739" y="6356352"/>
            <a:ext cx="2845170" cy="36512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2266">
                <a:solidFill>
                  <a:schemeClr val="dk1"/>
                </a:solidFill>
                <a:latin typeface="Calibri"/>
                <a:ea typeface="Calibri"/>
                <a:cs typeface="Calibri"/>
                <a:sym typeface="Calibri"/>
              </a:defRPr>
            </a:lvl1pPr>
            <a:lvl2pPr marL="0" marR="0" lvl="1" indent="0" algn="l" rtl="0">
              <a:spcBef>
                <a:spcPts val="0"/>
              </a:spcBef>
              <a:buNone/>
              <a:defRPr sz="2266">
                <a:solidFill>
                  <a:schemeClr val="dk1"/>
                </a:solidFill>
                <a:latin typeface="Calibri"/>
                <a:ea typeface="Calibri"/>
                <a:cs typeface="Calibri"/>
                <a:sym typeface="Calibri"/>
              </a:defRPr>
            </a:lvl2pPr>
            <a:lvl3pPr marL="0" marR="0" lvl="2" indent="0" algn="l" rtl="0">
              <a:spcBef>
                <a:spcPts val="0"/>
              </a:spcBef>
              <a:buNone/>
              <a:defRPr sz="2266">
                <a:solidFill>
                  <a:schemeClr val="dk1"/>
                </a:solidFill>
                <a:latin typeface="Calibri"/>
                <a:ea typeface="Calibri"/>
                <a:cs typeface="Calibri"/>
                <a:sym typeface="Calibri"/>
              </a:defRPr>
            </a:lvl3pPr>
            <a:lvl4pPr marL="0" marR="0" lvl="3" indent="0" algn="l" rtl="0">
              <a:spcBef>
                <a:spcPts val="0"/>
              </a:spcBef>
              <a:buNone/>
              <a:defRPr sz="2266">
                <a:solidFill>
                  <a:schemeClr val="dk1"/>
                </a:solidFill>
                <a:latin typeface="Calibri"/>
                <a:ea typeface="Calibri"/>
                <a:cs typeface="Calibri"/>
                <a:sym typeface="Calibri"/>
              </a:defRPr>
            </a:lvl4pPr>
            <a:lvl5pPr marL="0" marR="0" lvl="4" indent="0" algn="l" rtl="0">
              <a:spcBef>
                <a:spcPts val="0"/>
              </a:spcBef>
              <a:buNone/>
              <a:defRPr sz="2266">
                <a:solidFill>
                  <a:schemeClr val="dk1"/>
                </a:solidFill>
                <a:latin typeface="Calibri"/>
                <a:ea typeface="Calibri"/>
                <a:cs typeface="Calibri"/>
                <a:sym typeface="Calibri"/>
              </a:defRPr>
            </a:lvl5pPr>
            <a:lvl6pPr marL="0" marR="0" lvl="5" indent="0" algn="l" rtl="0">
              <a:spcBef>
                <a:spcPts val="0"/>
              </a:spcBef>
              <a:buNone/>
              <a:defRPr sz="2266">
                <a:solidFill>
                  <a:schemeClr val="dk1"/>
                </a:solidFill>
                <a:latin typeface="Calibri"/>
                <a:ea typeface="Calibri"/>
                <a:cs typeface="Calibri"/>
                <a:sym typeface="Calibri"/>
              </a:defRPr>
            </a:lvl6pPr>
            <a:lvl7pPr marL="0" marR="0" lvl="6" indent="0" algn="l" rtl="0">
              <a:spcBef>
                <a:spcPts val="0"/>
              </a:spcBef>
              <a:buNone/>
              <a:defRPr sz="2266">
                <a:solidFill>
                  <a:schemeClr val="dk1"/>
                </a:solidFill>
                <a:latin typeface="Calibri"/>
                <a:ea typeface="Calibri"/>
                <a:cs typeface="Calibri"/>
                <a:sym typeface="Calibri"/>
              </a:defRPr>
            </a:lvl7pPr>
            <a:lvl8pPr marL="0" marR="0" lvl="7" indent="0" algn="l" rtl="0">
              <a:spcBef>
                <a:spcPts val="0"/>
              </a:spcBef>
              <a:buNone/>
              <a:defRPr sz="2266">
                <a:solidFill>
                  <a:schemeClr val="dk1"/>
                </a:solidFill>
                <a:latin typeface="Calibri"/>
                <a:ea typeface="Calibri"/>
                <a:cs typeface="Calibri"/>
                <a:sym typeface="Calibri"/>
              </a:defRPr>
            </a:lvl8pPr>
            <a:lvl9pPr marL="0" marR="0" lvl="8" indent="0" algn="l" rtl="0">
              <a:spcBef>
                <a:spcPts val="0"/>
              </a:spcBef>
              <a:buNone/>
              <a:defRPr sz="2266">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4"/>
          <p:cNvPicPr preferRelativeResize="0"/>
          <p:nvPr/>
        </p:nvPicPr>
        <p:blipFill rotWithShape="1">
          <a:blip r:embed="rId12">
            <a:alphaModFix/>
          </a:blip>
          <a:srcRect/>
          <a:stretch/>
        </p:blipFill>
        <p:spPr>
          <a:xfrm>
            <a:off x="3261" y="0"/>
            <a:ext cx="12187066" cy="6858000"/>
          </a:xfrm>
          <a:prstGeom prst="rect">
            <a:avLst/>
          </a:prstGeom>
          <a:noFill/>
          <a:ln>
            <a:noFill/>
          </a:ln>
        </p:spPr>
      </p:pic>
      <p:pic>
        <p:nvPicPr>
          <p:cNvPr id="7" name="Google Shape;7;p4"/>
          <p:cNvPicPr preferRelativeResize="0"/>
          <p:nvPr/>
        </p:nvPicPr>
        <p:blipFill rotWithShape="1">
          <a:blip r:embed="rId13">
            <a:alphaModFix/>
          </a:blip>
          <a:srcRect/>
          <a:stretch/>
        </p:blipFill>
        <p:spPr>
          <a:xfrm>
            <a:off x="6433" y="0"/>
            <a:ext cx="12180722"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p:nvPr/>
        </p:nvSpPr>
        <p:spPr>
          <a:xfrm>
            <a:off x="10691960" y="5921611"/>
            <a:ext cx="741063"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000" b="0" i="0" u="none" strike="noStrike" cap="none" dirty="0">
                <a:solidFill>
                  <a:schemeClr val="dk1"/>
                </a:solidFill>
                <a:latin typeface="Calibri"/>
                <a:ea typeface="Calibri"/>
                <a:cs typeface="Calibri"/>
                <a:sym typeface="Calibri"/>
              </a:rPr>
              <a:t>Fuente: Google</a:t>
            </a:r>
            <a:endParaRPr sz="1000" dirty="0"/>
          </a:p>
        </p:txBody>
      </p:sp>
      <p:sp>
        <p:nvSpPr>
          <p:cNvPr id="75" name="Google Shape;75;p1"/>
          <p:cNvSpPr txBox="1"/>
          <p:nvPr/>
        </p:nvSpPr>
        <p:spPr>
          <a:xfrm>
            <a:off x="172463" y="844997"/>
            <a:ext cx="4662775" cy="31700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000" b="0" i="0" u="none" strike="noStrike" cap="none" dirty="0">
                <a:solidFill>
                  <a:schemeClr val="lt1"/>
                </a:solidFill>
                <a:latin typeface="Calibri"/>
                <a:ea typeface="Calibri"/>
                <a:cs typeface="Calibri"/>
                <a:sym typeface="Calibri"/>
              </a:rPr>
              <a:t>Introducción a las tecnologías y herramientas móviles</a:t>
            </a:r>
            <a:endParaRPr dirty="0"/>
          </a:p>
        </p:txBody>
      </p:sp>
      <p:pic>
        <p:nvPicPr>
          <p:cNvPr id="1026" name="Picture 2" descr="Concepto Para La Programación De Desarrollo De Aplicaciones Con El Teléfono  Inteligente, Herramientas, Código De Programación. Aplicaciones,  Desarrollo, Programación De Aplicaciones Móviles, Desarrollo De Software,  Desarrollo De Aplicaciones Móviles ...">
            <a:extLst>
              <a:ext uri="{FF2B5EF4-FFF2-40B4-BE49-F238E27FC236}">
                <a16:creationId xmlns:a16="http://schemas.microsoft.com/office/drawing/2014/main" id="{33FB2688-6887-0B1F-B0B3-DA8C3EDB9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036" y="1207813"/>
            <a:ext cx="4835367" cy="4835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69513" y="493379"/>
            <a:ext cx="9371302" cy="3600986"/>
          </a:xfrm>
          <a:prstGeom prst="rect">
            <a:avLst/>
          </a:prstGeom>
          <a:noFill/>
        </p:spPr>
        <p:txBody>
          <a:bodyPr wrap="square" rtlCol="0">
            <a:spAutoFit/>
          </a:bodyPr>
          <a:lstStyle/>
          <a:p>
            <a:r>
              <a:rPr lang="es-ES" sz="3600" dirty="0"/>
              <a:t>Desarrollo de Aplicaciones móviles</a:t>
            </a:r>
          </a:p>
          <a:p>
            <a:endParaRPr lang="es-ES" sz="2400" dirty="0"/>
          </a:p>
          <a:p>
            <a:endParaRPr lang="es-ES" sz="2400" dirty="0"/>
          </a:p>
          <a:p>
            <a:r>
              <a:rPr lang="es-ES" sz="2400" dirty="0"/>
              <a:t>Para programar aplicaciones móviles, los desarrolladores pueden utilizar una variedad de lenguajes de programación, como Java, </a:t>
            </a:r>
            <a:r>
              <a:rPr lang="es-ES" sz="2400" dirty="0" err="1"/>
              <a:t>Kotlin</a:t>
            </a:r>
            <a:r>
              <a:rPr lang="es-ES" sz="2400" dirty="0"/>
              <a:t>, Swift, </a:t>
            </a:r>
            <a:r>
              <a:rPr lang="es-ES" sz="2400" dirty="0" err="1"/>
              <a:t>Objective</a:t>
            </a:r>
            <a:r>
              <a:rPr lang="es-ES" sz="2400" dirty="0"/>
              <a:t>-C y C#. Cada lenguaje de programación tiene sus propias características y requisitos de sintaxis, por lo que es importante seleccionar el lenguaje que mejor se adapte a tus necesidades y objetivos</a:t>
            </a:r>
          </a:p>
        </p:txBody>
      </p:sp>
    </p:spTree>
    <p:extLst>
      <p:ext uri="{BB962C8B-B14F-4D97-AF65-F5344CB8AC3E}">
        <p14:creationId xmlns:p14="http://schemas.microsoft.com/office/powerpoint/2010/main" val="402060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69513" y="493379"/>
            <a:ext cx="9371302" cy="3600986"/>
          </a:xfrm>
          <a:prstGeom prst="rect">
            <a:avLst/>
          </a:prstGeom>
          <a:noFill/>
        </p:spPr>
        <p:txBody>
          <a:bodyPr wrap="square" rtlCol="0">
            <a:spAutoFit/>
          </a:bodyPr>
          <a:lstStyle/>
          <a:p>
            <a:r>
              <a:rPr lang="es-ES" sz="3600" dirty="0"/>
              <a:t>Herramientas</a:t>
            </a:r>
          </a:p>
          <a:p>
            <a:endParaRPr lang="es-ES" sz="2400" dirty="0"/>
          </a:p>
          <a:p>
            <a:endParaRPr lang="es-ES" sz="2400" dirty="0"/>
          </a:p>
          <a:p>
            <a:r>
              <a:rPr lang="es-ES" sz="2400" dirty="0"/>
              <a:t>Hay varias herramientas disponibles para programar aplicaciones móviles, como Android Studio para Android, </a:t>
            </a:r>
            <a:r>
              <a:rPr lang="es-ES" sz="2400" dirty="0" err="1"/>
              <a:t>Xcode</a:t>
            </a:r>
            <a:r>
              <a:rPr lang="es-ES" sz="2400" dirty="0"/>
              <a:t> para iOS, </a:t>
            </a:r>
            <a:r>
              <a:rPr lang="es-ES" sz="2400" dirty="0" err="1"/>
              <a:t>React</a:t>
            </a:r>
            <a:r>
              <a:rPr lang="es-ES" sz="2400" dirty="0"/>
              <a:t> Native para aplicaciones nativas multiplataforma, y PhoneGap para aplicaciones híbridas. Cada herramienta tiene sus propias ventajas y desventajas, por lo que es importante seleccionar la herramienta que mejor se adapte a tus necesidades y objetivos de desarrollo.</a:t>
            </a:r>
          </a:p>
        </p:txBody>
      </p:sp>
    </p:spTree>
    <p:extLst>
      <p:ext uri="{BB962C8B-B14F-4D97-AF65-F5344CB8AC3E}">
        <p14:creationId xmlns:p14="http://schemas.microsoft.com/office/powerpoint/2010/main" val="135067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69513" y="493379"/>
            <a:ext cx="9371302" cy="5816977"/>
          </a:xfrm>
          <a:prstGeom prst="rect">
            <a:avLst/>
          </a:prstGeom>
          <a:noFill/>
        </p:spPr>
        <p:txBody>
          <a:bodyPr wrap="square" rtlCol="0">
            <a:spAutoFit/>
          </a:bodyPr>
          <a:lstStyle/>
          <a:p>
            <a:r>
              <a:rPr lang="es-ES" sz="3600" dirty="0"/>
              <a:t>Proyecto</a:t>
            </a:r>
          </a:p>
          <a:p>
            <a:endParaRPr lang="es-ES" sz="2400" dirty="0"/>
          </a:p>
          <a:p>
            <a:r>
              <a:rPr lang="es-ES" sz="2400" dirty="0"/>
              <a:t>Corte 1</a:t>
            </a:r>
          </a:p>
          <a:p>
            <a:endParaRPr lang="es-ES" sz="2400" dirty="0"/>
          </a:p>
          <a:p>
            <a:pPr marL="342900" indent="-342900">
              <a:buFont typeface="Arial" panose="020B0604020202020204" pitchFamily="34" charset="0"/>
              <a:buChar char="•"/>
            </a:pPr>
            <a:r>
              <a:rPr lang="es-ES" sz="2400" dirty="0"/>
              <a:t>Establecer idea</a:t>
            </a:r>
          </a:p>
          <a:p>
            <a:pPr marL="342900" indent="-342900">
              <a:buFont typeface="Arial" panose="020B0604020202020204" pitchFamily="34" charset="0"/>
              <a:buChar char="•"/>
            </a:pPr>
            <a:r>
              <a:rPr lang="es-ES" sz="2400" dirty="0"/>
              <a:t>Documento de requerimientos</a:t>
            </a:r>
          </a:p>
          <a:p>
            <a:pPr marL="342900" indent="-342900">
              <a:buFont typeface="Arial" panose="020B0604020202020204" pitchFamily="34" charset="0"/>
              <a:buChar char="•"/>
            </a:pPr>
            <a:r>
              <a:rPr lang="es-ES" sz="2400" dirty="0"/>
              <a:t>Borrador de mockup de la aplicación </a:t>
            </a:r>
          </a:p>
          <a:p>
            <a:pPr marL="342900" indent="-342900">
              <a:buFont typeface="Arial" panose="020B0604020202020204" pitchFamily="34" charset="0"/>
              <a:buChar char="•"/>
            </a:pPr>
            <a:endParaRPr lang="es-ES" sz="2400" dirty="0"/>
          </a:p>
          <a:p>
            <a:r>
              <a:rPr lang="es-ES" sz="2400" dirty="0"/>
              <a:t>Corte 2 </a:t>
            </a:r>
          </a:p>
          <a:p>
            <a:pPr marL="342900" indent="-342900">
              <a:buFont typeface="Arial" panose="020B0604020202020204" pitchFamily="34" charset="0"/>
              <a:buChar char="•"/>
            </a:pPr>
            <a:r>
              <a:rPr lang="es-ES" sz="2400" dirty="0"/>
              <a:t>Mockup de la aplicación</a:t>
            </a:r>
          </a:p>
          <a:p>
            <a:pPr marL="342900" indent="-342900">
              <a:buFont typeface="Arial" panose="020B0604020202020204" pitchFamily="34" charset="0"/>
              <a:buChar char="•"/>
            </a:pPr>
            <a:r>
              <a:rPr lang="es-ES" sz="2400" dirty="0"/>
              <a:t>Construcción de las pantallas </a:t>
            </a:r>
          </a:p>
          <a:p>
            <a:pPr marL="342900" indent="-342900">
              <a:buFont typeface="Arial" panose="020B0604020202020204" pitchFamily="34" charset="0"/>
              <a:buChar char="•"/>
            </a:pPr>
            <a:endParaRPr lang="es-ES" sz="2400" dirty="0"/>
          </a:p>
          <a:p>
            <a:r>
              <a:rPr lang="es-ES" sz="2400" dirty="0"/>
              <a:t>Corte 3</a:t>
            </a:r>
          </a:p>
          <a:p>
            <a:pPr marL="342900" indent="-342900">
              <a:buFont typeface="Arial" panose="020B0604020202020204" pitchFamily="34" charset="0"/>
              <a:buChar char="•"/>
            </a:pPr>
            <a:r>
              <a:rPr lang="es-ES" sz="2400" dirty="0"/>
              <a:t>Construcción de las pantallas </a:t>
            </a:r>
          </a:p>
          <a:p>
            <a:pPr marL="342900" indent="-342900">
              <a:buFont typeface="Arial" panose="020B0604020202020204" pitchFamily="34" charset="0"/>
              <a:buChar char="•"/>
            </a:pPr>
            <a:r>
              <a:rPr lang="es-ES" sz="2400" dirty="0"/>
              <a:t>Funcionalidad de la aplicación</a:t>
            </a:r>
          </a:p>
        </p:txBody>
      </p:sp>
    </p:spTree>
    <p:extLst>
      <p:ext uri="{BB962C8B-B14F-4D97-AF65-F5344CB8AC3E}">
        <p14:creationId xmlns:p14="http://schemas.microsoft.com/office/powerpoint/2010/main" val="177908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1169234" y="959371"/>
            <a:ext cx="8769246" cy="646331"/>
          </a:xfrm>
          <a:prstGeom prst="rect">
            <a:avLst/>
          </a:prstGeom>
          <a:noFill/>
        </p:spPr>
        <p:txBody>
          <a:bodyPr wrap="square" rtlCol="0">
            <a:spAutoFit/>
          </a:bodyPr>
          <a:lstStyle/>
          <a:p>
            <a:r>
              <a:rPr lang="es-CO" sz="3600" dirty="0"/>
              <a:t>Conclusiones:</a:t>
            </a:r>
          </a:p>
        </p:txBody>
      </p:sp>
    </p:spTree>
    <p:extLst>
      <p:ext uri="{BB962C8B-B14F-4D97-AF65-F5344CB8AC3E}">
        <p14:creationId xmlns:p14="http://schemas.microsoft.com/office/powerpoint/2010/main" val="189421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1015128" y="1573968"/>
            <a:ext cx="10163331" cy="2554545"/>
          </a:xfrm>
          <a:prstGeom prst="rect">
            <a:avLst/>
          </a:prstGeom>
          <a:noFill/>
        </p:spPr>
        <p:txBody>
          <a:bodyPr wrap="square" rtlCol="0">
            <a:spAutoFit/>
          </a:bodyPr>
          <a:lstStyle/>
          <a:p>
            <a:r>
              <a:rPr lang="es-CO" sz="3600" dirty="0"/>
              <a:t>Bibliografía</a:t>
            </a:r>
          </a:p>
          <a:p>
            <a:endParaRPr lang="es-CO" sz="3600" dirty="0"/>
          </a:p>
          <a:p>
            <a:r>
              <a:rPr lang="es-ES" sz="4400" b="0" i="0" dirty="0" err="1">
                <a:solidFill>
                  <a:srgbClr val="222222"/>
                </a:solidFill>
                <a:effectLst/>
                <a:latin typeface="Arial" panose="020B0604020202020204" pitchFamily="34" charset="0"/>
              </a:rPr>
              <a:t>Achulli</a:t>
            </a:r>
            <a:r>
              <a:rPr lang="es-ES" sz="4400" b="0" i="0" dirty="0">
                <a:solidFill>
                  <a:srgbClr val="222222"/>
                </a:solidFill>
                <a:effectLst/>
                <a:latin typeface="Arial" panose="020B0604020202020204" pitchFamily="34" charset="0"/>
              </a:rPr>
              <a:t> Livia, J. G. (2022). El desarrollo de las aplicaciones móviles.</a:t>
            </a:r>
            <a:endParaRPr lang="es-CO" sz="3600" dirty="0"/>
          </a:p>
        </p:txBody>
      </p:sp>
    </p:spTree>
    <p:extLst>
      <p:ext uri="{BB962C8B-B14F-4D97-AF65-F5344CB8AC3E}">
        <p14:creationId xmlns:p14="http://schemas.microsoft.com/office/powerpoint/2010/main" val="225638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1364105" y="959371"/>
            <a:ext cx="7648010" cy="3416320"/>
          </a:xfrm>
          <a:prstGeom prst="rect">
            <a:avLst/>
          </a:prstGeom>
          <a:noFill/>
        </p:spPr>
        <p:txBody>
          <a:bodyPr wrap="square" rtlCol="0">
            <a:spAutoFit/>
          </a:bodyPr>
          <a:lstStyle/>
          <a:p>
            <a:r>
              <a:rPr lang="es-ES" sz="3600" dirty="0"/>
              <a:t>¡Tecnologías emergentes!</a:t>
            </a:r>
          </a:p>
          <a:p>
            <a:endParaRPr lang="es-ES" sz="3600" dirty="0"/>
          </a:p>
          <a:p>
            <a:r>
              <a:rPr lang="es-ES" sz="3600" dirty="0"/>
              <a:t>En un mundo en constante cambio, es esencial mantenerse actualizado sobre las últimas tendencias tecnológicas</a:t>
            </a:r>
            <a:endParaRPr lang="es-CO" sz="3600" dirty="0"/>
          </a:p>
        </p:txBody>
      </p:sp>
    </p:spTree>
    <p:extLst>
      <p:ext uri="{BB962C8B-B14F-4D97-AF65-F5344CB8AC3E}">
        <p14:creationId xmlns:p14="http://schemas.microsoft.com/office/powerpoint/2010/main" val="153625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43136" y="862656"/>
            <a:ext cx="8307434" cy="4893647"/>
          </a:xfrm>
          <a:prstGeom prst="rect">
            <a:avLst/>
          </a:prstGeom>
          <a:noFill/>
        </p:spPr>
        <p:txBody>
          <a:bodyPr wrap="square" rtlCol="0">
            <a:spAutoFit/>
          </a:bodyPr>
          <a:lstStyle/>
          <a:p>
            <a:r>
              <a:rPr lang="es-ES" sz="3600" dirty="0"/>
              <a:t>Machine </a:t>
            </a:r>
            <a:r>
              <a:rPr lang="es-ES" sz="3600" dirty="0" err="1"/>
              <a:t>Learning</a:t>
            </a:r>
            <a:endParaRPr lang="es-ES" sz="3600" dirty="0"/>
          </a:p>
          <a:p>
            <a:endParaRPr lang="es-ES" sz="3600" dirty="0"/>
          </a:p>
          <a:p>
            <a:r>
              <a:rPr lang="es-ES" sz="2400" dirty="0"/>
              <a:t>Es una técnica de inteligencia artificial que permite a las máquinas aprender de los datos y mejorar su rendimiento sin ser programadas explícitamente</a:t>
            </a:r>
          </a:p>
          <a:p>
            <a:endParaRPr lang="es-ES" sz="2400" dirty="0"/>
          </a:p>
          <a:p>
            <a:r>
              <a:rPr lang="es-ES" sz="2400" dirty="0"/>
              <a:t>Realiza: Reconocimiento de voz, recomendaciones de productos, detección de fraudes, análisis de datos en tiempo real.</a:t>
            </a:r>
          </a:p>
          <a:p>
            <a:endParaRPr lang="es-ES" sz="2400" dirty="0"/>
          </a:p>
          <a:p>
            <a:r>
              <a:rPr lang="es-ES" sz="2400" dirty="0"/>
              <a:t>Valor: Mayor eficiencia, mejor toma de decisiones, avances en la medicina</a:t>
            </a:r>
            <a:endParaRPr lang="es-CO" sz="2400" dirty="0"/>
          </a:p>
        </p:txBody>
      </p:sp>
    </p:spTree>
    <p:extLst>
      <p:ext uri="{BB962C8B-B14F-4D97-AF65-F5344CB8AC3E}">
        <p14:creationId xmlns:p14="http://schemas.microsoft.com/office/powerpoint/2010/main" val="301604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43136" y="862656"/>
            <a:ext cx="8307434" cy="4154984"/>
          </a:xfrm>
          <a:prstGeom prst="rect">
            <a:avLst/>
          </a:prstGeom>
          <a:noFill/>
        </p:spPr>
        <p:txBody>
          <a:bodyPr wrap="square" rtlCol="0">
            <a:spAutoFit/>
          </a:bodyPr>
          <a:lstStyle/>
          <a:p>
            <a:r>
              <a:rPr lang="es-ES" sz="3600" dirty="0"/>
              <a:t>Blockchain</a:t>
            </a:r>
          </a:p>
          <a:p>
            <a:endParaRPr lang="es-ES" sz="3600" dirty="0"/>
          </a:p>
          <a:p>
            <a:r>
              <a:rPr lang="es-ES" sz="2400" dirty="0"/>
              <a:t>Es un registro digital descentralizado que permite la creación de transacciones seguras e incorruptibles</a:t>
            </a:r>
          </a:p>
          <a:p>
            <a:endParaRPr lang="es-ES" sz="2400" dirty="0"/>
          </a:p>
          <a:p>
            <a:r>
              <a:rPr lang="es-ES" sz="2400" dirty="0"/>
              <a:t>Realiza: Criptomonedas, contratos inteligentes, votación electrónica</a:t>
            </a:r>
          </a:p>
          <a:p>
            <a:endParaRPr lang="es-ES" sz="2400" dirty="0"/>
          </a:p>
          <a:p>
            <a:r>
              <a:rPr lang="es-ES" sz="2400" dirty="0"/>
              <a:t>Valor: Transparencia, seguridad, eficiencia y eliminación de intermediarios.</a:t>
            </a:r>
            <a:endParaRPr lang="es-CO" sz="2400" dirty="0"/>
          </a:p>
        </p:txBody>
      </p:sp>
    </p:spTree>
    <p:extLst>
      <p:ext uri="{BB962C8B-B14F-4D97-AF65-F5344CB8AC3E}">
        <p14:creationId xmlns:p14="http://schemas.microsoft.com/office/powerpoint/2010/main" val="250333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43136" y="862656"/>
            <a:ext cx="9371302" cy="5262979"/>
          </a:xfrm>
          <a:prstGeom prst="rect">
            <a:avLst/>
          </a:prstGeom>
          <a:noFill/>
        </p:spPr>
        <p:txBody>
          <a:bodyPr wrap="square" rtlCol="0">
            <a:spAutoFit/>
          </a:bodyPr>
          <a:lstStyle/>
          <a:p>
            <a:r>
              <a:rPr lang="es-ES" sz="3600" dirty="0"/>
              <a:t>Realidad aumentada/virtual</a:t>
            </a:r>
          </a:p>
          <a:p>
            <a:endParaRPr lang="es-ES" sz="3600" b="1" dirty="0"/>
          </a:p>
          <a:p>
            <a:r>
              <a:rPr lang="es-ES" sz="2400" dirty="0"/>
              <a:t>Es un registro digital descentralizado que permite la creación de transacciones seguras e incorruptibles</a:t>
            </a:r>
          </a:p>
          <a:p>
            <a:endParaRPr lang="es-ES" sz="2400" dirty="0"/>
          </a:p>
          <a:p>
            <a:r>
              <a:rPr lang="es-ES" sz="2400" dirty="0"/>
              <a:t>Dos tecnologías que permiten superponer información digital en el mundo físico (realidad aumentada) o crear un mundo digital inmersivo (realidad virtual). </a:t>
            </a:r>
          </a:p>
          <a:p>
            <a:endParaRPr lang="es-ES" sz="2400" dirty="0"/>
          </a:p>
          <a:p>
            <a:r>
              <a:rPr lang="es-ES" sz="2400" dirty="0"/>
              <a:t>Mientras que la realidad aumentada utiliza la cámara de un dispositivo para superponer objetos digitales en la realidad, la realidad virtual requiere de un dispositivo especializado que genere un mundo virtual completo</a:t>
            </a:r>
          </a:p>
        </p:txBody>
      </p:sp>
    </p:spTree>
    <p:extLst>
      <p:ext uri="{BB962C8B-B14F-4D97-AF65-F5344CB8AC3E}">
        <p14:creationId xmlns:p14="http://schemas.microsoft.com/office/powerpoint/2010/main" val="224843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43136" y="862656"/>
            <a:ext cx="9371302" cy="3785652"/>
          </a:xfrm>
          <a:prstGeom prst="rect">
            <a:avLst/>
          </a:prstGeom>
          <a:noFill/>
        </p:spPr>
        <p:txBody>
          <a:bodyPr wrap="square" rtlCol="0">
            <a:spAutoFit/>
          </a:bodyPr>
          <a:lstStyle/>
          <a:p>
            <a:r>
              <a:rPr lang="es-ES" sz="3600" dirty="0"/>
              <a:t>Internet de las cosas</a:t>
            </a:r>
          </a:p>
          <a:p>
            <a:endParaRPr lang="es-ES" sz="3600" b="1" dirty="0"/>
          </a:p>
          <a:p>
            <a:r>
              <a:rPr lang="es-ES" sz="2400" dirty="0"/>
              <a:t>Es una red de dispositivos conectados que pueden intercambiar datos entre sí y con los seres humanos a través de sensores, dispositivos y conectividad, que permiten recolectar datos y analizarlos para tomar decisiones informadas</a:t>
            </a:r>
          </a:p>
          <a:p>
            <a:endParaRPr lang="es-ES" sz="2400" dirty="0"/>
          </a:p>
          <a:p>
            <a:r>
              <a:rPr lang="es-ES" sz="2400" dirty="0"/>
              <a:t>Se usa en: hogares inteligentes, ciudades inteligentes, industria 4.0 y vehículos conectado</a:t>
            </a:r>
          </a:p>
        </p:txBody>
      </p:sp>
    </p:spTree>
    <p:extLst>
      <p:ext uri="{BB962C8B-B14F-4D97-AF65-F5344CB8AC3E}">
        <p14:creationId xmlns:p14="http://schemas.microsoft.com/office/powerpoint/2010/main" val="315414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43136" y="862656"/>
            <a:ext cx="9371302" cy="3970318"/>
          </a:xfrm>
          <a:prstGeom prst="rect">
            <a:avLst/>
          </a:prstGeom>
          <a:noFill/>
        </p:spPr>
        <p:txBody>
          <a:bodyPr wrap="square" rtlCol="0">
            <a:spAutoFit/>
          </a:bodyPr>
          <a:lstStyle/>
          <a:p>
            <a:r>
              <a:rPr lang="es-ES" sz="3600" dirty="0"/>
              <a:t>Aplicaciones disruptivas</a:t>
            </a:r>
          </a:p>
          <a:p>
            <a:endParaRPr lang="es-ES" sz="2400" dirty="0"/>
          </a:p>
          <a:p>
            <a:r>
              <a:rPr lang="es-ES" sz="2400" dirty="0"/>
              <a:t>Uber: La plataforma de Uber permite a los usuarios solicitar un viaje de manera rápida y sencilla, lo que ha cambiado la forma en que la gente se mueve por las ciudades.</a:t>
            </a:r>
          </a:p>
          <a:p>
            <a:endParaRPr lang="es-ES" sz="2400" dirty="0"/>
          </a:p>
          <a:p>
            <a:r>
              <a:rPr lang="es-ES" sz="2400" dirty="0"/>
              <a:t>Airbnb: La aplicación de Airbnb permite a los usuarios reservar alojamiento en casas y apartamentos de particulares, lo que ha cambiado la forma en que la gente piensa en el alojamiento mientras viaja.</a:t>
            </a:r>
          </a:p>
        </p:txBody>
      </p:sp>
    </p:spTree>
    <p:extLst>
      <p:ext uri="{BB962C8B-B14F-4D97-AF65-F5344CB8AC3E}">
        <p14:creationId xmlns:p14="http://schemas.microsoft.com/office/powerpoint/2010/main" val="254091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43136" y="862656"/>
            <a:ext cx="9371302" cy="3970318"/>
          </a:xfrm>
          <a:prstGeom prst="rect">
            <a:avLst/>
          </a:prstGeom>
          <a:noFill/>
        </p:spPr>
        <p:txBody>
          <a:bodyPr wrap="square" rtlCol="0">
            <a:spAutoFit/>
          </a:bodyPr>
          <a:lstStyle/>
          <a:p>
            <a:r>
              <a:rPr lang="es-ES" sz="3600" dirty="0"/>
              <a:t>Aplicaciones disruptivas</a:t>
            </a:r>
          </a:p>
          <a:p>
            <a:endParaRPr lang="es-ES" sz="2400" dirty="0"/>
          </a:p>
          <a:p>
            <a:r>
              <a:rPr lang="es-ES" sz="2400" dirty="0" err="1"/>
              <a:t>Robinhood</a:t>
            </a:r>
            <a:r>
              <a:rPr lang="es-ES" sz="2400" dirty="0"/>
              <a:t>: La aplicación de </a:t>
            </a:r>
            <a:r>
              <a:rPr lang="es-ES" sz="2400" dirty="0" err="1"/>
              <a:t>Robinhood</a:t>
            </a:r>
            <a:r>
              <a:rPr lang="es-ES" sz="2400" dirty="0"/>
              <a:t> permite a los usuarios comprar y vender acciones de manera rápida y sencilla, sin necesidad de un corredor de bolsa, lo que ha democratizado el acceso a la inversión.</a:t>
            </a:r>
          </a:p>
          <a:p>
            <a:endParaRPr lang="es-ES" sz="2400" dirty="0"/>
          </a:p>
          <a:p>
            <a:r>
              <a:rPr lang="es-ES" sz="2400" dirty="0" err="1"/>
              <a:t>TikTok</a:t>
            </a:r>
            <a:r>
              <a:rPr lang="es-ES" sz="2400" dirty="0"/>
              <a:t>: La aplicación de </a:t>
            </a:r>
            <a:r>
              <a:rPr lang="es-ES" sz="2400" dirty="0" err="1"/>
              <a:t>TikTok</a:t>
            </a:r>
            <a:r>
              <a:rPr lang="es-ES" sz="2400" dirty="0"/>
              <a:t> permite a los usuarios crear y compartir videos cortos y creativos, lo que ha cambiado la forma en que se consume y crea contenido de video en línea.</a:t>
            </a:r>
          </a:p>
        </p:txBody>
      </p:sp>
    </p:spTree>
    <p:extLst>
      <p:ext uri="{BB962C8B-B14F-4D97-AF65-F5344CB8AC3E}">
        <p14:creationId xmlns:p14="http://schemas.microsoft.com/office/powerpoint/2010/main" val="104501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CuadroTexto 1">
            <a:extLst>
              <a:ext uri="{FF2B5EF4-FFF2-40B4-BE49-F238E27FC236}">
                <a16:creationId xmlns:a16="http://schemas.microsoft.com/office/drawing/2014/main" id="{D018BE7C-9E1F-4E4D-9850-F1F0D549DB26}"/>
              </a:ext>
            </a:extLst>
          </p:cNvPr>
          <p:cNvSpPr txBox="1"/>
          <p:nvPr/>
        </p:nvSpPr>
        <p:spPr>
          <a:xfrm>
            <a:off x="669513" y="493379"/>
            <a:ext cx="9371302" cy="4708981"/>
          </a:xfrm>
          <a:prstGeom prst="rect">
            <a:avLst/>
          </a:prstGeom>
          <a:noFill/>
        </p:spPr>
        <p:txBody>
          <a:bodyPr wrap="square" rtlCol="0">
            <a:spAutoFit/>
          </a:bodyPr>
          <a:lstStyle/>
          <a:p>
            <a:r>
              <a:rPr lang="es-ES" sz="3600" dirty="0"/>
              <a:t>Aplicaciones disruptivas</a:t>
            </a:r>
          </a:p>
          <a:p>
            <a:endParaRPr lang="es-ES" sz="2400" dirty="0"/>
          </a:p>
          <a:p>
            <a:r>
              <a:rPr lang="es-ES" sz="2400" dirty="0" err="1"/>
              <a:t>Waze</a:t>
            </a:r>
            <a:r>
              <a:rPr lang="es-ES" sz="2400" dirty="0"/>
              <a:t>: La aplicación de </a:t>
            </a:r>
            <a:r>
              <a:rPr lang="es-ES" sz="2400" dirty="0" err="1"/>
              <a:t>Waze</a:t>
            </a:r>
            <a:r>
              <a:rPr lang="es-ES" sz="2400" dirty="0"/>
              <a:t> permite a los usuarios recibir alertas en tiempo real sobre el tráfico, los accidentes y los cierres de carreteras, lo que ha mejorado significativamente la eficiencia y la seguridad de los desplazamientos en coche.</a:t>
            </a:r>
          </a:p>
          <a:p>
            <a:endParaRPr lang="es-ES" sz="2400" dirty="0"/>
          </a:p>
          <a:p>
            <a:pPr marL="342900" indent="-342900">
              <a:buFont typeface="Arial" panose="020B0604020202020204" pitchFamily="34" charset="0"/>
              <a:buChar char="•"/>
            </a:pPr>
            <a:r>
              <a:rPr lang="es-ES" sz="2400" dirty="0" err="1"/>
              <a:t>Trii</a:t>
            </a:r>
            <a:r>
              <a:rPr lang="es-ES" sz="2400" dirty="0"/>
              <a:t>:</a:t>
            </a:r>
          </a:p>
          <a:p>
            <a:pPr marL="342900" indent="-342900">
              <a:buFont typeface="Arial" panose="020B0604020202020204" pitchFamily="34" charset="0"/>
              <a:buChar char="•"/>
            </a:pPr>
            <a:r>
              <a:rPr lang="es-ES" sz="2400" dirty="0" err="1"/>
              <a:t>Venmo</a:t>
            </a:r>
            <a:r>
              <a:rPr lang="es-ES" sz="2400" dirty="0"/>
              <a:t>:</a:t>
            </a:r>
          </a:p>
          <a:p>
            <a:pPr marL="342900" indent="-342900">
              <a:buFont typeface="Arial" panose="020B0604020202020204" pitchFamily="34" charset="0"/>
              <a:buChar char="•"/>
            </a:pPr>
            <a:r>
              <a:rPr lang="es-ES" sz="2400" dirty="0"/>
              <a:t>Duolingo: </a:t>
            </a:r>
          </a:p>
          <a:p>
            <a:pPr marL="342900" indent="-342900">
              <a:buFont typeface="Arial" panose="020B0604020202020204" pitchFamily="34" charset="0"/>
              <a:buChar char="•"/>
            </a:pPr>
            <a:r>
              <a:rPr lang="es-ES" sz="2400" dirty="0"/>
              <a:t>Shazam:</a:t>
            </a:r>
          </a:p>
          <a:p>
            <a:pPr marL="342900" indent="-342900">
              <a:buFont typeface="Arial" panose="020B0604020202020204" pitchFamily="34" charset="0"/>
              <a:buChar char="•"/>
            </a:pPr>
            <a:r>
              <a:rPr lang="es-ES" sz="2400" dirty="0"/>
              <a:t>Google </a:t>
            </a:r>
            <a:r>
              <a:rPr lang="es-ES" sz="2400" dirty="0" err="1"/>
              <a:t>Maps</a:t>
            </a:r>
            <a:endParaRPr lang="es-ES" sz="2400" dirty="0"/>
          </a:p>
        </p:txBody>
      </p:sp>
    </p:spTree>
    <p:extLst>
      <p:ext uri="{BB962C8B-B14F-4D97-AF65-F5344CB8AC3E}">
        <p14:creationId xmlns:p14="http://schemas.microsoft.com/office/powerpoint/2010/main" val="327834180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638</Words>
  <Application>Microsoft Office PowerPoint</Application>
  <PresentationFormat>Personalizado</PresentationFormat>
  <Paragraphs>77</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Bello</dc:creator>
  <cp:lastModifiedBy>Jesus Ariel Bonilla Gonzalez</cp:lastModifiedBy>
  <cp:revision>26</cp:revision>
  <dcterms:created xsi:type="dcterms:W3CDTF">2020-08-21T13:03:05Z</dcterms:created>
  <dcterms:modified xsi:type="dcterms:W3CDTF">2023-02-25T14:29:23Z</dcterms:modified>
</cp:coreProperties>
</file>