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6CC01-5E1D-7356-E739-B6B912C5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89B38F-4DE7-6412-4EA2-5FD718C4B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22D19-98A5-F1CF-C606-FBA87E88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B3647C-86B8-8510-B4F4-BB908A76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F635-EC40-4578-D9FF-69E1E9B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5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76966-EF2D-122D-BAE8-51C42FF9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0972ED-BD11-F3F1-EF0B-34744555C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968B9-7999-E748-D8F2-C29616EB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2764A-529A-0D25-A60D-6F2054AB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7BB33-8032-E2D1-5805-5B0C741F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5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1964BD-E770-D0AF-F8F0-974E17FFB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7E25D4-77A9-C30A-E9A7-1ACF20DDC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508FA7-9FDF-D1E2-6164-249BCE8F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540CB2-6106-D48E-9060-C928EA37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C643C-BBDA-DCE9-BAFA-746BE425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0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FB4A4-A90A-2982-6133-83DE6CBA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D9769B-8B92-940A-1A00-278B6A71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CBF52-B924-AAC2-33F0-E78CB3CE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B5AA5-D6DF-87DB-72F2-EDEDCA37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D1A49D-1FE0-1EDF-8A22-C9C50DA4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8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951C4-2480-6BF0-2BE0-EC580281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219B6E-E0B8-BD65-465C-FA37376A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215F20-9D14-9351-C443-AA22EA7D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84CF2-7EA1-DBEF-E578-72D8707D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BB551-5414-028D-7812-849D092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9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70D65-BC70-BA61-5C4A-FC848620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C0225-D949-AC2D-4371-E66E6E2EF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BE2B4A-0F81-FD1B-5D94-BD8CBE4A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71C225-36C9-50D0-CF24-87B33F0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39621-ADB3-175A-5F87-64D4BF9C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65895-FED0-187B-68B5-7BCBE4A7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9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0F281-EAA1-B3A7-40FC-2B771044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4FB07-455A-66A9-5C01-94FA9359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E8F761-2DFD-AC78-12CF-0309CEAD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4F3468-AF20-37D1-5923-02C095EE7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20D90F-7B8D-72B8-CA43-50FBAD530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91A469-2FE6-6EB2-0735-C3FCB007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DC6541-14BE-DA75-10C5-46C11C9B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6E6DBF-DC8A-C56C-B740-C2D5F1ED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71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751FB8-3210-DBA7-DF70-943F882C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19BDC1-4EB4-9A13-2CAD-EECC5998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597F60-63D3-57DA-280D-36D05F46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8D3A5E-C5C6-51C3-04B7-234FF344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51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D9C210-DB99-478A-7775-FEB761EB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BA8444-8C43-CC24-5BDF-7FB6654A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A20265-11E0-1453-1812-126F6574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0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6D378-39CC-0AF0-7F5D-2875F7A6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18DD3-1EC4-28F3-A1B6-07D89B78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BB4B81-BFEC-9990-0476-FD688F67A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0727A-5D75-0A55-61C4-85BC06C7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0780C3-834B-A6BD-5A6B-03FFC170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41B87-E0AF-322E-320A-6EF2398D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89816-3330-92D2-AA5C-4FB5B6DC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586A38-7E16-8D90-F8AF-32C4FBFB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C0A784-630D-0248-C653-DE311B91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1A41D5-D03A-A03B-7330-49F225B7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0E4731-BC02-94F2-5873-119ABA4D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F7BB85-B365-6B09-D5AA-DE71C058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7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E0177A-B7A9-0244-CEAD-184ED6C8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AD46BF-2F91-BD7C-E70C-EF0F56C1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7410B8-3057-1B16-857B-D8EB88112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FBC5-455D-B14C-982E-821627B7F0EA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67B039-3F06-9A55-9568-7F7149CC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0D4AD-F126-235F-74D2-AC0244C48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738E5-2B94-7F41-8DE9-34DC3059DB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8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2880E-4A28-87A5-9C7C-975EBEEA1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アプリ名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B1D713-43A8-9FA0-A35A-FFB4D1C8B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メンバー</a:t>
            </a:r>
          </a:p>
        </p:txBody>
      </p:sp>
    </p:spTree>
    <p:extLst>
      <p:ext uri="{BB962C8B-B14F-4D97-AF65-F5344CB8AC3E}">
        <p14:creationId xmlns:p14="http://schemas.microsoft.com/office/powerpoint/2010/main" val="333132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078C5-0465-4333-E5D1-5B90225D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仕様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70066-81F5-8F2A-375D-70B02190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0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2DC7B-6127-78C6-96E4-2A98B2F4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機能、力を入れたポイント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072B4-3D2E-AF15-B4E9-D1F1100B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05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7A476-A8A7-FC82-3785-3F98A542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CFDD6A-EC67-A6EC-37D0-CEE11F95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94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アプリ名</vt:lpstr>
      <vt:lpstr>仕様</vt:lpstr>
      <vt:lpstr>機能、力を入れたポイント</vt:lpstr>
      <vt:lpstr>使い方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大屋　萌奈</dc:creator>
  <cp:lastModifiedBy>大屋　萌奈</cp:lastModifiedBy>
  <cp:revision>2</cp:revision>
  <dcterms:created xsi:type="dcterms:W3CDTF">2024-01-25T04:21:42Z</dcterms:created>
  <dcterms:modified xsi:type="dcterms:W3CDTF">2024-01-25T04:23:22Z</dcterms:modified>
</cp:coreProperties>
</file>