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16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 smtClean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90150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</a:t>
              </a:r>
              <a:r>
                <a:rPr lang="en-US" sz="825" dirty="0">
                  <a:solidFill>
                    <a:schemeClr val="bg1"/>
                  </a:solidFill>
                </a:rPr>
                <a:t>Avionics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2061778" y="270504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55560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Chief Technical Officer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55560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98529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Proficient in Manufacturing</a:t>
              </a:r>
              <a:endParaRPr lang="en-US" sz="907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3000" y="3570834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6875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1150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3000" y="4146340"/>
            <a:ext cx="1143942" cy="449136"/>
            <a:chOff x="2810778" y="3090121"/>
            <a:chExt cx="1386596" cy="54440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Proficient in CFD/FEA/SW</a:t>
              </a:r>
              <a:endParaRPr lang="en-US" sz="990" b="1" dirty="0">
                <a:solidFill>
                  <a:prstClr val="black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 smtClean="0">
                  <a:solidFill>
                    <a:schemeClr val="bg1"/>
                  </a:solidFill>
                </a:rPr>
                <a:t>Thrust Vectoring </a:t>
              </a:r>
              <a:r>
                <a:rPr lang="en-US" sz="825" dirty="0">
                  <a:solidFill>
                    <a:schemeClr val="bg1"/>
                  </a:solidFill>
                </a:rPr>
                <a:t>Lead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61957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smtClean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 smtClean="0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4137464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smtClean="0">
                  <a:solidFill>
                    <a:prstClr val="black"/>
                  </a:solidFill>
                </a:rPr>
                <a:t>Kristian Comer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3199" y="5424714"/>
            <a:ext cx="9159581" cy="785812"/>
            <a:chOff x="10803068" y="-1023211"/>
            <a:chExt cx="9159581" cy="785812"/>
          </a:xfrm>
        </p:grpSpPr>
        <p:pic>
          <p:nvPicPr>
            <p:cNvPr id="195" name="Picture 194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9404" y="-1023211"/>
              <a:ext cx="2734628" cy="785812"/>
            </a:xfrm>
            <a:prstGeom prst="rect">
              <a:avLst/>
            </a:prstGeom>
          </p:spPr>
        </p:pic>
        <p:pic>
          <p:nvPicPr>
            <p:cNvPr id="196" name="Picture 195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8021" y="-1023211"/>
              <a:ext cx="2734628" cy="785812"/>
            </a:xfrm>
            <a:prstGeom prst="rect">
              <a:avLst/>
            </a:prstGeom>
          </p:spPr>
        </p:pic>
        <p:pic>
          <p:nvPicPr>
            <p:cNvPr id="67" name="Picture 66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3107" y="-1023211"/>
              <a:ext cx="2734628" cy="785812"/>
            </a:xfrm>
            <a:prstGeom prst="rect">
              <a:avLst/>
            </a:prstGeom>
          </p:spPr>
        </p:pic>
        <p:pic>
          <p:nvPicPr>
            <p:cNvPr id="68" name="Picture 67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67535" y="-1023211"/>
              <a:ext cx="2734628" cy="785812"/>
            </a:xfrm>
            <a:prstGeom prst="rect">
              <a:avLst/>
            </a:prstGeom>
          </p:spPr>
        </p:pic>
        <p:pic>
          <p:nvPicPr>
            <p:cNvPr id="91" name="Picture 90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3068" y="-1023211"/>
              <a:ext cx="2734628" cy="785812"/>
            </a:xfrm>
            <a:prstGeom prst="rect">
              <a:avLst/>
            </a:prstGeom>
          </p:spPr>
        </p:pic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0764" y="3605856"/>
            <a:ext cx="1144735" cy="449136"/>
            <a:chOff x="9744174" y="3090121"/>
            <a:chExt cx="1387558" cy="54440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 smtClean="0">
                  <a:solidFill>
                    <a:schemeClr val="tx1"/>
                  </a:solidFill>
                </a:rPr>
                <a:t>Civil Engineer</a:t>
              </a:r>
              <a:endParaRPr lang="en-US" sz="99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 smtClean="0">
                  <a:solidFill>
                    <a:schemeClr val="bg1"/>
                  </a:solidFill>
                </a:rPr>
                <a:t>Control Bunker Dev. Lead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1394457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8460644" y="6177196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578603" y="208644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578603" y="285480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578603" y="4383255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578602" y="5146919"/>
            <a:ext cx="2695259" cy="5493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578601" y="5910586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578603" y="3619589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681570" y="2440414"/>
            <a:ext cx="2917424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3681571" y="5509203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387558" y="3810027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273862" y="2361133"/>
            <a:ext cx="407708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273862" y="2715105"/>
            <a:ext cx="407708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273862" y="2715105"/>
            <a:ext cx="407708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273862" y="2715105"/>
            <a:ext cx="407708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273861" y="2715105"/>
            <a:ext cx="407709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273860" y="5783894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273861" y="5421610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273862" y="4657946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273862" y="3894280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6598994" y="2715105"/>
            <a:ext cx="788564" cy="144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598994" y="4160893"/>
            <a:ext cx="788564" cy="1623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273862" y="3894280"/>
            <a:ext cx="4113696" cy="266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273862" y="4160893"/>
            <a:ext cx="4113696" cy="497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106199" y="4474511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106199" y="3709570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919063" y="653075"/>
            <a:ext cx="6815039" cy="218566"/>
            <a:chOff x="693588" y="6385235"/>
            <a:chExt cx="315537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6875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1150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146</Words>
  <Application>Microsoft Office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Engineering roles 2019-2020 Senior Design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2019-09-07T19:50:45Z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