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7315200" cy="914400" type="bann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552" y="2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7578F-67E0-4205-B2EA-CFE49AF3731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915400" y="1143000"/>
            <a:ext cx="2468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C20E7-9671-45F0-836D-53E56406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97510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395021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592531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790042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987552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1185062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1382573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580083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C20E7-9671-45F0-836D-53E56406B6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1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"/>
            <a:ext cx="54864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272"/>
            <a:ext cx="54864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0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0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8683"/>
            <a:ext cx="1577340" cy="774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8683"/>
            <a:ext cx="4640580" cy="77491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7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27965"/>
            <a:ext cx="630936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11928"/>
            <a:ext cx="630936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3417"/>
            <a:ext cx="3108960" cy="5801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3417"/>
            <a:ext cx="3108960" cy="5801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3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683"/>
            <a:ext cx="6309360" cy="1767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224155"/>
            <a:ext cx="3094672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334010"/>
            <a:ext cx="3094672" cy="4912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4155"/>
            <a:ext cx="3109913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34010"/>
            <a:ext cx="3109913" cy="49127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8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3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"/>
            <a:ext cx="235934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1657"/>
            <a:ext cx="370332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"/>
            <a:ext cx="235934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"/>
            <a:ext cx="235934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1657"/>
            <a:ext cx="370332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"/>
            <a:ext cx="235934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8683"/>
            <a:ext cx="630936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3417"/>
            <a:ext cx="630936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47514"/>
            <a:ext cx="16459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47514"/>
            <a:ext cx="246888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47514"/>
            <a:ext cx="16459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arry night backgroun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12"/>
          <a:stretch/>
        </p:blipFill>
        <p:spPr bwMode="auto">
          <a:xfrm>
            <a:off x="0" y="0"/>
            <a:ext cx="73152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3" y="53258"/>
            <a:ext cx="1488873" cy="807882"/>
          </a:xfrm>
          <a:prstGeom prst="rect">
            <a:avLst/>
          </a:prstGeom>
          <a:effectLst/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2786679" y="213598"/>
            <a:ext cx="4528521" cy="4872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21890" rtl="0" eaLnBrk="1" latinLnBrk="0" hangingPunct="1">
              <a:lnSpc>
                <a:spcPct val="90000"/>
              </a:lnSpc>
              <a:spcBef>
                <a:spcPts val="133"/>
              </a:spcBef>
              <a:buFont typeface="Arial" panose="020B0604020202020204" pitchFamily="34" charset="0"/>
              <a:buNone/>
              <a:defRPr sz="3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5" indent="0" algn="ctr" defTabSz="121890" rtl="0" eaLnBrk="1" latinLnBrk="0" hangingPunct="1">
              <a:lnSpc>
                <a:spcPct val="90000"/>
              </a:lnSpc>
              <a:spcBef>
                <a:spcPts val="67"/>
              </a:spcBef>
              <a:buFont typeface="Arial" panose="020B0604020202020204" pitchFamily="34" charset="0"/>
              <a:buNone/>
              <a:defRPr sz="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0" indent="0" algn="ctr" defTabSz="121890" rtl="0" eaLnBrk="1" latinLnBrk="0" hangingPunct="1">
              <a:lnSpc>
                <a:spcPct val="90000"/>
              </a:lnSpc>
              <a:spcBef>
                <a:spcPts val="67"/>
              </a:spcBef>
              <a:buFont typeface="Arial" panose="020B0604020202020204" pitchFamily="34" charset="0"/>
              <a:buNone/>
              <a:defRPr sz="2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34" indent="0" algn="ctr" defTabSz="121890" rtl="0" eaLnBrk="1" latinLnBrk="0" hangingPunct="1">
              <a:lnSpc>
                <a:spcPct val="90000"/>
              </a:lnSpc>
              <a:spcBef>
                <a:spcPts val="67"/>
              </a:spcBef>
              <a:buFont typeface="Arial" panose="020B0604020202020204" pitchFamily="34" charset="0"/>
              <a:buNone/>
              <a:defRPr sz="2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9" indent="0" algn="ctr" defTabSz="121890" rtl="0" eaLnBrk="1" latinLnBrk="0" hangingPunct="1">
              <a:lnSpc>
                <a:spcPct val="90000"/>
              </a:lnSpc>
              <a:spcBef>
                <a:spcPts val="67"/>
              </a:spcBef>
              <a:buFont typeface="Arial" panose="020B0604020202020204" pitchFamily="34" charset="0"/>
              <a:buNone/>
              <a:defRPr sz="2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24" indent="0" algn="ctr" defTabSz="121890" rtl="0" eaLnBrk="1" latinLnBrk="0" hangingPunct="1">
              <a:lnSpc>
                <a:spcPct val="90000"/>
              </a:lnSpc>
              <a:spcBef>
                <a:spcPts val="67"/>
              </a:spcBef>
              <a:buFont typeface="Arial" panose="020B0604020202020204" pitchFamily="34" charset="0"/>
              <a:buNone/>
              <a:defRPr sz="2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69" indent="0" algn="ctr" defTabSz="121890" rtl="0" eaLnBrk="1" latinLnBrk="0" hangingPunct="1">
              <a:lnSpc>
                <a:spcPct val="90000"/>
              </a:lnSpc>
              <a:spcBef>
                <a:spcPts val="67"/>
              </a:spcBef>
              <a:buFont typeface="Arial" panose="020B0604020202020204" pitchFamily="34" charset="0"/>
              <a:buNone/>
              <a:defRPr sz="2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13" indent="0" algn="ctr" defTabSz="121890" rtl="0" eaLnBrk="1" latinLnBrk="0" hangingPunct="1">
              <a:lnSpc>
                <a:spcPct val="90000"/>
              </a:lnSpc>
              <a:spcBef>
                <a:spcPts val="67"/>
              </a:spcBef>
              <a:buFont typeface="Arial" panose="020B0604020202020204" pitchFamily="34" charset="0"/>
              <a:buNone/>
              <a:defRPr sz="2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58" indent="0" algn="ctr" defTabSz="121890" rtl="0" eaLnBrk="1" latinLnBrk="0" hangingPunct="1">
              <a:lnSpc>
                <a:spcPct val="90000"/>
              </a:lnSpc>
              <a:spcBef>
                <a:spcPts val="67"/>
              </a:spcBef>
              <a:buFont typeface="Arial" panose="020B0604020202020204" pitchFamily="34" charset="0"/>
              <a:buNone/>
              <a:defRPr sz="2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New Hampshire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Students for the Exploration and Development of Space</a:t>
            </a:r>
            <a:endParaRPr lang="en-US" sz="1400" b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1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13</Words>
  <Application>Microsoft Office PowerPoint</Application>
  <PresentationFormat>Banner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New Hampshire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UNH SEDS</dc:title>
  <dc:creator>Nitschelm, Charlie J</dc:creator>
  <cp:lastModifiedBy>Nitschelm, Charlie J</cp:lastModifiedBy>
  <cp:revision>24</cp:revision>
  <dcterms:created xsi:type="dcterms:W3CDTF">2018-05-23T02:44:55Z</dcterms:created>
  <dcterms:modified xsi:type="dcterms:W3CDTF">2019-08-28T14:55:42Z</dcterms:modified>
</cp:coreProperties>
</file>