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9"/>
  </p:notes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6A49C-1803-4A28-8D90-751DD6DAEE6E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B73CA-6BB4-4522-8FCA-39CDE4F2A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00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45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98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53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1076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04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50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51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26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03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3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2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36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35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2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76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5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5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C4FF77B-AB05-463F-8388-E3EF4DCD9159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175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1675" y="103707"/>
            <a:ext cx="7787054" cy="1111013"/>
          </a:xfrm>
        </p:spPr>
        <p:txBody>
          <a:bodyPr>
            <a:noAutofit/>
          </a:bodyPr>
          <a:lstStyle/>
          <a:p>
            <a:r>
              <a:rPr lang="en-US" sz="72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UNH SEDS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3202" y="4531735"/>
            <a:ext cx="9144000" cy="1064231"/>
          </a:xfrm>
        </p:spPr>
        <p:txBody>
          <a:bodyPr>
            <a:normAutofit/>
          </a:bodyPr>
          <a:lstStyle/>
          <a:p>
            <a:r>
              <a:rPr lang="en-US" sz="2400" b="1" cap="none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Finance Incentive Program</a:t>
            </a:r>
            <a:endParaRPr lang="en-US" sz="2400" b="1" cap="none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527" y="1472476"/>
            <a:ext cx="2764520" cy="285403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5" name="Group 4"/>
          <p:cNvGrpSpPr/>
          <p:nvPr/>
        </p:nvGrpSpPr>
        <p:grpSpPr>
          <a:xfrm>
            <a:off x="-1" y="5853722"/>
            <a:ext cx="12192001" cy="1004277"/>
            <a:chOff x="0" y="2667000"/>
            <a:chExt cx="12192001" cy="1524000"/>
          </a:xfrm>
        </p:grpSpPr>
        <p:pic>
          <p:nvPicPr>
            <p:cNvPr id="6" name="Picture 2" descr="Image result for starry night background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12"/>
            <a:stretch/>
          </p:blipFill>
          <p:spPr bwMode="auto">
            <a:xfrm>
              <a:off x="0" y="2667000"/>
              <a:ext cx="12192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07" y="2755764"/>
              <a:ext cx="1755480" cy="1346470"/>
            </a:xfrm>
            <a:prstGeom prst="rect">
              <a:avLst/>
            </a:prstGeom>
            <a:effectLst/>
          </p:spPr>
        </p:pic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4644466" y="2755764"/>
              <a:ext cx="7547535" cy="812006"/>
            </a:xfrm>
            <a:prstGeom prst="rect">
              <a:avLst/>
            </a:prstGeom>
          </p:spPr>
          <p:txBody>
            <a:bodyPr vert="horz" lIns="152400" tIns="76200" rIns="152400" bIns="76200" rtlCol="0">
              <a:noAutofit/>
            </a:bodyPr>
            <a:lstStyle>
              <a:lvl1pPr marL="0" indent="0" algn="ctr" defTabSz="121890" rtl="0" eaLnBrk="1" latinLnBrk="0" hangingPunct="1">
                <a:lnSpc>
                  <a:spcPct val="90000"/>
                </a:lnSpc>
                <a:spcBef>
                  <a:spcPts val="133"/>
                </a:spcBef>
                <a:buFont typeface="Arial" panose="020B0604020202020204" pitchFamily="34" charset="0"/>
                <a:buNone/>
                <a:defRPr sz="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5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0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University of New Hampshire</a:t>
              </a:r>
            </a:p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Students for the Exploration and Development of Space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709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1" y="5853722"/>
            <a:ext cx="12192001" cy="1004277"/>
            <a:chOff x="0" y="2667000"/>
            <a:chExt cx="12192001" cy="1524000"/>
          </a:xfrm>
        </p:grpSpPr>
        <p:pic>
          <p:nvPicPr>
            <p:cNvPr id="6" name="Picture 2" descr="Image result for starry night background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12"/>
            <a:stretch/>
          </p:blipFill>
          <p:spPr bwMode="auto">
            <a:xfrm>
              <a:off x="0" y="2667000"/>
              <a:ext cx="12192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07" y="2755764"/>
              <a:ext cx="1755480" cy="1346470"/>
            </a:xfrm>
            <a:prstGeom prst="rect">
              <a:avLst/>
            </a:prstGeom>
            <a:effectLst/>
          </p:spPr>
        </p:pic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4644466" y="2755764"/>
              <a:ext cx="7547535" cy="812006"/>
            </a:xfrm>
            <a:prstGeom prst="rect">
              <a:avLst/>
            </a:prstGeom>
          </p:spPr>
          <p:txBody>
            <a:bodyPr vert="horz" lIns="152400" tIns="76200" rIns="152400" bIns="76200" rtlCol="0">
              <a:noAutofit/>
            </a:bodyPr>
            <a:lstStyle>
              <a:lvl1pPr marL="0" indent="0" algn="ctr" defTabSz="121890" rtl="0" eaLnBrk="1" latinLnBrk="0" hangingPunct="1">
                <a:lnSpc>
                  <a:spcPct val="90000"/>
                </a:lnSpc>
                <a:spcBef>
                  <a:spcPts val="133"/>
                </a:spcBef>
                <a:buFont typeface="Arial" panose="020B0604020202020204" pitchFamily="34" charset="0"/>
                <a:buNone/>
                <a:defRPr sz="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5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0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University of New Hampshire</a:t>
              </a:r>
            </a:p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Students for the Exploration and Development of Space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341686" y="420496"/>
            <a:ext cx="20234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Rules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1686" y="1617785"/>
            <a:ext cx="9284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levels MUST be met, and as a new one is achieved, the other ones are gone.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Non-monetary donations will be estimated for their worth to the team if not received.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This is mostly a team-based competition (explained later).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19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1" y="5853722"/>
            <a:ext cx="12192001" cy="1004277"/>
            <a:chOff x="0" y="2667000"/>
            <a:chExt cx="12192001" cy="1524000"/>
          </a:xfrm>
        </p:grpSpPr>
        <p:pic>
          <p:nvPicPr>
            <p:cNvPr id="6" name="Picture 2" descr="Image result for starry night background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12"/>
            <a:stretch/>
          </p:blipFill>
          <p:spPr bwMode="auto">
            <a:xfrm>
              <a:off x="0" y="2667000"/>
              <a:ext cx="12192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07" y="2755764"/>
              <a:ext cx="1755480" cy="1346470"/>
            </a:xfrm>
            <a:prstGeom prst="rect">
              <a:avLst/>
            </a:prstGeom>
            <a:effectLst/>
          </p:spPr>
        </p:pic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4644466" y="2755764"/>
              <a:ext cx="7547535" cy="812006"/>
            </a:xfrm>
            <a:prstGeom prst="rect">
              <a:avLst/>
            </a:prstGeom>
          </p:spPr>
          <p:txBody>
            <a:bodyPr vert="horz" lIns="152400" tIns="76200" rIns="152400" bIns="76200" rtlCol="0">
              <a:noAutofit/>
            </a:bodyPr>
            <a:lstStyle>
              <a:lvl1pPr marL="0" indent="0" algn="ctr" defTabSz="121890" rtl="0" eaLnBrk="1" latinLnBrk="0" hangingPunct="1">
                <a:lnSpc>
                  <a:spcPct val="90000"/>
                </a:lnSpc>
                <a:spcBef>
                  <a:spcPts val="133"/>
                </a:spcBef>
                <a:buFont typeface="Arial" panose="020B0604020202020204" pitchFamily="34" charset="0"/>
                <a:buNone/>
                <a:defRPr sz="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5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0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University of New Hampshire</a:t>
              </a:r>
            </a:p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Students for the Exploration and Development of Space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341686" y="420496"/>
            <a:ext cx="64811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Level 1 - $2,500 Total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84583" y="3015514"/>
            <a:ext cx="6822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SEDS BBQ outside the shop for lunch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3238" y="1556238"/>
            <a:ext cx="468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Charlie Pain Level: 0 out of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3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1" y="5853722"/>
            <a:ext cx="12192001" cy="1004277"/>
            <a:chOff x="0" y="2667000"/>
            <a:chExt cx="12192001" cy="1524000"/>
          </a:xfrm>
        </p:grpSpPr>
        <p:pic>
          <p:nvPicPr>
            <p:cNvPr id="6" name="Picture 2" descr="Image result for starry night background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12"/>
            <a:stretch/>
          </p:blipFill>
          <p:spPr bwMode="auto">
            <a:xfrm>
              <a:off x="0" y="2667000"/>
              <a:ext cx="12192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07" y="2755764"/>
              <a:ext cx="1755480" cy="1346470"/>
            </a:xfrm>
            <a:prstGeom prst="rect">
              <a:avLst/>
            </a:prstGeom>
            <a:effectLst/>
          </p:spPr>
        </p:pic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4644466" y="2755764"/>
              <a:ext cx="7547535" cy="812006"/>
            </a:xfrm>
            <a:prstGeom prst="rect">
              <a:avLst/>
            </a:prstGeom>
          </p:spPr>
          <p:txBody>
            <a:bodyPr vert="horz" lIns="152400" tIns="76200" rIns="152400" bIns="76200" rtlCol="0">
              <a:noAutofit/>
            </a:bodyPr>
            <a:lstStyle>
              <a:lvl1pPr marL="0" indent="0" algn="ctr" defTabSz="121890" rtl="0" eaLnBrk="1" latinLnBrk="0" hangingPunct="1">
                <a:lnSpc>
                  <a:spcPct val="90000"/>
                </a:lnSpc>
                <a:spcBef>
                  <a:spcPts val="133"/>
                </a:spcBef>
                <a:buFont typeface="Arial" panose="020B0604020202020204" pitchFamily="34" charset="0"/>
                <a:buNone/>
                <a:defRPr sz="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5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0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University of New Hampshire</a:t>
              </a:r>
            </a:p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Students for the Exploration and Development of Space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341686" y="420496"/>
            <a:ext cx="64811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Level 2 - $5,000 Total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85091" y="2444612"/>
            <a:ext cx="77929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Wear </a:t>
            </a:r>
            <a:r>
              <a:rPr lang="en-US" sz="3600" dirty="0" smtClean="0"/>
              <a:t>a full-body </a:t>
            </a:r>
            <a:r>
              <a:rPr lang="en-US" sz="3600" dirty="0"/>
              <a:t>Chicken Suit the day before we leave to SpaceVision and during all </a:t>
            </a:r>
            <a:r>
              <a:rPr lang="en-US" sz="3600" dirty="0" smtClean="0"/>
              <a:t>travel (car, TSA, and airplane)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413238" y="1556238"/>
            <a:ext cx="468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Charlie Pain Level: 2 out of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19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1" y="5853722"/>
            <a:ext cx="12192001" cy="1004277"/>
            <a:chOff x="0" y="2667000"/>
            <a:chExt cx="12192001" cy="1524000"/>
          </a:xfrm>
        </p:grpSpPr>
        <p:pic>
          <p:nvPicPr>
            <p:cNvPr id="6" name="Picture 2" descr="Image result for starry night background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12"/>
            <a:stretch/>
          </p:blipFill>
          <p:spPr bwMode="auto">
            <a:xfrm>
              <a:off x="0" y="2667000"/>
              <a:ext cx="12192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07" y="2755764"/>
              <a:ext cx="1755480" cy="1346470"/>
            </a:xfrm>
            <a:prstGeom prst="rect">
              <a:avLst/>
            </a:prstGeom>
            <a:effectLst/>
          </p:spPr>
        </p:pic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4644466" y="2755764"/>
              <a:ext cx="7547535" cy="812006"/>
            </a:xfrm>
            <a:prstGeom prst="rect">
              <a:avLst/>
            </a:prstGeom>
          </p:spPr>
          <p:txBody>
            <a:bodyPr vert="horz" lIns="152400" tIns="76200" rIns="152400" bIns="76200" rtlCol="0">
              <a:noAutofit/>
            </a:bodyPr>
            <a:lstStyle>
              <a:lvl1pPr marL="0" indent="0" algn="ctr" defTabSz="121890" rtl="0" eaLnBrk="1" latinLnBrk="0" hangingPunct="1">
                <a:lnSpc>
                  <a:spcPct val="90000"/>
                </a:lnSpc>
                <a:spcBef>
                  <a:spcPts val="133"/>
                </a:spcBef>
                <a:buFont typeface="Arial" panose="020B0604020202020204" pitchFamily="34" charset="0"/>
                <a:buNone/>
                <a:defRPr sz="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5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0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University of New Hampshire</a:t>
              </a:r>
            </a:p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Students for the Exploration and Development of Space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341686" y="420496"/>
            <a:ext cx="64811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Level 3 - $7,500 Total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37545" y="2450555"/>
            <a:ext cx="938432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Dye my hair any </a:t>
            </a:r>
            <a:r>
              <a:rPr lang="en-US" sz="3200" dirty="0" smtClean="0"/>
              <a:t>color</a:t>
            </a:r>
          </a:p>
          <a:p>
            <a:endParaRPr lang="en-US" sz="3200" dirty="0"/>
          </a:p>
          <a:p>
            <a:r>
              <a:rPr lang="en-US" sz="3200" dirty="0" smtClean="0"/>
              <a:t>Rules:</a:t>
            </a:r>
            <a:endParaRPr lang="en-US" sz="3200" dirty="0"/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Can not be dyed during SpaceVision or IAC.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Can get it removed after 2 weeks time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3238" y="1556238"/>
            <a:ext cx="468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Charlie Pain Level: 3 out of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10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1" y="5853722"/>
            <a:ext cx="12192001" cy="1004277"/>
            <a:chOff x="0" y="2667000"/>
            <a:chExt cx="12192001" cy="1524000"/>
          </a:xfrm>
        </p:grpSpPr>
        <p:pic>
          <p:nvPicPr>
            <p:cNvPr id="6" name="Picture 2" descr="Image result for starry night background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12"/>
            <a:stretch/>
          </p:blipFill>
          <p:spPr bwMode="auto">
            <a:xfrm>
              <a:off x="0" y="2667000"/>
              <a:ext cx="12192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07" y="2755764"/>
              <a:ext cx="1755480" cy="1346470"/>
            </a:xfrm>
            <a:prstGeom prst="rect">
              <a:avLst/>
            </a:prstGeom>
            <a:effectLst/>
          </p:spPr>
        </p:pic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4644466" y="2755764"/>
              <a:ext cx="7547535" cy="812006"/>
            </a:xfrm>
            <a:prstGeom prst="rect">
              <a:avLst/>
            </a:prstGeom>
          </p:spPr>
          <p:txBody>
            <a:bodyPr vert="horz" lIns="152400" tIns="76200" rIns="152400" bIns="76200" rtlCol="0">
              <a:noAutofit/>
            </a:bodyPr>
            <a:lstStyle>
              <a:lvl1pPr marL="0" indent="0" algn="ctr" defTabSz="121890" rtl="0" eaLnBrk="1" latinLnBrk="0" hangingPunct="1">
                <a:lnSpc>
                  <a:spcPct val="90000"/>
                </a:lnSpc>
                <a:spcBef>
                  <a:spcPts val="133"/>
                </a:spcBef>
                <a:buFont typeface="Arial" panose="020B0604020202020204" pitchFamily="34" charset="0"/>
                <a:buNone/>
                <a:defRPr sz="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5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0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University of New Hampshire</a:t>
              </a:r>
            </a:p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Students for the Exploration and Development of Space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341686" y="420496"/>
            <a:ext cx="723728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Level 4 - $10,000 Total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81506" y="2937733"/>
            <a:ext cx="93755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Get a tattoo chosen by the team </a:t>
            </a:r>
            <a:r>
              <a:rPr lang="en-US" sz="4000" dirty="0" smtClean="0"/>
              <a:t>in secret (lower </a:t>
            </a:r>
            <a:r>
              <a:rPr lang="en-US" sz="4000" dirty="0"/>
              <a:t>back or ankle)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413238" y="1556238"/>
            <a:ext cx="468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Charlie Pain Level: 5 out of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56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1" y="5853722"/>
            <a:ext cx="12192001" cy="1004277"/>
            <a:chOff x="0" y="2667000"/>
            <a:chExt cx="12192001" cy="1524000"/>
          </a:xfrm>
        </p:grpSpPr>
        <p:pic>
          <p:nvPicPr>
            <p:cNvPr id="6" name="Picture 2" descr="Image result for starry night background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12"/>
            <a:stretch/>
          </p:blipFill>
          <p:spPr bwMode="auto">
            <a:xfrm>
              <a:off x="0" y="2667000"/>
              <a:ext cx="12192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07" y="2755764"/>
              <a:ext cx="1755480" cy="1346470"/>
            </a:xfrm>
            <a:prstGeom prst="rect">
              <a:avLst/>
            </a:prstGeom>
            <a:effectLst/>
          </p:spPr>
        </p:pic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4644466" y="2755764"/>
              <a:ext cx="7547535" cy="812006"/>
            </a:xfrm>
            <a:prstGeom prst="rect">
              <a:avLst/>
            </a:prstGeom>
          </p:spPr>
          <p:txBody>
            <a:bodyPr vert="horz" lIns="152400" tIns="76200" rIns="152400" bIns="76200" rtlCol="0">
              <a:noAutofit/>
            </a:bodyPr>
            <a:lstStyle>
              <a:lvl1pPr marL="0" indent="0" algn="ctr" defTabSz="121890" rtl="0" eaLnBrk="1" latinLnBrk="0" hangingPunct="1">
                <a:lnSpc>
                  <a:spcPct val="90000"/>
                </a:lnSpc>
                <a:spcBef>
                  <a:spcPts val="133"/>
                </a:spcBef>
                <a:buFont typeface="Arial" panose="020B0604020202020204" pitchFamily="34" charset="0"/>
                <a:buNone/>
                <a:defRPr sz="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5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0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University of New Hampshire</a:t>
              </a:r>
            </a:p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Students for the Exploration and Development of Space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341686" y="420496"/>
            <a:ext cx="723728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Level 5 - $15,000 Total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99391" y="2630003"/>
            <a:ext cx="70367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I will do everything from above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413238" y="1556238"/>
            <a:ext cx="468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Charlie Pain Level: 6 out of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03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2619</TotalTime>
  <Words>281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Calisto MT</vt:lpstr>
      <vt:lpstr>Trebuchet MS</vt:lpstr>
      <vt:lpstr>Wingdings 2</vt:lpstr>
      <vt:lpstr>Slate</vt:lpstr>
      <vt:lpstr>UNH SEDS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UNH SEDS</dc:title>
  <dc:creator>Nitschelm, Charlie J</dc:creator>
  <cp:lastModifiedBy>Nitschelm, Charlie J</cp:lastModifiedBy>
  <cp:revision>37</cp:revision>
  <dcterms:created xsi:type="dcterms:W3CDTF">2019-04-03T21:17:49Z</dcterms:created>
  <dcterms:modified xsi:type="dcterms:W3CDTF">2019-09-05T21:05:02Z</dcterms:modified>
</cp:coreProperties>
</file>