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0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6A49C-1803-4A28-8D90-751DD6DAEE6E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B73CA-6BB4-4522-8FCA-39CDE4F2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0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4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9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5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1076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04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50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51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26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0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3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3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3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2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7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5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5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C4FF77B-AB05-463F-8388-E3EF4DCD9159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17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1675" y="103707"/>
            <a:ext cx="7787054" cy="1111013"/>
          </a:xfrm>
        </p:spPr>
        <p:txBody>
          <a:bodyPr>
            <a:noAutofit/>
          </a:bodyPr>
          <a:lstStyle/>
          <a:p>
            <a:r>
              <a:rPr lang="en-US" sz="72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UNH SEDS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202" y="4531735"/>
            <a:ext cx="9144000" cy="1064231"/>
          </a:xfrm>
        </p:spPr>
        <p:txBody>
          <a:bodyPr>
            <a:normAutofit/>
          </a:bodyPr>
          <a:lstStyle/>
          <a:p>
            <a:r>
              <a:rPr lang="en-US" sz="2400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Finance Incentive Program</a:t>
            </a:r>
            <a:endParaRPr lang="en-US" sz="24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527" y="1472476"/>
            <a:ext cx="2764520" cy="28540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70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1686" y="420496"/>
            <a:ext cx="20234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Rules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686" y="1617785"/>
            <a:ext cx="9284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levels MUST be met, and as a new one is achieved, the other ones are gone.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Non-monetary donations will be estimated for their </a:t>
            </a:r>
            <a:r>
              <a:rPr lang="en-US" dirty="0" smtClean="0"/>
              <a:t>worth/expected worth in the future </a:t>
            </a:r>
            <a:r>
              <a:rPr lang="en-US" dirty="0" smtClean="0"/>
              <a:t>to the </a:t>
            </a:r>
            <a:r>
              <a:rPr lang="en-US" dirty="0" smtClean="0"/>
              <a:t>team.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This is mostly a team-based competition (explained later).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Contest will end October 14</a:t>
            </a:r>
            <a:r>
              <a:rPr lang="en-US" baseline="30000" dirty="0" smtClean="0"/>
              <a:t>th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119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1686" y="420496"/>
            <a:ext cx="64811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Level 1 - 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$5,000 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Total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84583" y="3015514"/>
            <a:ext cx="6822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SEDS BBQ outside the shop for lunch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4445" y="1519466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Charlie Pain Level: 0 out of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1686" y="420496"/>
            <a:ext cx="64811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Level 2 - 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$8,000 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Total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5091" y="2444612"/>
            <a:ext cx="77929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Wear </a:t>
            </a:r>
            <a:r>
              <a:rPr lang="en-US" sz="3600" dirty="0" smtClean="0"/>
              <a:t>a full-body </a:t>
            </a:r>
            <a:r>
              <a:rPr lang="en-US" sz="3600" dirty="0"/>
              <a:t>Chicken Suit the day before we leave to SpaceVision and during all </a:t>
            </a:r>
            <a:r>
              <a:rPr lang="en-US" sz="3600" dirty="0" smtClean="0"/>
              <a:t>travel (car, TSA, and airplane)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413238" y="1556238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Charlie Pain Level: 2 out of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9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1686" y="420496"/>
            <a:ext cx="70350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Level 3 - 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$12,000 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Total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7545" y="2450555"/>
            <a:ext cx="938432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Dye my hair any </a:t>
            </a:r>
            <a:r>
              <a:rPr lang="en-US" sz="3200" dirty="0" smtClean="0"/>
              <a:t>color</a:t>
            </a:r>
          </a:p>
          <a:p>
            <a:endParaRPr lang="en-US" sz="3200" dirty="0"/>
          </a:p>
          <a:p>
            <a:r>
              <a:rPr lang="en-US" sz="3200" dirty="0" smtClean="0"/>
              <a:t>Rules:</a:t>
            </a: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Can not be dyed during SpaceVision or IAC.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Can get it removed after 2 weeks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238" y="1556238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Charlie Pain Level: 3 out of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10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1686" y="420496"/>
            <a:ext cx="723728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Level 4 - $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16,000 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Total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81506" y="2937733"/>
            <a:ext cx="93755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Get a tattoo chosen by the team </a:t>
            </a:r>
            <a:r>
              <a:rPr lang="en-US" sz="4000" dirty="0" smtClean="0"/>
              <a:t>in secret (lower </a:t>
            </a:r>
            <a:r>
              <a:rPr lang="en-US" sz="4000" dirty="0"/>
              <a:t>back or ankle)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238" y="1556238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Charlie Pain Level: 5 out of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6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1686" y="420496"/>
            <a:ext cx="723728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Level 5 - 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$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,000 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Total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9391" y="2630003"/>
            <a:ext cx="70367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I will do everything from above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413238" y="1556238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Charlie Pain Level: 6 out of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03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Richest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2355974"/>
          </a:xfrm>
        </p:spPr>
        <p:txBody>
          <a:bodyPr/>
          <a:lstStyle/>
          <a:p>
            <a:pPr marL="36900" indent="0">
              <a:buNone/>
            </a:pPr>
            <a:r>
              <a:rPr lang="en-US" dirty="0" smtClean="0"/>
              <a:t>Whoever raises the most money receives: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All expenses paid to SpaceVision from UNH SEDS </a:t>
            </a:r>
            <a:r>
              <a:rPr lang="en-US" dirty="0" err="1"/>
              <a:t>fo</a:t>
            </a:r>
            <a:r>
              <a:rPr lang="en-US" dirty="0"/>
              <a:t> </a:t>
            </a:r>
            <a:r>
              <a:rPr lang="en-US" dirty="0" err="1" smtClean="0"/>
              <a:t>sho</a:t>
            </a:r>
            <a:endParaRPr lang="en-US" dirty="0" smtClean="0"/>
          </a:p>
          <a:p>
            <a:pPr marL="4941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21 - all expenses paid bar night from </a:t>
            </a:r>
            <a:r>
              <a:rPr lang="en-US" dirty="0" smtClean="0"/>
              <a:t>Charlie</a:t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dirty="0"/>
              <a:t>not - I will buy liquor for you up to 30 </a:t>
            </a:r>
            <a:r>
              <a:rPr lang="en-US" dirty="0" smtClean="0"/>
              <a:t>bucks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 smtClean="0"/>
              <a:t>I </a:t>
            </a:r>
            <a:r>
              <a:rPr lang="en-US" dirty="0"/>
              <a:t>will remember what you did and will owe you one (1 Nitschelm buck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882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2656</TotalTime>
  <Words>318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Calisto MT</vt:lpstr>
      <vt:lpstr>Trebuchet MS</vt:lpstr>
      <vt:lpstr>Wingdings 2</vt:lpstr>
      <vt:lpstr>Slate</vt:lpstr>
      <vt:lpstr>UNH SEDS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Richest Engineer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UNH SEDS</dc:title>
  <dc:creator>Nitschelm, Charlie J</dc:creator>
  <cp:lastModifiedBy>Nitschelm, Charlie J</cp:lastModifiedBy>
  <cp:revision>43</cp:revision>
  <dcterms:created xsi:type="dcterms:W3CDTF">2019-04-03T21:17:49Z</dcterms:created>
  <dcterms:modified xsi:type="dcterms:W3CDTF">2019-09-08T17:26:50Z</dcterms:modified>
</cp:coreProperties>
</file>