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0" r:id="rId5"/>
    <p:sldId id="262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6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90150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061778" y="270504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55560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Chief Technical Officer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55560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98529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Proficient in Manufacturing</a:t>
              </a:r>
              <a:endParaRPr lang="en-US" sz="907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3000" y="3570834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6875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1150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3000" y="4146340"/>
            <a:ext cx="1143942" cy="449136"/>
            <a:chOff x="2810778" y="3090121"/>
            <a:chExt cx="1386596" cy="54440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Proficient in CFD/FEA/SW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 smtClean="0">
                  <a:solidFill>
                    <a:schemeClr val="bg1"/>
                  </a:solidFill>
                </a:rPr>
                <a:t>Thrust Vectoring </a:t>
              </a:r>
              <a:r>
                <a:rPr lang="en-US" sz="825" dirty="0">
                  <a:solidFill>
                    <a:schemeClr val="bg1"/>
                  </a:solidFill>
                </a:rPr>
                <a:t>Lead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61957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 smtClean="0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4137464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Kristian Comer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3199" y="5424714"/>
            <a:ext cx="9159581" cy="785812"/>
            <a:chOff x="10803068" y="-1023211"/>
            <a:chExt cx="9159581" cy="785812"/>
          </a:xfrm>
        </p:grpSpPr>
        <p:pic>
          <p:nvPicPr>
            <p:cNvPr id="195" name="Picture 194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04" y="-1023211"/>
              <a:ext cx="2734628" cy="785812"/>
            </a:xfrm>
            <a:prstGeom prst="rect">
              <a:avLst/>
            </a:prstGeom>
          </p:spPr>
        </p:pic>
        <p:pic>
          <p:nvPicPr>
            <p:cNvPr id="196" name="Picture 195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8021" y="-1023211"/>
              <a:ext cx="2734628" cy="785812"/>
            </a:xfrm>
            <a:prstGeom prst="rect">
              <a:avLst/>
            </a:prstGeom>
          </p:spPr>
        </p:pic>
        <p:pic>
          <p:nvPicPr>
            <p:cNvPr id="67" name="Picture 66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3107" y="-1023211"/>
              <a:ext cx="2734628" cy="785812"/>
            </a:xfrm>
            <a:prstGeom prst="rect">
              <a:avLst/>
            </a:prstGeom>
          </p:spPr>
        </p:pic>
        <p:pic>
          <p:nvPicPr>
            <p:cNvPr id="68" name="Picture 67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7535" y="-1023211"/>
              <a:ext cx="2734628" cy="785812"/>
            </a:xfrm>
            <a:prstGeom prst="rect">
              <a:avLst/>
            </a:prstGeom>
          </p:spPr>
        </p:pic>
        <p:pic>
          <p:nvPicPr>
            <p:cNvPr id="91" name="Picture 90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3068" y="-1023211"/>
              <a:ext cx="2734628" cy="785812"/>
            </a:xfrm>
            <a:prstGeom prst="rect">
              <a:avLst/>
            </a:prstGeom>
          </p:spPr>
        </p:pic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0764" y="3605856"/>
            <a:ext cx="1144735" cy="449136"/>
            <a:chOff x="9744174" y="3090121"/>
            <a:chExt cx="1387558" cy="54440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 smtClean="0">
                  <a:solidFill>
                    <a:schemeClr val="tx1"/>
                  </a:solidFill>
                </a:rPr>
                <a:t>Civil Engineer</a:t>
              </a:r>
              <a:endParaRPr lang="en-US" sz="99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 smtClean="0">
                  <a:solidFill>
                    <a:schemeClr val="bg1"/>
                  </a:solidFill>
                </a:rPr>
                <a:t>Control Bunker Dev. Lead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</a:t>
            </a:r>
            <a:r>
              <a:rPr lang="en-US" sz="2310" dirty="0" smtClean="0">
                <a:solidFill>
                  <a:schemeClr val="tx2"/>
                </a:solidFill>
              </a:rPr>
              <a:t>SECTION GOALS</a:t>
            </a:r>
            <a:r>
              <a:rPr lang="en-US" sz="2310" dirty="0">
                <a:solidFill>
                  <a:schemeClr val="tx2"/>
                </a:solidFill>
              </a:rPr>
              <a:t/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Chief Technical Officer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0690" y="5960133"/>
            <a:ext cx="9338692" cy="785812"/>
            <a:chOff x="11302689" y="-1023211"/>
            <a:chExt cx="9338692" cy="785812"/>
          </a:xfrm>
        </p:grpSpPr>
        <p:pic>
          <p:nvPicPr>
            <p:cNvPr id="195" name="Picture 194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04" y="-1023211"/>
              <a:ext cx="2734628" cy="785812"/>
            </a:xfrm>
            <a:prstGeom prst="rect">
              <a:avLst/>
            </a:prstGeom>
          </p:spPr>
        </p:pic>
        <p:pic>
          <p:nvPicPr>
            <p:cNvPr id="196" name="Picture 195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6753" y="-1023211"/>
              <a:ext cx="2734628" cy="785812"/>
            </a:xfrm>
            <a:prstGeom prst="rect">
              <a:avLst/>
            </a:prstGeom>
          </p:spPr>
        </p:pic>
        <p:pic>
          <p:nvPicPr>
            <p:cNvPr id="68" name="Picture 67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9572" y="-1023211"/>
              <a:ext cx="2734628" cy="785812"/>
            </a:xfrm>
            <a:prstGeom prst="rect">
              <a:avLst/>
            </a:prstGeom>
          </p:spPr>
        </p:pic>
        <p:pic>
          <p:nvPicPr>
            <p:cNvPr id="91" name="Picture 90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2689" y="-1023211"/>
              <a:ext cx="2734628" cy="7858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manufacture and test a hybrid gimbal system to integrate with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</a:t>
            </a:r>
            <a:r>
              <a:rPr lang="en-US" sz="2310" dirty="0" smtClean="0">
                <a:solidFill>
                  <a:schemeClr val="tx2"/>
                </a:solidFill>
              </a:rPr>
              <a:t>goals</a:t>
            </a:r>
            <a:br>
              <a:rPr lang="en-US" sz="2310" dirty="0" smtClean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</a:t>
            </a:r>
            <a:r>
              <a:rPr lang="en-US" sz="1485" dirty="0" smtClean="0">
                <a:solidFill>
                  <a:schemeClr val="bg1"/>
                </a:solidFill>
              </a:rPr>
              <a:t>system (2 year plan)</a:t>
            </a:r>
            <a:endParaRPr lang="en-US" sz="1485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033995" y="2049889"/>
            <a:ext cx="2917424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285066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626287" y="1970608"/>
            <a:ext cx="407708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407708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407708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407708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407709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6951419" y="2324580"/>
            <a:ext cx="333647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333647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3658779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3658779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437</Words>
  <Application>Microsoft Office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Engineering roles 2019-2020 Senior Design</vt:lpstr>
      <vt:lpstr>Engineering SECTION GOALS 2019-2020 Senior Design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2019-09-07T21:46:26Z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