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00C4-A3C8-4428-B966-8D3C5CBFCD3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CFB2-8B03-4635-B316-A082A203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8027" y="1468583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Treasurer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32712" y="393469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President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68027" y="2978426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Secretary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27365" y="2978426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External Outreach Lead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32160" y="1486588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Vice President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60426" y="1470845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Senior Mechanical Project Lead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24559" y="1468583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Senior Electrical Project Lead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2346" y="2978426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Internal Outreach Lead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32159" y="2232507"/>
            <a:ext cx="15378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Member at Large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6293" y="1473613"/>
            <a:ext cx="15378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Director of Media and Marketing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37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Nitschelm, Charlie J</dc:creator>
  <cp:lastModifiedBy>Nitschelm, Charlie J</cp:lastModifiedBy>
  <cp:revision>2</cp:revision>
  <dcterms:created xsi:type="dcterms:W3CDTF">2019-01-22T17:37:34Z</dcterms:created>
  <dcterms:modified xsi:type="dcterms:W3CDTF">2019-01-22T17:48:42Z</dcterms:modified>
</cp:coreProperties>
</file>