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her, Kevin J" userId="10033FFF89B592B6@LIVE.COM" providerId="AD" clId="Web-{56F817BA-5D3F-4EF7-95B7-D405E17EA02D}"/>
    <pc:docChg chg="addSld modSld">
      <pc:chgData name="Bucher, Kevin J" userId="10033FFF89B592B6@LIVE.COM" providerId="AD" clId="Web-{56F817BA-5D3F-4EF7-95B7-D405E17EA02D}" dt="2017-12-11T17:29:01.115" v="291"/>
      <pc:docMkLst>
        <pc:docMk/>
      </pc:docMkLst>
      <pc:sldChg chg="modSp">
        <pc:chgData name="Bucher, Kevin J" userId="10033FFF89B592B6@LIVE.COM" providerId="AD" clId="Web-{56F817BA-5D3F-4EF7-95B7-D405E17EA02D}" dt="2017-12-11T17:26:28.285" v="6"/>
        <pc:sldMkLst>
          <pc:docMk/>
          <pc:sldMk cId="3986600612" sldId="262"/>
        </pc:sldMkLst>
        <pc:spChg chg="mod">
          <ac:chgData name="Bucher, Kevin J" userId="10033FFF89B592B6@LIVE.COM" providerId="AD" clId="Web-{56F817BA-5D3F-4EF7-95B7-D405E17EA02D}" dt="2017-12-11T17:25:24.081" v="2"/>
          <ac:spMkLst>
            <pc:docMk/>
            <pc:sldMk cId="3986600612" sldId="262"/>
            <ac:spMk id="2" creationId="{8D7A5F1F-33DE-45B4-B90A-6659B6C42E40}"/>
          </ac:spMkLst>
        </pc:spChg>
        <pc:spChg chg="mod">
          <ac:chgData name="Bucher, Kevin J" userId="10033FFF89B592B6@LIVE.COM" providerId="AD" clId="Web-{56F817BA-5D3F-4EF7-95B7-D405E17EA02D}" dt="2017-12-11T17:26:28.285" v="6"/>
          <ac:spMkLst>
            <pc:docMk/>
            <pc:sldMk cId="3986600612" sldId="262"/>
            <ac:spMk id="3" creationId="{A90A23ED-46CB-4A7E-AC47-F80045A660CD}"/>
          </ac:spMkLst>
        </pc:spChg>
      </pc:sldChg>
      <pc:sldChg chg="modSp add replId">
        <pc:chgData name="Bucher, Kevin J" userId="10033FFF89B592B6@LIVE.COM" providerId="AD" clId="Web-{56F817BA-5D3F-4EF7-95B7-D405E17EA02D}" dt="2017-12-11T17:29:01.115" v="290"/>
        <pc:sldMkLst>
          <pc:docMk/>
          <pc:sldMk cId="966464470" sldId="263"/>
        </pc:sldMkLst>
        <pc:spChg chg="mod">
          <ac:chgData name="Bucher, Kevin J" userId="10033FFF89B592B6@LIVE.COM" providerId="AD" clId="Web-{56F817BA-5D3F-4EF7-95B7-D405E17EA02D}" dt="2017-12-11T17:26:48.504" v="25"/>
          <ac:spMkLst>
            <pc:docMk/>
            <pc:sldMk cId="966464470" sldId="263"/>
            <ac:spMk id="2" creationId="{8D7A5F1F-33DE-45B4-B90A-6659B6C42E40}"/>
          </ac:spMkLst>
        </pc:spChg>
        <pc:spChg chg="mod">
          <ac:chgData name="Bucher, Kevin J" userId="10033FFF89B592B6@LIVE.COM" providerId="AD" clId="Web-{56F817BA-5D3F-4EF7-95B7-D405E17EA02D}" dt="2017-12-11T17:29:01.115" v="290"/>
          <ac:spMkLst>
            <pc:docMk/>
            <pc:sldMk cId="966464470" sldId="263"/>
            <ac:spMk id="3" creationId="{A90A23ED-46CB-4A7E-AC47-F80045A660CD}"/>
          </ac:spMkLst>
        </pc:spChg>
      </pc:sldChg>
    </pc:docChg>
  </pc:docChgLst>
  <pc:docChgLst>
    <pc:chgData name="Bucher, Kevin J" userId="10033FFF89B592B6@LIVE.COM" providerId="AD" clId="Web-{CC4E5D37-A75F-4DCE-901A-98399349419C}"/>
    <pc:docChg chg="modSld">
      <pc:chgData name="Bucher, Kevin J" userId="10033FFF89B592B6@LIVE.COM" providerId="AD" clId="Web-{CC4E5D37-A75F-4DCE-901A-98399349419C}" dt="2017-12-11T16:43:33.904" v="266"/>
      <pc:docMkLst>
        <pc:docMk/>
      </pc:docMkLst>
      <pc:sldChg chg="addSp delSp modSp">
        <pc:chgData name="Bucher, Kevin J" userId="10033FFF89B592B6@LIVE.COM" providerId="AD" clId="Web-{CC4E5D37-A75F-4DCE-901A-98399349419C}" dt="2017-12-11T16:43:32.982" v="264"/>
        <pc:sldMkLst>
          <pc:docMk/>
          <pc:sldMk cId="4280292432" sldId="258"/>
        </pc:sldMkLst>
        <pc:spChg chg="mod ord">
          <ac:chgData name="Bucher, Kevin J" userId="10033FFF89B592B6@LIVE.COM" providerId="AD" clId="Web-{CC4E5D37-A75F-4DCE-901A-98399349419C}" dt="2017-12-11T16:43:32.982" v="264"/>
          <ac:spMkLst>
            <pc:docMk/>
            <pc:sldMk cId="4280292432" sldId="258"/>
            <ac:spMk id="3" creationId="{A90A23ED-46CB-4A7E-AC47-F80045A660CD}"/>
          </ac:spMkLst>
        </pc:spChg>
        <pc:spChg chg="del">
          <ac:chgData name="Bucher, Kevin J" userId="10033FFF89B592B6@LIVE.COM" providerId="AD" clId="Web-{CC4E5D37-A75F-4DCE-901A-98399349419C}" dt="2017-12-11T16:40:42.696" v="250"/>
          <ac:spMkLst>
            <pc:docMk/>
            <pc:sldMk cId="4280292432" sldId="258"/>
            <ac:spMk id="20" creationId="{C5BDD1EA-D8C1-45AF-9F0A-14A2A137BA2A}"/>
          </ac:spMkLst>
        </pc:spChg>
        <pc:spChg chg="del">
          <ac:chgData name="Bucher, Kevin J" userId="10033FFF89B592B6@LIVE.COM" providerId="AD" clId="Web-{CC4E5D37-A75F-4DCE-901A-98399349419C}" dt="2017-12-11T16:40:42.696" v="250"/>
          <ac:spMkLst>
            <pc:docMk/>
            <pc:sldMk cId="4280292432" sldId="258"/>
            <ac:spMk id="22" creationId="{14354E08-0068-48D7-A8AD-84C7B1CF585D}"/>
          </ac:spMkLst>
        </pc:spChg>
        <pc:spChg chg="add del">
          <ac:chgData name="Bucher, Kevin J" userId="10033FFF89B592B6@LIVE.COM" providerId="AD" clId="Web-{CC4E5D37-A75F-4DCE-901A-98399349419C}" dt="2017-12-11T16:41:31.854" v="252"/>
          <ac:spMkLst>
            <pc:docMk/>
            <pc:sldMk cId="4280292432" sldId="258"/>
            <ac:spMk id="44" creationId="{78A0EC1F-FF0E-4EE2-865A-55DC98C12AE7}"/>
          </ac:spMkLst>
        </pc:spChg>
        <pc:spChg chg="add del">
          <ac:chgData name="Bucher, Kevin J" userId="10033FFF89B592B6@LIVE.COM" providerId="AD" clId="Web-{CC4E5D37-A75F-4DCE-901A-98399349419C}" dt="2017-12-11T16:41:31.854" v="252"/>
          <ac:spMkLst>
            <pc:docMk/>
            <pc:sldMk cId="4280292432" sldId="258"/>
            <ac:spMk id="46" creationId="{38C12AF1-A2FD-4566-8805-62E893A2BAA5}"/>
          </ac:spMkLst>
        </pc:spChg>
        <pc:spChg chg="add">
          <ac:chgData name="Bucher, Kevin J" userId="10033FFF89B592B6@LIVE.COM" providerId="AD" clId="Web-{CC4E5D37-A75F-4DCE-901A-98399349419C}" dt="2017-12-11T16:41:31.854" v="252"/>
          <ac:spMkLst>
            <pc:docMk/>
            <pc:sldMk cId="4280292432" sldId="258"/>
            <ac:spMk id="68" creationId="{D067A139-86EB-480F-AE6B-AF8092F215E4}"/>
          </ac:spMkLst>
        </pc:spChg>
        <pc:spChg chg="add">
          <ac:chgData name="Bucher, Kevin J" userId="10033FFF89B592B6@LIVE.COM" providerId="AD" clId="Web-{CC4E5D37-A75F-4DCE-901A-98399349419C}" dt="2017-12-11T16:41:31.854" v="252"/>
          <ac:spMkLst>
            <pc:docMk/>
            <pc:sldMk cId="4280292432" sldId="258"/>
            <ac:spMk id="77" creationId="{4E252378-AA68-427C-BF69-E4434E447DB5}"/>
          </ac:spMkLst>
        </pc:spChg>
        <pc:grpChg chg="del">
          <ac:chgData name="Bucher, Kevin J" userId="10033FFF89B592B6@LIVE.COM" providerId="AD" clId="Web-{CC4E5D37-A75F-4DCE-901A-98399349419C}" dt="2017-12-11T16:40:42.696" v="250"/>
          <ac:grpSpMkLst>
            <pc:docMk/>
            <pc:sldMk cId="4280292432" sldId="258"/>
            <ac:grpSpMk id="24" creationId="{A779F34F-2960-4B81-BA08-445B6F6A0CD7}"/>
          </ac:grpSpMkLst>
        </pc:grpChg>
        <pc:grpChg chg="add del">
          <ac:chgData name="Bucher, Kevin J" userId="10033FFF89B592B6@LIVE.COM" providerId="AD" clId="Web-{CC4E5D37-A75F-4DCE-901A-98399349419C}" dt="2017-12-11T16:41:31.854" v="252"/>
          <ac:grpSpMkLst>
            <pc:docMk/>
            <pc:sldMk cId="4280292432" sldId="258"/>
            <ac:grpSpMk id="48" creationId="{4C56DB1B-53C1-4D8D-B05C-150B39F14A59}"/>
          </ac:grpSpMkLst>
        </pc:grpChg>
        <pc:grpChg chg="add">
          <ac:chgData name="Bucher, Kevin J" userId="10033FFF89B592B6@LIVE.COM" providerId="AD" clId="Web-{CC4E5D37-A75F-4DCE-901A-98399349419C}" dt="2017-12-11T16:41:31.854" v="252"/>
          <ac:grpSpMkLst>
            <pc:docMk/>
            <pc:sldMk cId="4280292432" sldId="258"/>
            <ac:grpSpMk id="70" creationId="{65E8C853-59EA-4FCB-BB4E-1B0AEEA408EB}"/>
          </ac:grpSpMkLst>
        </pc:grpChg>
        <pc:picChg chg="add del mod">
          <ac:chgData name="Bucher, Kevin J" userId="10033FFF89B592B6@LIVE.COM" providerId="AD" clId="Web-{CC4E5D37-A75F-4DCE-901A-98399349419C}" dt="2017-12-11T16:39:57.133" v="248"/>
          <ac:picMkLst>
            <pc:docMk/>
            <pc:sldMk cId="4280292432" sldId="258"/>
            <ac:picMk id="2" creationId="{DAA187DB-9842-4731-A165-266569FB79E1}"/>
          </ac:picMkLst>
        </pc:picChg>
        <pc:picChg chg="del">
          <ac:chgData name="Bucher, Kevin J" userId="10033FFF89B592B6@LIVE.COM" providerId="AD" clId="Web-{CC4E5D37-A75F-4DCE-901A-98399349419C}" dt="2017-12-11T16:39:33.382" v="246"/>
          <ac:picMkLst>
            <pc:docMk/>
            <pc:sldMk cId="4280292432" sldId="258"/>
            <ac:picMk id="5" creationId="{21670187-B70C-44ED-92F3-A4B89FF70DD1}"/>
          </ac:picMkLst>
        </pc:picChg>
        <pc:picChg chg="add mod">
          <ac:chgData name="Bucher, Kevin J" userId="10033FFF89B592B6@LIVE.COM" providerId="AD" clId="Web-{CC4E5D37-A75F-4DCE-901A-98399349419C}" dt="2017-12-11T16:41:31.854" v="252"/>
          <ac:picMkLst>
            <pc:docMk/>
            <pc:sldMk cId="4280292432" sldId="258"/>
            <ac:picMk id="6" creationId="{E8BB846A-161C-4A6B-B69C-BB5B9A970131}"/>
          </ac:picMkLst>
        </pc:picChg>
        <pc:cxnChg chg="del">
          <ac:chgData name="Bucher, Kevin J" userId="10033FFF89B592B6@LIVE.COM" providerId="AD" clId="Web-{CC4E5D37-A75F-4DCE-901A-98399349419C}" dt="2017-12-11T16:40:42.696" v="250"/>
          <ac:cxnSpMkLst>
            <pc:docMk/>
            <pc:sldMk cId="4280292432" sldId="258"/>
            <ac:cxnSpMk id="10" creationId="{8FD48FB1-66D8-4676-B0AA-C139A1DB78D1}"/>
          </ac:cxnSpMkLst>
        </pc:cxnChg>
        <pc:cxnChg chg="del">
          <ac:chgData name="Bucher, Kevin J" userId="10033FFF89B592B6@LIVE.COM" providerId="AD" clId="Web-{CC4E5D37-A75F-4DCE-901A-98399349419C}" dt="2017-12-11T16:40:42.696" v="250"/>
          <ac:cxnSpMkLst>
            <pc:docMk/>
            <pc:sldMk cId="4280292432" sldId="258"/>
            <ac:cxnSpMk id="12" creationId="{F033F5AE-6728-4F19-8DED-658E674B31B9}"/>
          </ac:cxnSpMkLst>
        </pc:cxnChg>
        <pc:cxnChg chg="del">
          <ac:chgData name="Bucher, Kevin J" userId="10033FFF89B592B6@LIVE.COM" providerId="AD" clId="Web-{CC4E5D37-A75F-4DCE-901A-98399349419C}" dt="2017-12-11T16:40:42.696" v="250"/>
          <ac:cxnSpMkLst>
            <pc:docMk/>
            <pc:sldMk cId="4280292432" sldId="258"/>
            <ac:cxnSpMk id="14" creationId="{82C7D74A-18BA-4709-A808-44E8815C4430}"/>
          </ac:cxnSpMkLst>
        </pc:cxnChg>
        <pc:cxnChg chg="del">
          <ac:chgData name="Bucher, Kevin J" userId="10033FFF89B592B6@LIVE.COM" providerId="AD" clId="Web-{CC4E5D37-A75F-4DCE-901A-98399349419C}" dt="2017-12-11T16:40:42.696" v="250"/>
          <ac:cxnSpMkLst>
            <pc:docMk/>
            <pc:sldMk cId="4280292432" sldId="258"/>
            <ac:cxnSpMk id="16" creationId="{B5164A3F-1561-4039-8185-AB0EEB713EA7}"/>
          </ac:cxnSpMkLst>
        </pc:cxnChg>
        <pc:cxnChg chg="del">
          <ac:chgData name="Bucher, Kevin J" userId="10033FFF89B592B6@LIVE.COM" providerId="AD" clId="Web-{CC4E5D37-A75F-4DCE-901A-98399349419C}" dt="2017-12-11T16:40:42.696" v="250"/>
          <ac:cxnSpMkLst>
            <pc:docMk/>
            <pc:sldMk cId="4280292432" sldId="258"/>
            <ac:cxnSpMk id="18" creationId="{2A35DB53-42BE-460E-9CA1-1294C98463CB}"/>
          </ac:cxnSpMkLst>
        </pc:cxnChg>
        <pc:cxnChg chg="add del">
          <ac:chgData name="Bucher, Kevin J" userId="10033FFF89B592B6@LIVE.COM" providerId="AD" clId="Web-{CC4E5D37-A75F-4DCE-901A-98399349419C}" dt="2017-12-11T16:41:31.854" v="252"/>
          <ac:cxnSpMkLst>
            <pc:docMk/>
            <pc:sldMk cId="4280292432" sldId="258"/>
            <ac:cxnSpMk id="34" creationId="{8FD48FB1-66D8-4676-B0AA-C139A1DB78D1}"/>
          </ac:cxnSpMkLst>
        </pc:cxnChg>
        <pc:cxnChg chg="add del">
          <ac:chgData name="Bucher, Kevin J" userId="10033FFF89B592B6@LIVE.COM" providerId="AD" clId="Web-{CC4E5D37-A75F-4DCE-901A-98399349419C}" dt="2017-12-11T16:41:31.854" v="252"/>
          <ac:cxnSpMkLst>
            <pc:docMk/>
            <pc:sldMk cId="4280292432" sldId="258"/>
            <ac:cxnSpMk id="36" creationId="{F033F5AE-6728-4F19-8DED-658E674B31B9}"/>
          </ac:cxnSpMkLst>
        </pc:cxnChg>
        <pc:cxnChg chg="add del">
          <ac:chgData name="Bucher, Kevin J" userId="10033FFF89B592B6@LIVE.COM" providerId="AD" clId="Web-{CC4E5D37-A75F-4DCE-901A-98399349419C}" dt="2017-12-11T16:41:31.854" v="252"/>
          <ac:cxnSpMkLst>
            <pc:docMk/>
            <pc:sldMk cId="4280292432" sldId="258"/>
            <ac:cxnSpMk id="38" creationId="{82C7D74A-18BA-4709-A808-44E8815C4430}"/>
          </ac:cxnSpMkLst>
        </pc:cxnChg>
        <pc:cxnChg chg="add del">
          <ac:chgData name="Bucher, Kevin J" userId="10033FFF89B592B6@LIVE.COM" providerId="AD" clId="Web-{CC4E5D37-A75F-4DCE-901A-98399349419C}" dt="2017-12-11T16:41:31.854" v="252"/>
          <ac:cxnSpMkLst>
            <pc:docMk/>
            <pc:sldMk cId="4280292432" sldId="258"/>
            <ac:cxnSpMk id="40" creationId="{B5164A3F-1561-4039-8185-AB0EEB713EA7}"/>
          </ac:cxnSpMkLst>
        </pc:cxnChg>
        <pc:cxnChg chg="add del">
          <ac:chgData name="Bucher, Kevin J" userId="10033FFF89B592B6@LIVE.COM" providerId="AD" clId="Web-{CC4E5D37-A75F-4DCE-901A-98399349419C}" dt="2017-12-11T16:41:31.854" v="252"/>
          <ac:cxnSpMkLst>
            <pc:docMk/>
            <pc:sldMk cId="4280292432" sldId="258"/>
            <ac:cxnSpMk id="42" creationId="{2A35DB53-42BE-460E-9CA1-1294C98463CB}"/>
          </ac:cxnSpMkLst>
        </pc:cxnChg>
        <pc:cxnChg chg="add">
          <ac:chgData name="Bucher, Kevin J" userId="10033FFF89B592B6@LIVE.COM" providerId="AD" clId="Web-{CC4E5D37-A75F-4DCE-901A-98399349419C}" dt="2017-12-11T16:41:31.854" v="252"/>
          <ac:cxnSpMkLst>
            <pc:docMk/>
            <pc:sldMk cId="4280292432" sldId="258"/>
            <ac:cxnSpMk id="58" creationId="{8FD48FB1-66D8-4676-B0AA-C139A1DB78D1}"/>
          </ac:cxnSpMkLst>
        </pc:cxnChg>
        <pc:cxnChg chg="add">
          <ac:chgData name="Bucher, Kevin J" userId="10033FFF89B592B6@LIVE.COM" providerId="AD" clId="Web-{CC4E5D37-A75F-4DCE-901A-98399349419C}" dt="2017-12-11T16:41:31.854" v="252"/>
          <ac:cxnSpMkLst>
            <pc:docMk/>
            <pc:sldMk cId="4280292432" sldId="258"/>
            <ac:cxnSpMk id="60" creationId="{F033F5AE-6728-4F19-8DED-658E674B31B9}"/>
          </ac:cxnSpMkLst>
        </pc:cxnChg>
        <pc:cxnChg chg="add">
          <ac:chgData name="Bucher, Kevin J" userId="10033FFF89B592B6@LIVE.COM" providerId="AD" clId="Web-{CC4E5D37-A75F-4DCE-901A-98399349419C}" dt="2017-12-11T16:41:31.854" v="252"/>
          <ac:cxnSpMkLst>
            <pc:docMk/>
            <pc:sldMk cId="4280292432" sldId="258"/>
            <ac:cxnSpMk id="62" creationId="{82C7D74A-18BA-4709-A808-44E8815C4430}"/>
          </ac:cxnSpMkLst>
        </pc:cxnChg>
        <pc:cxnChg chg="add">
          <ac:chgData name="Bucher, Kevin J" userId="10033FFF89B592B6@LIVE.COM" providerId="AD" clId="Web-{CC4E5D37-A75F-4DCE-901A-98399349419C}" dt="2017-12-11T16:41:31.854" v="252"/>
          <ac:cxnSpMkLst>
            <pc:docMk/>
            <pc:sldMk cId="4280292432" sldId="258"/>
            <ac:cxnSpMk id="64" creationId="{B5164A3F-1561-4039-8185-AB0EEB713EA7}"/>
          </ac:cxnSpMkLst>
        </pc:cxnChg>
        <pc:cxnChg chg="add">
          <ac:chgData name="Bucher, Kevin J" userId="10033FFF89B592B6@LIVE.COM" providerId="AD" clId="Web-{CC4E5D37-A75F-4DCE-901A-98399349419C}" dt="2017-12-11T16:41:31.854" v="252"/>
          <ac:cxnSpMkLst>
            <pc:docMk/>
            <pc:sldMk cId="4280292432" sldId="258"/>
            <ac:cxnSpMk id="66" creationId="{2A35DB53-42BE-460E-9CA1-1294C98463CB}"/>
          </ac:cxnSpMkLst>
        </pc:cxnChg>
      </pc:sldChg>
      <pc:sldChg chg="modSp">
        <pc:chgData name="Bucher, Kevin J" userId="10033FFF89B592B6@LIVE.COM" providerId="AD" clId="Web-{CC4E5D37-A75F-4DCE-901A-98399349419C}" dt="2017-12-11T16:27:06.863" v="6"/>
        <pc:sldMkLst>
          <pc:docMk/>
          <pc:sldMk cId="3986600612" sldId="262"/>
        </pc:sldMkLst>
        <pc:spChg chg="mod">
          <ac:chgData name="Bucher, Kevin J" userId="10033FFF89B592B6@LIVE.COM" providerId="AD" clId="Web-{CC4E5D37-A75F-4DCE-901A-98399349419C}" dt="2017-12-11T16:27:06.863" v="6"/>
          <ac:spMkLst>
            <pc:docMk/>
            <pc:sldMk cId="3986600612" sldId="262"/>
            <ac:spMk id="3" creationId="{A90A23ED-46CB-4A7E-AC47-F80045A660CD}"/>
          </ac:spMkLst>
        </pc:spChg>
      </pc:sldChg>
    </pc:docChg>
  </pc:docChgLst>
  <pc:docChgLst>
    <pc:chgData name="Clegg, Nicholas W" userId="10037FFE89B36E34@LIVE.COM" providerId="AD" clId="Web-{73887553-D7F1-42E7-9F1B-81FF41D5402D}"/>
    <pc:docChg chg="modSld">
      <pc:chgData name="Clegg, Nicholas W" userId="10037FFE89B36E34@LIVE.COM" providerId="AD" clId="Web-{73887553-D7F1-42E7-9F1B-81FF41D5402D}" dt="2017-12-11T16:35:30.384" v="15"/>
      <pc:docMkLst>
        <pc:docMk/>
      </pc:docMkLst>
      <pc:sldChg chg="addSp delSp modSp">
        <pc:chgData name="Clegg, Nicholas W" userId="10037FFE89B36E34@LIVE.COM" providerId="AD" clId="Web-{73887553-D7F1-42E7-9F1B-81FF41D5402D}" dt="2017-12-11T16:35:30.384" v="15"/>
        <pc:sldMkLst>
          <pc:docMk/>
          <pc:sldMk cId="3101628479" sldId="260"/>
        </pc:sldMkLst>
        <pc:spChg chg="del mod">
          <ac:chgData name="Clegg, Nicholas W" userId="10037FFE89B36E34@LIVE.COM" providerId="AD" clId="Web-{73887553-D7F1-42E7-9F1B-81FF41D5402D}" dt="2017-12-11T16:30:32.265" v="3"/>
          <ac:spMkLst>
            <pc:docMk/>
            <pc:sldMk cId="3101628479" sldId="260"/>
            <ac:spMk id="3" creationId="{A90A23ED-46CB-4A7E-AC47-F80045A660CD}"/>
          </ac:spMkLst>
        </pc:spChg>
        <pc:spChg chg="add mod">
          <ac:chgData name="Clegg, Nicholas W" userId="10037FFE89B36E34@LIVE.COM" providerId="AD" clId="Web-{73887553-D7F1-42E7-9F1B-81FF41D5402D}" dt="2017-12-11T16:30:32.265" v="3"/>
          <ac:spMkLst>
            <pc:docMk/>
            <pc:sldMk cId="3101628479" sldId="260"/>
            <ac:spMk id="5" creationId="{AFE50876-EDEC-4510-B903-E93E5DA5043F}"/>
          </ac:spMkLst>
        </pc:spChg>
        <pc:picChg chg="add mod">
          <ac:chgData name="Clegg, Nicholas W" userId="10037FFE89B36E34@LIVE.COM" providerId="AD" clId="Web-{73887553-D7F1-42E7-9F1B-81FF41D5402D}" dt="2017-12-11T16:35:30.384" v="15"/>
          <ac:picMkLst>
            <pc:docMk/>
            <pc:sldMk cId="3101628479" sldId="260"/>
            <ac:picMk id="6" creationId="{C91D1B8B-3E65-4F17-9D13-9755AE7C88FE}"/>
          </ac:picMkLst>
        </pc:picChg>
      </pc:sldChg>
    </pc:docChg>
  </pc:docChgLst>
  <pc:docChgLst>
    <pc:chgData name="Bucher, Kevin J" userId="10033FFF89B592B6@LIVE.COM" providerId="AD" clId="Web-{ABB4DCF7-3460-4487-A484-F5E9C10F8A63}"/>
    <pc:docChg chg="modSld">
      <pc:chgData name="Bucher, Kevin J" userId="10033FFF89B592B6@LIVE.COM" providerId="AD" clId="Web-{ABB4DCF7-3460-4487-A484-F5E9C10F8A63}" dt="2017-12-11T17:34:22.635" v="451"/>
      <pc:docMkLst>
        <pc:docMk/>
      </pc:docMkLst>
      <pc:sldChg chg="modSp">
        <pc:chgData name="Bucher, Kevin J" userId="10033FFF89B592B6@LIVE.COM" providerId="AD" clId="Web-{ABB4DCF7-3460-4487-A484-F5E9C10F8A63}" dt="2017-12-11T17:34:22.635" v="450"/>
        <pc:sldMkLst>
          <pc:docMk/>
          <pc:sldMk cId="966464470" sldId="263"/>
        </pc:sldMkLst>
        <pc:spChg chg="mod">
          <ac:chgData name="Bucher, Kevin J" userId="10033FFF89B592B6@LIVE.COM" providerId="AD" clId="Web-{ABB4DCF7-3460-4487-A484-F5E9C10F8A63}" dt="2017-12-11T17:29:32.407" v="8"/>
          <ac:spMkLst>
            <pc:docMk/>
            <pc:sldMk cId="966464470" sldId="263"/>
            <ac:spMk id="2" creationId="{8D7A5F1F-33DE-45B4-B90A-6659B6C42E40}"/>
          </ac:spMkLst>
        </pc:spChg>
        <pc:spChg chg="mod">
          <ac:chgData name="Bucher, Kevin J" userId="10033FFF89B592B6@LIVE.COM" providerId="AD" clId="Web-{ABB4DCF7-3460-4487-A484-F5E9C10F8A63}" dt="2017-12-11T17:34:22.635" v="450"/>
          <ac:spMkLst>
            <pc:docMk/>
            <pc:sldMk cId="966464470" sldId="263"/>
            <ac:spMk id="3" creationId="{A90A23ED-46CB-4A7E-AC47-F80045A660CD}"/>
          </ac:spMkLst>
        </pc:spChg>
      </pc:sldChg>
    </pc:docChg>
  </pc:docChgLst>
  <pc:docChgLst>
    <pc:chgData name="Clegg, Nicholas W" userId="10037FFE89B36E34@LIVE.COM" providerId="AD" clId="Web-{07F729DA-C8C8-4A8B-B833-0EC195C84668}"/>
    <pc:docChg chg="modSld">
      <pc:chgData name="Clegg, Nicholas W" userId="10037FFE89B36E34@LIVE.COM" providerId="AD" clId="Web-{07F729DA-C8C8-4A8B-B833-0EC195C84668}" dt="2017-12-11T16:48:22.453" v="170"/>
      <pc:docMkLst>
        <pc:docMk/>
      </pc:docMkLst>
      <pc:sldChg chg="addSp modSp">
        <pc:chgData name="Clegg, Nicholas W" userId="10037FFE89B36E34@LIVE.COM" providerId="AD" clId="Web-{07F729DA-C8C8-4A8B-B833-0EC195C84668}" dt="2017-12-11T16:43:58.509" v="130"/>
        <pc:sldMkLst>
          <pc:docMk/>
          <pc:sldMk cId="3101628479" sldId="260"/>
        </pc:sldMkLst>
        <pc:spChg chg="mod">
          <ac:chgData name="Clegg, Nicholas W" userId="10037FFE89B36E34@LIVE.COM" providerId="AD" clId="Web-{07F729DA-C8C8-4A8B-B833-0EC195C84668}" dt="2017-12-11T16:43:41.290" v="126"/>
          <ac:spMkLst>
            <pc:docMk/>
            <pc:sldMk cId="3101628479" sldId="260"/>
            <ac:spMk id="5" creationId="{AFE50876-EDEC-4510-B903-E93E5DA5043F}"/>
          </ac:spMkLst>
        </pc:spChg>
        <pc:picChg chg="add mod">
          <ac:chgData name="Clegg, Nicholas W" userId="10037FFE89B36E34@LIVE.COM" providerId="AD" clId="Web-{07F729DA-C8C8-4A8B-B833-0EC195C84668}" dt="2017-12-11T16:43:58.509" v="130"/>
          <ac:picMkLst>
            <pc:docMk/>
            <pc:sldMk cId="3101628479" sldId="260"/>
            <ac:picMk id="3" creationId="{0869E552-B13D-4E53-A935-5F34E365D7B4}"/>
          </ac:picMkLst>
        </pc:picChg>
        <pc:picChg chg="mod">
          <ac:chgData name="Clegg, Nicholas W" userId="10037FFE89B36E34@LIVE.COM" providerId="AD" clId="Web-{07F729DA-C8C8-4A8B-B833-0EC195C84668}" dt="2017-12-11T16:43:55.025" v="129"/>
          <ac:picMkLst>
            <pc:docMk/>
            <pc:sldMk cId="3101628479" sldId="260"/>
            <ac:picMk id="6" creationId="{C91D1B8B-3E65-4F17-9D13-9755AE7C88FE}"/>
          </ac:picMkLst>
        </pc:picChg>
      </pc:sldChg>
      <pc:sldChg chg="addSp delSp modSp">
        <pc:chgData name="Clegg, Nicholas W" userId="10037FFE89B36E34@LIVE.COM" providerId="AD" clId="Web-{07F729DA-C8C8-4A8B-B833-0EC195C84668}" dt="2017-12-11T16:48:22.453" v="170"/>
        <pc:sldMkLst>
          <pc:docMk/>
          <pc:sldMk cId="393407746" sldId="261"/>
        </pc:sldMkLst>
        <pc:spChg chg="mod">
          <ac:chgData name="Clegg, Nicholas W" userId="10037FFE89B36E34@LIVE.COM" providerId="AD" clId="Web-{07F729DA-C8C8-4A8B-B833-0EC195C84668}" dt="2017-12-11T16:45:43.809" v="135"/>
          <ac:spMkLst>
            <pc:docMk/>
            <pc:sldMk cId="393407746" sldId="261"/>
            <ac:spMk id="2" creationId="{8D7A5F1F-33DE-45B4-B90A-6659B6C42E40}"/>
          </ac:spMkLst>
        </pc:spChg>
        <pc:spChg chg="del mod">
          <ac:chgData name="Clegg, Nicholas W" userId="10037FFE89B36E34@LIVE.COM" providerId="AD" clId="Web-{07F729DA-C8C8-4A8B-B833-0EC195C84668}" dt="2017-12-11T16:45:43.762" v="134"/>
          <ac:spMkLst>
            <pc:docMk/>
            <pc:sldMk cId="393407746" sldId="261"/>
            <ac:spMk id="3" creationId="{A90A23ED-46CB-4A7E-AC47-F80045A660CD}"/>
          </ac:spMkLst>
        </pc:spChg>
        <pc:spChg chg="add del mod">
          <ac:chgData name="Clegg, Nicholas W" userId="10037FFE89B36E34@LIVE.COM" providerId="AD" clId="Web-{07F729DA-C8C8-4A8B-B833-0EC195C84668}" dt="2017-12-11T16:47:07.248" v="162"/>
          <ac:spMkLst>
            <pc:docMk/>
            <pc:sldMk cId="393407746" sldId="261"/>
            <ac:spMk id="5" creationId="{88FB8D07-9779-4DF2-B2C2-C76427D21A62}"/>
          </ac:spMkLst>
        </pc:spChg>
        <pc:graphicFrameChg chg="add del mod modGraphic">
          <ac:chgData name="Clegg, Nicholas W" userId="10037FFE89B36E34@LIVE.COM" providerId="AD" clId="Web-{07F729DA-C8C8-4A8B-B833-0EC195C84668}" dt="2017-12-11T16:48:22.453" v="170"/>
          <ac:graphicFrameMkLst>
            <pc:docMk/>
            <pc:sldMk cId="393407746" sldId="261"/>
            <ac:graphicFrameMk id="8" creationId="{7DB75EBF-FFB0-4E2B-8FEC-DE1167833372}"/>
          </ac:graphicFrameMkLst>
        </pc:graphicFrameChg>
        <pc:picChg chg="add mod">
          <ac:chgData name="Clegg, Nicholas W" userId="10037FFE89B36E34@LIVE.COM" providerId="AD" clId="Web-{07F729DA-C8C8-4A8B-B833-0EC195C84668}" dt="2017-12-11T16:46:52.967" v="160"/>
          <ac:picMkLst>
            <pc:docMk/>
            <pc:sldMk cId="393407746" sldId="261"/>
            <ac:picMk id="6" creationId="{CA1A699C-2CC2-4B7B-91CD-9A02B291C383}"/>
          </ac:picMkLst>
        </pc:picChg>
      </pc:sldChg>
    </pc:docChg>
  </pc:docChgLst>
  <pc:docChgLst>
    <pc:chgData name="Bucher, Kevin J" userId="10033FFF89B592B6@LIVE.COM" providerId="AD" clId="Web-{46E87F0C-A4B7-4C4E-B048-66BC59EEAA72}"/>
    <pc:docChg chg="addSld delSld modSld">
      <pc:chgData name="Bucher, Kevin J" userId="10033FFF89B592B6@LIVE.COM" providerId="AD" clId="Web-{46E87F0C-A4B7-4C4E-B048-66BC59EEAA72}" dt="2017-12-11T00:49:25.682" v="475"/>
      <pc:docMkLst>
        <pc:docMk/>
      </pc:docMkLst>
      <pc:sldChg chg="addSp delSp modSp mod setBg">
        <pc:chgData name="Bucher, Kevin J" userId="10033FFF89B592B6@LIVE.COM" providerId="AD" clId="Web-{46E87F0C-A4B7-4C4E-B048-66BC59EEAA72}" dt="2017-12-11T00:49:21.870" v="473"/>
        <pc:sldMkLst>
          <pc:docMk/>
          <pc:sldMk cId="4280292432" sldId="258"/>
        </pc:sldMkLst>
        <pc:spChg chg="del mod">
          <ac:chgData name="Bucher, Kevin J" userId="10033FFF89B592B6@LIVE.COM" providerId="AD" clId="Web-{46E87F0C-A4B7-4C4E-B048-66BC59EEAA72}" dt="2017-12-11T00:20:50.399" v="341"/>
          <ac:spMkLst>
            <pc:docMk/>
            <pc:sldMk cId="4280292432" sldId="258"/>
            <ac:spMk id="2" creationId="{8D7A5F1F-33DE-45B4-B90A-6659B6C42E40}"/>
          </ac:spMkLst>
        </pc:spChg>
        <pc:spChg chg="mod">
          <ac:chgData name="Bucher, Kevin J" userId="10033FFF89B592B6@LIVE.COM" providerId="AD" clId="Web-{46E87F0C-A4B7-4C4E-B048-66BC59EEAA72}" dt="2017-12-11T00:49:21.870" v="473"/>
          <ac:spMkLst>
            <pc:docMk/>
            <pc:sldMk cId="4280292432" sldId="258"/>
            <ac:spMk id="3" creationId="{A90A23ED-46CB-4A7E-AC47-F80045A660CD}"/>
          </ac:spMkLst>
        </pc:spChg>
        <pc:spChg chg="add del mod">
          <ac:chgData name="Bucher, Kevin J" userId="10033FFF89B592B6@LIVE.COM" providerId="AD" clId="Web-{46E87F0C-A4B7-4C4E-B048-66BC59EEAA72}" dt="2017-12-11T00:21:02.389" v="345"/>
          <ac:spMkLst>
            <pc:docMk/>
            <pc:sldMk cId="4280292432" sldId="258"/>
            <ac:spMk id="8" creationId="{AEE460FF-CAEE-4E8E-86E9-79258A8D1914}"/>
          </ac:spMkLst>
        </pc:spChg>
        <pc:spChg chg="add">
          <ac:chgData name="Bucher, Kevin J" userId="10033FFF89B592B6@LIVE.COM" providerId="AD" clId="Web-{46E87F0C-A4B7-4C4E-B048-66BC59EEAA72}" dt="2017-12-11T00:20:18.041" v="332"/>
          <ac:spMkLst>
            <pc:docMk/>
            <pc:sldMk cId="4280292432" sldId="258"/>
            <ac:spMk id="20" creationId="{C5BDD1EA-D8C1-45AF-9F0A-14A2A137BA2A}"/>
          </ac:spMkLst>
        </pc:spChg>
        <pc:spChg chg="add">
          <ac:chgData name="Bucher, Kevin J" userId="10033FFF89B592B6@LIVE.COM" providerId="AD" clId="Web-{46E87F0C-A4B7-4C4E-B048-66BC59EEAA72}" dt="2017-12-11T00:20:18.041" v="332"/>
          <ac:spMkLst>
            <pc:docMk/>
            <pc:sldMk cId="4280292432" sldId="258"/>
            <ac:spMk id="22" creationId="{14354E08-0068-48D7-A8AD-84C7B1CF585D}"/>
          </ac:spMkLst>
        </pc:spChg>
        <pc:grpChg chg="add">
          <ac:chgData name="Bucher, Kevin J" userId="10033FFF89B592B6@LIVE.COM" providerId="AD" clId="Web-{46E87F0C-A4B7-4C4E-B048-66BC59EEAA72}" dt="2017-12-11T00:20:18.041" v="332"/>
          <ac:grpSpMkLst>
            <pc:docMk/>
            <pc:sldMk cId="4280292432" sldId="258"/>
            <ac:grpSpMk id="24" creationId="{A779F34F-2960-4B81-BA08-445B6F6A0CD7}"/>
          </ac:grpSpMkLst>
        </pc:grpChg>
        <pc:picChg chg="del mod">
          <ac:chgData name="Bucher, Kevin J" userId="10033FFF89B592B6@LIVE.COM" providerId="AD" clId="Web-{46E87F0C-A4B7-4C4E-B048-66BC59EEAA72}" dt="2017-12-11T00:19:55.891" v="330"/>
          <ac:picMkLst>
            <pc:docMk/>
            <pc:sldMk cId="4280292432" sldId="258"/>
            <ac:picMk id="4" creationId="{9D57ECB2-DCAF-4C8A-8674-F83F06739209}"/>
          </ac:picMkLst>
        </pc:picChg>
        <pc:picChg chg="add mod ord">
          <ac:chgData name="Bucher, Kevin J" userId="10033FFF89B592B6@LIVE.COM" providerId="AD" clId="Web-{46E87F0C-A4B7-4C4E-B048-66BC59EEAA72}" dt="2017-12-11T00:20:18.041" v="332"/>
          <ac:picMkLst>
            <pc:docMk/>
            <pc:sldMk cId="4280292432" sldId="258"/>
            <ac:picMk id="5" creationId="{21670187-B70C-44ED-92F3-A4B89FF70DD1}"/>
          </ac:picMkLst>
        </pc:picChg>
        <pc:cxnChg chg="add">
          <ac:chgData name="Bucher, Kevin J" userId="10033FFF89B592B6@LIVE.COM" providerId="AD" clId="Web-{46E87F0C-A4B7-4C4E-B048-66BC59EEAA72}" dt="2017-12-11T00:20:18.041" v="332"/>
          <ac:cxnSpMkLst>
            <pc:docMk/>
            <pc:sldMk cId="4280292432" sldId="258"/>
            <ac:cxnSpMk id="10" creationId="{8FD48FB1-66D8-4676-B0AA-C139A1DB78D1}"/>
          </ac:cxnSpMkLst>
        </pc:cxnChg>
        <pc:cxnChg chg="add">
          <ac:chgData name="Bucher, Kevin J" userId="10033FFF89B592B6@LIVE.COM" providerId="AD" clId="Web-{46E87F0C-A4B7-4C4E-B048-66BC59EEAA72}" dt="2017-12-11T00:20:18.041" v="332"/>
          <ac:cxnSpMkLst>
            <pc:docMk/>
            <pc:sldMk cId="4280292432" sldId="258"/>
            <ac:cxnSpMk id="12" creationId="{F033F5AE-6728-4F19-8DED-658E674B31B9}"/>
          </ac:cxnSpMkLst>
        </pc:cxnChg>
        <pc:cxnChg chg="add">
          <ac:chgData name="Bucher, Kevin J" userId="10033FFF89B592B6@LIVE.COM" providerId="AD" clId="Web-{46E87F0C-A4B7-4C4E-B048-66BC59EEAA72}" dt="2017-12-11T00:20:18.041" v="332"/>
          <ac:cxnSpMkLst>
            <pc:docMk/>
            <pc:sldMk cId="4280292432" sldId="258"/>
            <ac:cxnSpMk id="14" creationId="{82C7D74A-18BA-4709-A808-44E8815C4430}"/>
          </ac:cxnSpMkLst>
        </pc:cxnChg>
        <pc:cxnChg chg="add">
          <ac:chgData name="Bucher, Kevin J" userId="10033FFF89B592B6@LIVE.COM" providerId="AD" clId="Web-{46E87F0C-A4B7-4C4E-B048-66BC59EEAA72}" dt="2017-12-11T00:20:18.041" v="332"/>
          <ac:cxnSpMkLst>
            <pc:docMk/>
            <pc:sldMk cId="4280292432" sldId="258"/>
            <ac:cxnSpMk id="16" creationId="{B5164A3F-1561-4039-8185-AB0EEB713EA7}"/>
          </ac:cxnSpMkLst>
        </pc:cxnChg>
        <pc:cxnChg chg="add">
          <ac:chgData name="Bucher, Kevin J" userId="10033FFF89B592B6@LIVE.COM" providerId="AD" clId="Web-{46E87F0C-A4B7-4C4E-B048-66BC59EEAA72}" dt="2017-12-11T00:20:18.041" v="332"/>
          <ac:cxnSpMkLst>
            <pc:docMk/>
            <pc:sldMk cId="4280292432" sldId="258"/>
            <ac:cxnSpMk id="18" creationId="{2A35DB53-42BE-460E-9CA1-1294C98463CB}"/>
          </ac:cxnSpMkLst>
        </pc:cxnChg>
      </pc:sldChg>
      <pc:sldChg chg="modSp">
        <pc:chgData name="Bucher, Kevin J" userId="10033FFF89B592B6@LIVE.COM" providerId="AD" clId="Web-{46E87F0C-A4B7-4C4E-B048-66BC59EEAA72}" dt="2017-12-10T23:39:59.737" v="1"/>
        <pc:sldMkLst>
          <pc:docMk/>
          <pc:sldMk cId="1675084039" sldId="259"/>
        </pc:sldMkLst>
        <pc:picChg chg="mod">
          <ac:chgData name="Bucher, Kevin J" userId="10033FFF89B592B6@LIVE.COM" providerId="AD" clId="Web-{46E87F0C-A4B7-4C4E-B048-66BC59EEAA72}" dt="2017-12-10T23:39:59.737" v="1"/>
          <ac:picMkLst>
            <pc:docMk/>
            <pc:sldMk cId="1675084039" sldId="259"/>
            <ac:picMk id="4" creationId="{15E55FF2-B2D6-4148-B838-743651881036}"/>
          </ac:picMkLst>
        </pc:picChg>
      </pc:sldChg>
      <pc:sldChg chg="delSp modSp add replId">
        <pc:chgData name="Bucher, Kevin J" userId="10033FFF89B592B6@LIVE.COM" providerId="AD" clId="Web-{46E87F0C-A4B7-4C4E-B048-66BC59EEAA72}" dt="2017-12-10T23:44:09.337" v="141"/>
        <pc:sldMkLst>
          <pc:docMk/>
          <pc:sldMk cId="3101628479" sldId="260"/>
        </pc:sldMkLst>
        <pc:spChg chg="mod">
          <ac:chgData name="Bucher, Kevin J" userId="10033FFF89B592B6@LIVE.COM" providerId="AD" clId="Web-{46E87F0C-A4B7-4C4E-B048-66BC59EEAA72}" dt="2017-12-10T23:41:48.115" v="7"/>
          <ac:spMkLst>
            <pc:docMk/>
            <pc:sldMk cId="3101628479" sldId="260"/>
            <ac:spMk id="2" creationId="{8D7A5F1F-33DE-45B4-B90A-6659B6C42E40}"/>
          </ac:spMkLst>
        </pc:spChg>
        <pc:spChg chg="mod">
          <ac:chgData name="Bucher, Kevin J" userId="10033FFF89B592B6@LIVE.COM" providerId="AD" clId="Web-{46E87F0C-A4B7-4C4E-B048-66BC59EEAA72}" dt="2017-12-10T23:44:09.337" v="141"/>
          <ac:spMkLst>
            <pc:docMk/>
            <pc:sldMk cId="3101628479" sldId="260"/>
            <ac:spMk id="3" creationId="{A90A23ED-46CB-4A7E-AC47-F80045A660CD}"/>
          </ac:spMkLst>
        </pc:spChg>
        <pc:picChg chg="del">
          <ac:chgData name="Bucher, Kevin J" userId="10033FFF89B592B6@LIVE.COM" providerId="AD" clId="Web-{46E87F0C-A4B7-4C4E-B048-66BC59EEAA72}" dt="2017-12-10T23:41:43.443" v="6"/>
          <ac:picMkLst>
            <pc:docMk/>
            <pc:sldMk cId="3101628479" sldId="260"/>
            <ac:picMk id="4" creationId="{15E55FF2-B2D6-4148-B838-743651881036}"/>
          </ac:picMkLst>
        </pc:picChg>
      </pc:sldChg>
      <pc:sldChg chg="modSp add replId">
        <pc:chgData name="Bucher, Kevin J" userId="10033FFF89B592B6@LIVE.COM" providerId="AD" clId="Web-{46E87F0C-A4B7-4C4E-B048-66BC59EEAA72}" dt="2017-12-10T23:43:46.102" v="77"/>
        <pc:sldMkLst>
          <pc:docMk/>
          <pc:sldMk cId="393407746" sldId="261"/>
        </pc:sldMkLst>
        <pc:spChg chg="mod">
          <ac:chgData name="Bucher, Kevin J" userId="10033FFF89B592B6@LIVE.COM" providerId="AD" clId="Web-{46E87F0C-A4B7-4C4E-B048-66BC59EEAA72}" dt="2017-12-10T23:43:16.977" v="49"/>
          <ac:spMkLst>
            <pc:docMk/>
            <pc:sldMk cId="393407746" sldId="261"/>
            <ac:spMk id="2" creationId="{8D7A5F1F-33DE-45B4-B90A-6659B6C42E40}"/>
          </ac:spMkLst>
        </pc:spChg>
        <pc:spChg chg="mod">
          <ac:chgData name="Bucher, Kevin J" userId="10033FFF89B592B6@LIVE.COM" providerId="AD" clId="Web-{46E87F0C-A4B7-4C4E-B048-66BC59EEAA72}" dt="2017-12-10T23:43:46.102" v="77"/>
          <ac:spMkLst>
            <pc:docMk/>
            <pc:sldMk cId="393407746" sldId="261"/>
            <ac:spMk id="3" creationId="{A90A23ED-46CB-4A7E-AC47-F80045A660CD}"/>
          </ac:spMkLst>
        </pc:spChg>
      </pc:sldChg>
      <pc:sldChg chg="add del replId">
        <pc:chgData name="Bucher, Kevin J" userId="10033FFF89B592B6@LIVE.COM" providerId="AD" clId="Web-{46E87F0C-A4B7-4C4E-B048-66BC59EEAA72}" dt="2017-12-10T23:41:40.990" v="5"/>
        <pc:sldMkLst>
          <pc:docMk/>
          <pc:sldMk cId="1088904636" sldId="261"/>
        </pc:sldMkLst>
      </pc:sldChg>
      <pc:sldChg chg="modSp add replId">
        <pc:chgData name="Bucher, Kevin J" userId="10033FFF89B592B6@LIVE.COM" providerId="AD" clId="Web-{46E87F0C-A4B7-4C4E-B048-66BC59EEAA72}" dt="2017-12-11T00:12:31.412" v="326"/>
        <pc:sldMkLst>
          <pc:docMk/>
          <pc:sldMk cId="3986600612" sldId="262"/>
        </pc:sldMkLst>
        <pc:spChg chg="mod">
          <ac:chgData name="Bucher, Kevin J" userId="10033FFF89B592B6@LIVE.COM" providerId="AD" clId="Web-{46E87F0C-A4B7-4C4E-B048-66BC59EEAA72}" dt="2017-12-10T23:46:24.700" v="178"/>
          <ac:spMkLst>
            <pc:docMk/>
            <pc:sldMk cId="3986600612" sldId="262"/>
            <ac:spMk id="2" creationId="{8D7A5F1F-33DE-45B4-B90A-6659B6C42E40}"/>
          </ac:spMkLst>
        </pc:spChg>
        <pc:spChg chg="mod">
          <ac:chgData name="Bucher, Kevin J" userId="10033FFF89B592B6@LIVE.COM" providerId="AD" clId="Web-{46E87F0C-A4B7-4C4E-B048-66BC59EEAA72}" dt="2017-12-11T00:12:31.412" v="326"/>
          <ac:spMkLst>
            <pc:docMk/>
            <pc:sldMk cId="3986600612" sldId="262"/>
            <ac:spMk id="3" creationId="{A90A23ED-46CB-4A7E-AC47-F80045A660CD}"/>
          </ac:spMkLst>
        </pc:spChg>
      </pc:sldChg>
    </pc:docChg>
  </pc:docChgLst>
  <pc:docChgLst>
    <pc:chgData name="Bucher, Kevin J" userId="10033FFF89B592B6@LIVE.COM" providerId="AD" clId="Web-{24D7D603-9A91-4447-A7AA-4F918FC311FB}"/>
    <pc:docChg chg="modSld">
      <pc:chgData name="Bucher, Kevin J" userId="10033FFF89B592B6@LIVE.COM" providerId="AD" clId="Web-{24D7D603-9A91-4447-A7AA-4F918FC311FB}" dt="2017-12-11T20:00:34.062" v="34"/>
      <pc:docMkLst>
        <pc:docMk/>
      </pc:docMkLst>
      <pc:sldChg chg="modSp">
        <pc:chgData name="Bucher, Kevin J" userId="10033FFF89B592B6@LIVE.COM" providerId="AD" clId="Web-{24D7D603-9A91-4447-A7AA-4F918FC311FB}" dt="2017-12-11T20:00:29.546" v="32"/>
        <pc:sldMkLst>
          <pc:docMk/>
          <pc:sldMk cId="4208504234" sldId="257"/>
        </pc:sldMkLst>
        <pc:spChg chg="mod">
          <ac:chgData name="Bucher, Kevin J" userId="10033FFF89B592B6@LIVE.COM" providerId="AD" clId="Web-{24D7D603-9A91-4447-A7AA-4F918FC311FB}" dt="2017-12-11T20:00:29.546" v="32"/>
          <ac:spMkLst>
            <pc:docMk/>
            <pc:sldMk cId="4208504234" sldId="257"/>
            <ac:spMk id="3" creationId="{A90A23ED-46CB-4A7E-AC47-F80045A660CD}"/>
          </ac:spMkLst>
        </pc:spChg>
      </pc:sldChg>
    </pc:docChg>
  </pc:docChgLst>
  <pc:docChgLst>
    <pc:chgData name="Clegg, Nicholas W" userId="10037FFE89B36E34@LIVE.COM" providerId="AD" clId="Web-{96E025A5-8B67-49C4-A82D-2A8DCEC7E73C}"/>
    <pc:docChg chg="addSld modSld sldOrd modSection">
      <pc:chgData name="Clegg, Nicholas W" userId="10037FFE89B36E34@LIVE.COM" providerId="AD" clId="Web-{96E025A5-8B67-49C4-A82D-2A8DCEC7E73C}" dt="2017-12-11T17:51:01.241" v="34"/>
      <pc:docMkLst>
        <pc:docMk/>
      </pc:docMkLst>
      <pc:sldChg chg="ord">
        <pc:chgData name="Clegg, Nicholas W" userId="10037FFE89B36E34@LIVE.COM" providerId="AD" clId="Web-{96E025A5-8B67-49C4-A82D-2A8DCEC7E73C}" dt="2017-12-11T17:45:10.971" v="2"/>
        <pc:sldMkLst>
          <pc:docMk/>
          <pc:sldMk cId="393407746" sldId="261"/>
        </pc:sldMkLst>
      </pc:sldChg>
      <pc:sldChg chg="new">
        <pc:chgData name="Clegg, Nicholas W" userId="10037FFE89B36E34@LIVE.COM" providerId="AD" clId="Web-{96E025A5-8B67-49C4-A82D-2A8DCEC7E73C}" dt="2017-12-11T17:45:00.830" v="0"/>
        <pc:sldMkLst>
          <pc:docMk/>
          <pc:sldMk cId="2502370153" sldId="264"/>
        </pc:sldMkLst>
      </pc:sldChg>
      <pc:sldChg chg="addSp modSp new">
        <pc:chgData name="Clegg, Nicholas W" userId="10037FFE89B36E34@LIVE.COM" providerId="AD" clId="Web-{96E025A5-8B67-49C4-A82D-2A8DCEC7E73C}" dt="2017-12-11T17:51:01.241" v="34"/>
        <pc:sldMkLst>
          <pc:docMk/>
          <pc:sldMk cId="3436595116" sldId="265"/>
        </pc:sldMkLst>
        <pc:spChg chg="mod">
          <ac:chgData name="Clegg, Nicholas W" userId="10037FFE89B36E34@LIVE.COM" providerId="AD" clId="Web-{96E025A5-8B67-49C4-A82D-2A8DCEC7E73C}" dt="2017-12-11T17:46:49.988" v="26"/>
          <ac:spMkLst>
            <pc:docMk/>
            <pc:sldMk cId="3436595116" sldId="265"/>
            <ac:spMk id="2" creationId="{BD24B4F5-01A0-4EE7-96F8-FA325C2C6E66}"/>
          </ac:spMkLst>
        </pc:spChg>
        <pc:spChg chg="mod">
          <ac:chgData name="Clegg, Nicholas W" userId="10037FFE89B36E34@LIVE.COM" providerId="AD" clId="Web-{96E025A5-8B67-49C4-A82D-2A8DCEC7E73C}" dt="2017-12-11T17:51:01.241" v="34"/>
          <ac:spMkLst>
            <pc:docMk/>
            <pc:sldMk cId="3436595116" sldId="265"/>
            <ac:spMk id="3" creationId="{086B1567-BA36-4A32-9EBD-045006C41DA7}"/>
          </ac:spMkLst>
        </pc:spChg>
        <pc:picChg chg="add mod">
          <ac:chgData name="Clegg, Nicholas W" userId="10037FFE89B36E34@LIVE.COM" providerId="AD" clId="Web-{96E025A5-8B67-49C4-A82D-2A8DCEC7E73C}" dt="2017-12-11T17:50:53.288" v="32"/>
          <ac:picMkLst>
            <pc:docMk/>
            <pc:sldMk cId="3436595116" sldId="265"/>
            <ac:picMk id="4" creationId="{EA8BF755-2E2E-4E94-9F93-DE2F387EDE20}"/>
          </ac:picMkLst>
        </pc:picChg>
      </pc:sldChg>
    </pc:docChg>
  </pc:docChgLst>
  <pc:docChgLst>
    <pc:chgData name="Bucher, Kevin J" userId="10033FFF89B592B6@LIVE.COM" providerId="AD" clId="Web-{14BFF13F-0DF5-442E-B93B-A5311AC6A783}"/>
    <pc:docChg chg="modSld">
      <pc:chgData name="Bucher, Kevin J" userId="10033FFF89B592B6@LIVE.COM" providerId="AD" clId="Web-{14BFF13F-0DF5-442E-B93B-A5311AC6A783}" dt="2017-12-10T23:36:05.055" v="7"/>
      <pc:docMkLst>
        <pc:docMk/>
      </pc:docMkLst>
      <pc:sldChg chg="addSp modSp">
        <pc:chgData name="Bucher, Kevin J" userId="10033FFF89B592B6@LIVE.COM" providerId="AD" clId="Web-{14BFF13F-0DF5-442E-B93B-A5311AC6A783}" dt="2017-12-10T23:36:05.055" v="7"/>
        <pc:sldMkLst>
          <pc:docMk/>
          <pc:sldMk cId="1675084039" sldId="259"/>
        </pc:sldMkLst>
        <pc:picChg chg="add mod">
          <ac:chgData name="Bucher, Kevin J" userId="10033FFF89B592B6@LIVE.COM" providerId="AD" clId="Web-{14BFF13F-0DF5-442E-B93B-A5311AC6A783}" dt="2017-12-10T23:36:05.055" v="7"/>
          <ac:picMkLst>
            <pc:docMk/>
            <pc:sldMk cId="1675084039" sldId="259"/>
            <ac:picMk id="4" creationId="{15E55FF2-B2D6-4148-B838-743651881036}"/>
          </ac:picMkLst>
        </pc:picChg>
      </pc:sldChg>
    </pc:docChg>
  </pc:docChgLst>
  <pc:docChgLst>
    <pc:chgData name="Bucher, Kevin J" userId="10033FFF89B592B6@LIVE.COM" providerId="AD" clId="Web-{604B13D0-138B-4583-A097-8F79090FE114}"/>
    <pc:docChg chg="modSld">
      <pc:chgData name="Bucher, Kevin J" userId="10033FFF89B592B6@LIVE.COM" providerId="AD" clId="Web-{604B13D0-138B-4583-A097-8F79090FE114}" dt="2017-12-11T17:02:31.925" v="3"/>
      <pc:docMkLst>
        <pc:docMk/>
      </pc:docMkLst>
      <pc:sldChg chg="modSp">
        <pc:chgData name="Bucher, Kevin J" userId="10033FFF89B592B6@LIVE.COM" providerId="AD" clId="Web-{604B13D0-138B-4583-A097-8F79090FE114}" dt="2017-12-11T17:02:31.925" v="2"/>
        <pc:sldMkLst>
          <pc:docMk/>
          <pc:sldMk cId="109857222" sldId="256"/>
        </pc:sldMkLst>
        <pc:spChg chg="mod">
          <ac:chgData name="Bucher, Kevin J" userId="10033FFF89B592B6@LIVE.COM" providerId="AD" clId="Web-{604B13D0-138B-4583-A097-8F79090FE114}" dt="2017-12-11T17:02:31.925" v="2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ucher, Kevin J" userId="10033FFF89B592B6@LIVE.COM" providerId="AD" clId="Web-{259BF669-730A-4213-ACB6-BB0D6CAC7D4B}"/>
    <pc:docChg chg="modSld">
      <pc:chgData name="Bucher, Kevin J" userId="10033FFF89B592B6@LIVE.COM" providerId="AD" clId="Web-{259BF669-730A-4213-ACB6-BB0D6CAC7D4B}" dt="2017-12-11T18:21:39.735" v="373"/>
      <pc:docMkLst>
        <pc:docMk/>
      </pc:docMkLst>
      <pc:sldChg chg="modSp">
        <pc:chgData name="Bucher, Kevin J" userId="10033FFF89B592B6@LIVE.COM" providerId="AD" clId="Web-{259BF669-730A-4213-ACB6-BB0D6CAC7D4B}" dt="2017-12-11T18:21:20.047" v="355"/>
        <pc:sldMkLst>
          <pc:docMk/>
          <pc:sldMk cId="4208504234" sldId="257"/>
        </pc:sldMkLst>
        <pc:spChg chg="mod">
          <ac:chgData name="Bucher, Kevin J" userId="10033FFF89B592B6@LIVE.COM" providerId="AD" clId="Web-{259BF669-730A-4213-ACB6-BB0D6CAC7D4B}" dt="2017-12-11T18:21:20.047" v="355"/>
          <ac:spMkLst>
            <pc:docMk/>
            <pc:sldMk cId="4208504234" sldId="257"/>
            <ac:spMk id="3" creationId="{A90A23ED-46CB-4A7E-AC47-F80045A660CD}"/>
          </ac:spMkLst>
        </pc:spChg>
      </pc:sldChg>
      <pc:sldChg chg="modSp">
        <pc:chgData name="Bucher, Kevin J" userId="10033FFF89B592B6@LIVE.COM" providerId="AD" clId="Web-{259BF669-730A-4213-ACB6-BB0D6CAC7D4B}" dt="2017-12-11T18:21:39.735" v="372"/>
        <pc:sldMkLst>
          <pc:docMk/>
          <pc:sldMk cId="3986600612" sldId="262"/>
        </pc:sldMkLst>
        <pc:spChg chg="mod">
          <ac:chgData name="Bucher, Kevin J" userId="10033FFF89B592B6@LIVE.COM" providerId="AD" clId="Web-{259BF669-730A-4213-ACB6-BB0D6CAC7D4B}" dt="2017-12-11T18:10:31.894" v="71"/>
          <ac:spMkLst>
            <pc:docMk/>
            <pc:sldMk cId="3986600612" sldId="262"/>
            <ac:spMk id="2" creationId="{8D7A5F1F-33DE-45B4-B90A-6659B6C42E40}"/>
          </ac:spMkLst>
        </pc:spChg>
        <pc:spChg chg="mod">
          <ac:chgData name="Bucher, Kevin J" userId="10033FFF89B592B6@LIVE.COM" providerId="AD" clId="Web-{259BF669-730A-4213-ACB6-BB0D6CAC7D4B}" dt="2017-12-11T18:21:39.735" v="372"/>
          <ac:spMkLst>
            <pc:docMk/>
            <pc:sldMk cId="3986600612" sldId="262"/>
            <ac:spMk id="3" creationId="{A90A23ED-46CB-4A7E-AC47-F80045A660CD}"/>
          </ac:spMkLst>
        </pc:spChg>
      </pc:sldChg>
      <pc:sldChg chg="modSp">
        <pc:chgData name="Bucher, Kevin J" userId="10033FFF89B592B6@LIVE.COM" providerId="AD" clId="Web-{259BF669-730A-4213-ACB6-BB0D6CAC7D4B}" dt="2017-12-11T18:11:25.832" v="86"/>
        <pc:sldMkLst>
          <pc:docMk/>
          <pc:sldMk cId="966464470" sldId="263"/>
        </pc:sldMkLst>
        <pc:spChg chg="mod">
          <ac:chgData name="Bucher, Kevin J" userId="10033FFF89B592B6@LIVE.COM" providerId="AD" clId="Web-{259BF669-730A-4213-ACB6-BB0D6CAC7D4B}" dt="2017-12-11T18:11:25.832" v="86"/>
          <ac:spMkLst>
            <pc:docMk/>
            <pc:sldMk cId="966464470" sldId="263"/>
            <ac:spMk id="3" creationId="{A90A23ED-46CB-4A7E-AC47-F80045A660CD}"/>
          </ac:spMkLst>
        </pc:spChg>
      </pc:sldChg>
    </pc:docChg>
  </pc:docChgLst>
  <pc:docChgLst>
    <pc:chgData name="Bucher, Kevin J" userId="10033FFF89B592B6@LIVE.COM" providerId="AD" clId="Web-{D9E47B72-CF33-4616-9718-32A0984850CB}"/>
    <pc:docChg chg="addSld delSld modSld modSection">
      <pc:chgData name="Bucher, Kevin J" userId="10033FFF89B592B6@LIVE.COM" providerId="AD" clId="Web-{D9E47B72-CF33-4616-9718-32A0984850CB}" dt="2017-12-10T23:21:02.690" v="595"/>
      <pc:docMkLst>
        <pc:docMk/>
      </pc:docMkLst>
      <pc:sldChg chg="addSp modSp mod setBg">
        <pc:chgData name="Bucher, Kevin J" userId="10033FFF89B592B6@LIVE.COM" providerId="AD" clId="Web-{D9E47B72-CF33-4616-9718-32A0984850CB}" dt="2017-12-10T22:58:35.682" v="72"/>
        <pc:sldMkLst>
          <pc:docMk/>
          <pc:sldMk cId="109857222" sldId="256"/>
        </pc:sldMkLst>
        <pc:spChg chg="mod">
          <ac:chgData name="Bucher, Kevin J" userId="10033FFF89B592B6@LIVE.COM" providerId="AD" clId="Web-{D9E47B72-CF33-4616-9718-32A0984850CB}" dt="2017-12-10T22:58:03.807" v="4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ucher, Kevin J" userId="10033FFF89B592B6@LIVE.COM" providerId="AD" clId="Web-{D9E47B72-CF33-4616-9718-32A0984850CB}" dt="2017-12-10T22:58:35.682" v="7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ucher, Kevin J" userId="10033FFF89B592B6@LIVE.COM" providerId="AD" clId="Web-{D9E47B72-CF33-4616-9718-32A0984850CB}" dt="2017-12-10T22:54:51.003" v="4"/>
          <ac:spMkLst>
            <pc:docMk/>
            <pc:sldMk cId="109857222" sldId="256"/>
            <ac:spMk id="9" creationId="{762362DE-7747-4D8B-99FA-8E36F0B15FF7}"/>
          </ac:spMkLst>
        </pc:spChg>
        <pc:grpChg chg="add">
          <ac:chgData name="Bucher, Kevin J" userId="10033FFF89B592B6@LIVE.COM" providerId="AD" clId="Web-{D9E47B72-CF33-4616-9718-32A0984850CB}" dt="2017-12-10T22:54:51.003" v="4"/>
          <ac:grpSpMkLst>
            <pc:docMk/>
            <pc:sldMk cId="109857222" sldId="256"/>
            <ac:grpSpMk id="11" creationId="{25123E6E-F713-4254-A6BF-358CC8EC6C95}"/>
          </ac:grpSpMkLst>
        </pc:grpChg>
        <pc:picChg chg="add mod ord">
          <ac:chgData name="Bucher, Kevin J" userId="10033FFF89B592B6@LIVE.COM" providerId="AD" clId="Web-{D9E47B72-CF33-4616-9718-32A0984850CB}" dt="2017-12-10T22:54:51.003" v="4"/>
          <ac:picMkLst>
            <pc:docMk/>
            <pc:sldMk cId="109857222" sldId="256"/>
            <ac:picMk id="4" creationId="{4CEC1F67-2099-47EF-9AF7-68B508801020}"/>
          </ac:picMkLst>
        </pc:picChg>
      </pc:sldChg>
      <pc:sldChg chg="new del">
        <pc:chgData name="Bucher, Kevin J" userId="10033FFF89B592B6@LIVE.COM" providerId="AD" clId="Web-{D9E47B72-CF33-4616-9718-32A0984850CB}" dt="2017-12-10T22:59:17.652" v="76"/>
        <pc:sldMkLst>
          <pc:docMk/>
          <pc:sldMk cId="3805127536" sldId="257"/>
        </pc:sldMkLst>
      </pc:sldChg>
      <pc:sldChg chg="modSp new">
        <pc:chgData name="Bucher, Kevin J" userId="10033FFF89B592B6@LIVE.COM" providerId="AD" clId="Web-{D9E47B72-CF33-4616-9718-32A0984850CB}" dt="2017-12-10T23:15:23.322" v="528"/>
        <pc:sldMkLst>
          <pc:docMk/>
          <pc:sldMk cId="4208504234" sldId="257"/>
        </pc:sldMkLst>
        <pc:spChg chg="mod">
          <ac:chgData name="Bucher, Kevin J" userId="10033FFF89B592B6@LIVE.COM" providerId="AD" clId="Web-{D9E47B72-CF33-4616-9718-32A0984850CB}" dt="2017-12-10T23:00:04.044" v="88"/>
          <ac:spMkLst>
            <pc:docMk/>
            <pc:sldMk cId="4208504234" sldId="257"/>
            <ac:spMk id="2" creationId="{8D7A5F1F-33DE-45B4-B90A-6659B6C42E40}"/>
          </ac:spMkLst>
        </pc:spChg>
        <pc:spChg chg="mod">
          <ac:chgData name="Bucher, Kevin J" userId="10033FFF89B592B6@LIVE.COM" providerId="AD" clId="Web-{D9E47B72-CF33-4616-9718-32A0984850CB}" dt="2017-12-10T23:15:23.322" v="528"/>
          <ac:spMkLst>
            <pc:docMk/>
            <pc:sldMk cId="4208504234" sldId="257"/>
            <ac:spMk id="3" creationId="{A90A23ED-46CB-4A7E-AC47-F80045A660CD}"/>
          </ac:spMkLst>
        </pc:spChg>
      </pc:sldChg>
      <pc:sldChg chg="delSp modSp new del">
        <pc:chgData name="Bucher, Kevin J" userId="10033FFF89B592B6@LIVE.COM" providerId="AD" clId="Web-{D9E47B72-CF33-4616-9718-32A0984850CB}" dt="2017-12-10T23:16:06.902" v="535"/>
        <pc:sldMkLst>
          <pc:docMk/>
          <pc:sldMk cId="2653343345" sldId="258"/>
        </pc:sldMkLst>
        <pc:spChg chg="del mod">
          <ac:chgData name="Bucher, Kevin J" userId="10033FFF89B592B6@LIVE.COM" providerId="AD" clId="Web-{D9E47B72-CF33-4616-9718-32A0984850CB}" dt="2017-12-10T23:16:05.042" v="534"/>
          <ac:spMkLst>
            <pc:docMk/>
            <pc:sldMk cId="2653343345" sldId="258"/>
            <ac:spMk id="2" creationId="{14445DBA-1BE7-434D-9A46-45E0DF0B585C}"/>
          </ac:spMkLst>
        </pc:spChg>
      </pc:sldChg>
      <pc:sldChg chg="addSp modSp add replId">
        <pc:chgData name="Bucher, Kevin J" userId="10033FFF89B592B6@LIVE.COM" providerId="AD" clId="Web-{D9E47B72-CF33-4616-9718-32A0984850CB}" dt="2017-12-10T23:20:44.487" v="584"/>
        <pc:sldMkLst>
          <pc:docMk/>
          <pc:sldMk cId="4280292432" sldId="258"/>
        </pc:sldMkLst>
        <pc:spChg chg="mod">
          <ac:chgData name="Bucher, Kevin J" userId="10033FFF89B592B6@LIVE.COM" providerId="AD" clId="Web-{D9E47B72-CF33-4616-9718-32A0984850CB}" dt="2017-12-10T23:20:44.487" v="584"/>
          <ac:spMkLst>
            <pc:docMk/>
            <pc:sldMk cId="4280292432" sldId="258"/>
            <ac:spMk id="2" creationId="{8D7A5F1F-33DE-45B4-B90A-6659B6C42E40}"/>
          </ac:spMkLst>
        </pc:spChg>
        <pc:spChg chg="mod">
          <ac:chgData name="Bucher, Kevin J" userId="10033FFF89B592B6@LIVE.COM" providerId="AD" clId="Web-{D9E47B72-CF33-4616-9718-32A0984850CB}" dt="2017-12-10T23:16:46.168" v="564"/>
          <ac:spMkLst>
            <pc:docMk/>
            <pc:sldMk cId="4280292432" sldId="258"/>
            <ac:spMk id="3" creationId="{A90A23ED-46CB-4A7E-AC47-F80045A660CD}"/>
          </ac:spMkLst>
        </pc:spChg>
        <pc:picChg chg="add mod modCrop">
          <ac:chgData name="Bucher, Kevin J" userId="10033FFF89B592B6@LIVE.COM" providerId="AD" clId="Web-{D9E47B72-CF33-4616-9718-32A0984850CB}" dt="2017-12-10T23:19:17.656" v="583"/>
          <ac:picMkLst>
            <pc:docMk/>
            <pc:sldMk cId="4280292432" sldId="258"/>
            <ac:picMk id="4" creationId="{9D57ECB2-DCAF-4C8A-8674-F83F06739209}"/>
          </ac:picMkLst>
        </pc:picChg>
      </pc:sldChg>
      <pc:sldChg chg="delSp modSp add replId">
        <pc:chgData name="Bucher, Kevin J" userId="10033FFF89B592B6@LIVE.COM" providerId="AD" clId="Web-{D9E47B72-CF33-4616-9718-32A0984850CB}" dt="2017-12-10T23:21:01.268" v="593"/>
        <pc:sldMkLst>
          <pc:docMk/>
          <pc:sldMk cId="1675084039" sldId="259"/>
        </pc:sldMkLst>
        <pc:spChg chg="mod">
          <ac:chgData name="Bucher, Kevin J" userId="10033FFF89B592B6@LIVE.COM" providerId="AD" clId="Web-{D9E47B72-CF33-4616-9718-32A0984850CB}" dt="2017-12-10T23:21:01.268" v="593"/>
          <ac:spMkLst>
            <pc:docMk/>
            <pc:sldMk cId="1675084039" sldId="259"/>
            <ac:spMk id="2" creationId="{8D7A5F1F-33DE-45B4-B90A-6659B6C42E40}"/>
          </ac:spMkLst>
        </pc:spChg>
        <pc:picChg chg="del">
          <ac:chgData name="Bucher, Kevin J" userId="10033FFF89B592B6@LIVE.COM" providerId="AD" clId="Web-{D9E47B72-CF33-4616-9718-32A0984850CB}" dt="2017-12-10T23:20:53.206" v="588"/>
          <ac:picMkLst>
            <pc:docMk/>
            <pc:sldMk cId="1675084039" sldId="259"/>
            <ac:picMk id="4" creationId="{9D57ECB2-DCAF-4C8A-8674-F83F067392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4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9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64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7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758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38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1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1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0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6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63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iTSIChK5p8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2362DE-7747-4D8B-99FA-8E36F0B15F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23E6E-F713-4254-A6BF-358CC8EC6C9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4CEC1F67-2099-47EF-9AF7-68B50880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33" y="2006449"/>
            <a:ext cx="4004489" cy="2520423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0427" y="2002348"/>
            <a:ext cx="7014687" cy="1004391"/>
          </a:xfrm>
        </p:spPr>
        <p:txBody>
          <a:bodyPr>
            <a:normAutofit/>
          </a:bodyPr>
          <a:lstStyle/>
          <a:p>
            <a:r>
              <a:rPr lang="en-US" sz="2800"/>
              <a:t>Static test fire RIG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9565" y="3350156"/>
            <a:ext cx="5233180" cy="156474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Kevin Bucher</a:t>
            </a:r>
            <a:endParaRPr lang="en-US"/>
          </a:p>
          <a:p>
            <a:pPr algn="ctr"/>
            <a:r>
              <a:rPr lang="en-US">
                <a:solidFill>
                  <a:srgbClr val="000000"/>
                </a:solidFill>
              </a:rPr>
              <a:t>Reilly Webb</a:t>
            </a:r>
            <a:endParaRPr lang="en-US"/>
          </a:p>
          <a:p>
            <a:pPr algn="ctr"/>
            <a:r>
              <a:rPr lang="en-US">
                <a:solidFill>
                  <a:srgbClr val="000000"/>
                </a:solidFill>
              </a:rPr>
              <a:t>Nick Clegg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5F1F-33DE-45B4-B90A-6659B6C4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92079"/>
            <a:ext cx="7574281" cy="773017"/>
          </a:xfrm>
        </p:spPr>
        <p:txBody>
          <a:bodyPr/>
          <a:lstStyle/>
          <a:p>
            <a:r>
              <a:rPr lang="en-US" u="sng">
                <a:solidFill>
                  <a:srgbClr val="0C0C0C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23ED-46CB-4A7E-AC47-F80045A6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812342"/>
            <a:ext cx="9004662" cy="4182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Part of the response can be approximated to be a first order system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Obtaining other theoretical response is possible but may be out of the scope of the project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Plan to also estimate the thrust response using a first order system response in the time domain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Will accept further analysis recommendations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prstClr val="white"/>
              </a:buClr>
            </a:pP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Clr>
                <a:srgbClr val="FFFFFF"/>
              </a:buClr>
              <a:buFont typeface="Wingdings" panose="05040102010807070707" pitchFamily="18" charset="2"/>
              <a:buChar char="§"/>
            </a:pP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Clr>
                <a:srgbClr val="FFFFFF"/>
              </a:buClr>
              <a:buFont typeface="Wingdings" panose="05040102010807070707" pitchFamily="18" charset="2"/>
              <a:buChar char="§"/>
            </a:pPr>
            <a:endParaRPr lang="en-US"/>
          </a:p>
          <a:p>
            <a:pPr>
              <a:buClr>
                <a:prstClr val="white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5F1F-33DE-45B4-B90A-6659B6C4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94" y="663742"/>
            <a:ext cx="7574281" cy="773017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0C0C0C"/>
                </a:solidFill>
              </a:rPr>
              <a:t>Objectives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23ED-46CB-4A7E-AC47-F80045A6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9205" y="1733550"/>
            <a:ext cx="9004662" cy="418205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Experimentally obtain static thrust data from an E9-6 rocket engine through the use of a 100 </a:t>
            </a:r>
            <a:r>
              <a:rPr lang="en-US" sz="2000" err="1">
                <a:solidFill>
                  <a:srgbClr val="000000"/>
                </a:solidFill>
              </a:rPr>
              <a:t>lbf</a:t>
            </a:r>
            <a:r>
              <a:rPr lang="en-US" sz="2000">
                <a:solidFill>
                  <a:srgbClr val="000000"/>
                </a:solidFill>
              </a:rPr>
              <a:t> load cell</a:t>
            </a:r>
            <a:endParaRPr lang="en-US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Experimental Impulse will be calculated and compared to the expected value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The data will be analyzed and approximated as a first or second order system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System parameters will be obtained and used to find a theoretical thrust curve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Parameters of the engine will be adjusted to understand how the inner workings of the engine affect the system time constant 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Build off of this prototype to develop a test fire rig for larger engines</a:t>
            </a:r>
          </a:p>
          <a:p>
            <a:pPr>
              <a:lnSpc>
                <a:spcPct val="150000"/>
              </a:lnSpc>
              <a:buClr>
                <a:prstClr val="white"/>
              </a:buClr>
            </a:pP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Clr>
                <a:srgbClr val="FFFFFF"/>
              </a:buClr>
              <a:buFont typeface="Wingdings" panose="05040102010807070707" pitchFamily="18" charset="2"/>
              <a:buChar char="§"/>
            </a:pP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Clr>
                <a:srgbClr val="FFFFFF"/>
              </a:buClr>
              <a:buFont typeface="Wingdings" panose="05040102010807070707" pitchFamily="18" charset="2"/>
              <a:buChar char="§"/>
            </a:pPr>
            <a:endParaRPr lang="en-US"/>
          </a:p>
          <a:p>
            <a:pPr>
              <a:buClr>
                <a:prstClr val="white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D48FB1-66D8-4676-B0AA-C139A1DB78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33F5AE-6728-4F19-8DED-658E674B31B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C7D74A-18BA-4709-A808-44E8815C44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164A3F-1561-4039-8185-AB0EEB713EA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A35DB53-42BE-460E-9CA1-1294C98463C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D067A139-86EB-480F-AE6B-AF8092F215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5E8C853-59EA-4FCB-BB4E-1B0AEEA408E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IMG_2701.JPG">
            <a:extLst>
              <a:ext uri="{FF2B5EF4-FFF2-40B4-BE49-F238E27FC236}">
                <a16:creationId xmlns:a16="http://schemas.microsoft.com/office/drawing/2014/main" id="{E8BB846A-161C-4A6B-B69C-BB5B9A970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14" r="-3" b="11802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23ED-46CB-4A7E-AC47-F80045A6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7925" y="1382889"/>
            <a:ext cx="4210438" cy="47898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400">
                <a:solidFill>
                  <a:srgbClr val="000000"/>
                </a:solidFill>
              </a:rPr>
              <a:t>Engine thrust applied downward</a:t>
            </a:r>
            <a:endParaRPr 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400">
                <a:solidFill>
                  <a:srgbClr val="000000"/>
                </a:solidFill>
              </a:rPr>
              <a:t>5.1 lbs. Expected max thrust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400">
                <a:solidFill>
                  <a:srgbClr val="000000"/>
                </a:solidFill>
              </a:rPr>
              <a:t>SM-100 load cell utilized(100lbf)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400">
                <a:solidFill>
                  <a:srgbClr val="000000"/>
                </a:solidFill>
              </a:rPr>
              <a:t>Load cell runs through AD620-03 amplifier to oscilloscope </a:t>
            </a:r>
          </a:p>
          <a:p>
            <a:pPr marL="285750" indent="-285750"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sz="1500"/>
          </a:p>
          <a:p>
            <a:pPr marL="285750" indent="-285750"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133F9B-C022-4A8A-BAF0-7D6364EB8A84}"/>
              </a:ext>
            </a:extLst>
          </p:cNvPr>
          <p:cNvSpPr txBox="1"/>
          <p:nvPr/>
        </p:nvSpPr>
        <p:spPr>
          <a:xfrm>
            <a:off x="7158440" y="554964"/>
            <a:ext cx="353864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>
                <a:solidFill>
                  <a:srgbClr val="000000"/>
                </a:solidFill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428029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5F1F-33DE-45B4-B90A-6659B6C4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492" y="632656"/>
            <a:ext cx="7574281" cy="773017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0C0C0C"/>
                </a:solidFill>
              </a:rPr>
              <a:t>Experiment</a:t>
            </a:r>
            <a:r>
              <a:rPr lang="en-US">
                <a:solidFill>
                  <a:srgbClr val="0C0C0C"/>
                </a:solidFill>
              </a:rPr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23ED-46CB-4A7E-AC47-F80045A6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812342"/>
            <a:ext cx="9004662" cy="4182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prstClr val="white"/>
              </a:buClr>
            </a:pP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Clr>
                <a:srgbClr val="FFFFFF"/>
              </a:buClr>
              <a:buFont typeface="Wingdings" panose="05040102010807070707" pitchFamily="18" charset="2"/>
              <a:buChar char="§"/>
            </a:pP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Clr>
                <a:srgbClr val="FFFFFF"/>
              </a:buClr>
              <a:buFont typeface="Wingdings" panose="05040102010807070707" pitchFamily="18" charset="2"/>
              <a:buChar char="§"/>
            </a:pPr>
            <a:endParaRPr lang="en-US"/>
          </a:p>
          <a:p>
            <a:pPr>
              <a:buClr>
                <a:prstClr val="white"/>
              </a:buClr>
            </a:pPr>
            <a:endParaRPr lang="en-US"/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15E55FF2-B2D6-4148-B838-7436518810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24935" y="1628775"/>
            <a:ext cx="6403397" cy="47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8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B4F5-01A0-4EE7-96F8-FA325C2C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5" y="542925"/>
            <a:ext cx="8534400" cy="966234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000000"/>
                </a:solidFill>
              </a:rPr>
              <a:t>Calibration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6B1567-BA36-4A32-9EBD-045006C41DA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89707" y="5806040"/>
                <a:ext cx="3886965" cy="883518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𝑳𝒐𝒂𝒅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𝑪𝒆𝒍𝒍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𝑺𝒆𝒏𝒔𝒊𝒕𝒊𝒗𝒊𝒕𝒚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𝟒𝟖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𝑽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𝒍𝒃</m:t>
                          </m:r>
                        </m:den>
                      </m:f>
                    </m:oMath>
                  </m:oMathPara>
                </a14:m>
                <a:endParaRPr lang="en-US" sz="1200" b="1"/>
              </a:p>
              <a:p>
                <a:endParaRPr lang="en-US" sz="1200" b="0"/>
              </a:p>
              <a:p>
                <a:endParaRPr lang="en-US" sz="120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6B1567-BA36-4A32-9EBD-045006C41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89707" y="5806040"/>
                <a:ext cx="3886965" cy="8835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loadcell_calib.png">
            <a:extLst>
              <a:ext uri="{FF2B5EF4-FFF2-40B4-BE49-F238E27FC236}">
                <a16:creationId xmlns:a16="http://schemas.microsoft.com/office/drawing/2014/main" id="{EA8BF755-2E2E-4E94-9F93-DE2F387E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86" y="1700462"/>
            <a:ext cx="5208805" cy="39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5F1F-33DE-45B4-B90A-6659B6C4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971" y="503118"/>
            <a:ext cx="7574281" cy="773017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0C0C0C"/>
                </a:solidFill>
              </a:rPr>
              <a:t>data</a:t>
            </a:r>
            <a:endParaRPr lang="en-US">
              <a:solidFill>
                <a:srgbClr val="0C0C0C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0876-EDEC-4510-B903-E93E5DA5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1481138"/>
            <a:ext cx="9483725" cy="699656"/>
          </a:xfrm>
        </p:spPr>
        <p:txBody>
          <a:bodyPr/>
          <a:lstStyle/>
          <a:p>
            <a:r>
              <a:rPr lang="en-US"/>
              <a:t>             </a:t>
            </a:r>
            <a:r>
              <a:rPr lang="en-US">
                <a:solidFill>
                  <a:srgbClr val="000000"/>
                </a:solidFill>
              </a:rPr>
              <a:t>     </a:t>
            </a:r>
            <a:r>
              <a:rPr lang="en-US" b="1">
                <a:solidFill>
                  <a:srgbClr val="000000"/>
                </a:solidFill>
              </a:rPr>
              <a:t>   Experimental:                                                                    Expected:</a:t>
            </a:r>
          </a:p>
        </p:txBody>
      </p:sp>
      <p:pic>
        <p:nvPicPr>
          <p:cNvPr id="6" name="Picture 6" descr="raw_engine.png">
            <a:extLst>
              <a:ext uri="{FF2B5EF4-FFF2-40B4-BE49-F238E27FC236}">
                <a16:creationId xmlns:a16="http://schemas.microsoft.com/office/drawing/2014/main" id="{C91D1B8B-3E65-4F17-9D13-9755AE7C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352675"/>
            <a:ext cx="5193564" cy="3903431"/>
          </a:xfrm>
          <a:prstGeom prst="rect">
            <a:avLst/>
          </a:prstGeom>
        </p:spPr>
      </p:pic>
      <p:pic>
        <p:nvPicPr>
          <p:cNvPr id="3" name="Picture 3" descr="estes e9.png">
            <a:extLst>
              <a:ext uri="{FF2B5EF4-FFF2-40B4-BE49-F238E27FC236}">
                <a16:creationId xmlns:a16="http://schemas.microsoft.com/office/drawing/2014/main" id="{0869E552-B13D-4E53-A935-5F34E365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2590800"/>
            <a:ext cx="5487244" cy="32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2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5F1F-33DE-45B4-B90A-6659B6C4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10" y="511921"/>
            <a:ext cx="7574281" cy="773017"/>
          </a:xfrm>
        </p:spPr>
        <p:txBody>
          <a:bodyPr/>
          <a:lstStyle/>
          <a:p>
            <a:pPr algn="ctr"/>
            <a:r>
              <a:rPr lang="en-US" u="sng" err="1">
                <a:solidFill>
                  <a:srgbClr val="000000"/>
                </a:solidFill>
              </a:rPr>
              <a:t>AnAlysis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57949"/>
              </p:ext>
            </p:extLst>
          </p:nvPr>
        </p:nvGraphicFramePr>
        <p:xfrm>
          <a:off x="1066310" y="4805566"/>
          <a:ext cx="4176298" cy="15756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0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220">
                <a:tc>
                  <a:txBody>
                    <a:bodyPr/>
                    <a:lstStyle/>
                    <a:p>
                      <a:r>
                        <a:rPr lang="en-US" b="1"/>
                        <a:t>Time Constant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20">
                <a:tc>
                  <a:txBody>
                    <a:bodyPr/>
                    <a:lstStyle/>
                    <a:p>
                      <a:r>
                        <a:rPr lang="en-US" b="1"/>
                        <a:t>Maximum</a:t>
                      </a:r>
                      <a:r>
                        <a:rPr lang="en-US" b="1" baseline="0"/>
                        <a:t> Thrust (N)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20">
                <a:tc>
                  <a:txBody>
                    <a:bodyPr/>
                    <a:lstStyle/>
                    <a:p>
                      <a:r>
                        <a:rPr lang="en-US" b="1"/>
                        <a:t>Steady-State</a:t>
                      </a:r>
                      <a:r>
                        <a:rPr lang="en-US" b="1" baseline="0"/>
                        <a:t> Thrust (N)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37475" y="2768740"/>
                <a:ext cx="2128275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𝑇h𝑟𝑢𝑠𝑡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𝑀𝑎𝑠𝑠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𝑓𝑙𝑜𝑤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75" y="2768740"/>
                <a:ext cx="2128275" cy="574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3188" y="2088093"/>
                <a:ext cx="2281715" cy="2136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𝐵𝑙𝑎𝑐𝑘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𝑃𝑜𝑤𝑑𝑒𝑟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𝑀𝑎𝑠𝑠</m:t>
                      </m:r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b="0" i="1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</m:t>
                      </m:r>
                      <m:r>
                        <a:rPr lang="en-US" b="0" i="1" smtClean="0">
                          <a:latin typeface="Cambria Math" charset="0"/>
                        </a:rPr>
                        <m:t> =0.0358 </m:t>
                      </m:r>
                      <m:r>
                        <a:rPr lang="en-US" b="0" i="1" smtClean="0">
                          <a:latin typeface="Cambria Math" charset="0"/>
                        </a:rPr>
                        <m:t>𝑘𝑔</m:t>
                      </m:r>
                    </m:oMath>
                  </m:oMathPara>
                </a14:m>
                <a:endParaRPr lang="en-US"/>
              </a:p>
              <a:p>
                <a:pPr algn="ctr"/>
                <a:r>
                  <a:rPr lang="en-US">
                    <a:latin typeface="Cambria Math" charset="0"/>
                    <a:ea typeface="Cambria Math" charset="0"/>
                    <a:cs typeface="Cambria Math" charset="0"/>
                  </a:rPr>
                  <a:t>Response Time: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=2.54 </m:t>
                      </m:r>
                      <m:r>
                        <a:rPr lang="en-US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b="0"/>
              </a:p>
              <a:p>
                <a:endParaRPr lang="en-US" b="0"/>
              </a:p>
              <a:p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𝑚𝑎𝑠𝑠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𝑓𝑙𝑜𝑤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8" y="2088093"/>
                <a:ext cx="2281715" cy="2136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01480" y="3647686"/>
                <a:ext cx="154112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480" y="3647686"/>
                <a:ext cx="1541128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8" y="2410805"/>
            <a:ext cx="5293895" cy="39704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78338" y="2088093"/>
                <a:ext cx="1787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𝑇h𝑟𝑢𝑠𝑡</m:t>
                      </m:r>
                      <m:r>
                        <a:rPr lang="en-US" b="0" i="1" smtClean="0">
                          <a:latin typeface="Cambria Math" charset="0"/>
                        </a:rPr>
                        <m:t>=16.1 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338" y="2088093"/>
                <a:ext cx="1787412" cy="276999"/>
              </a:xfrm>
              <a:prstGeom prst="rect">
                <a:avLst/>
              </a:prstGeom>
              <a:blipFill>
                <a:blip r:embed="rId6"/>
                <a:stretch>
                  <a:fillRect l="-23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0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D544-940E-434D-A899-763ECBAF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706" y="786062"/>
            <a:ext cx="5058863" cy="710811"/>
          </a:xfrm>
        </p:spPr>
        <p:txBody>
          <a:bodyPr/>
          <a:lstStyle/>
          <a:p>
            <a:r>
              <a:rPr lang="en-US" u="sng">
                <a:solidFill>
                  <a:schemeClr val="bg1"/>
                </a:solidFill>
              </a:rPr>
              <a:t>Continued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6AC05-52B1-481E-A0ED-60647898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9372" y="2608278"/>
            <a:ext cx="2893176" cy="2867526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Calculated Impulse:</a:t>
            </a:r>
          </a:p>
          <a:p>
            <a:r>
              <a:rPr lang="en-US" sz="2000" b="1">
                <a:solidFill>
                  <a:schemeClr val="bg1"/>
                </a:solidFill>
              </a:rPr>
              <a:t>I = 30.5 N-s</a:t>
            </a:r>
          </a:p>
          <a:p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Expected Impulse:</a:t>
            </a:r>
          </a:p>
          <a:p>
            <a:r>
              <a:rPr lang="en-US" sz="2000" b="1">
                <a:solidFill>
                  <a:schemeClr val="bg1"/>
                </a:solidFill>
              </a:rPr>
              <a:t>I = 30 N-s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880935"/>
            <a:ext cx="5094037" cy="43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7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5F1F-33DE-45B4-B90A-6659B6C4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79783"/>
            <a:ext cx="7574281" cy="773017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0C0C0C"/>
                </a:solidFill>
              </a:rPr>
              <a:t>Potential Work to be done</a:t>
            </a:r>
            <a:endParaRPr lang="en-US">
              <a:solidFill>
                <a:srgbClr val="0C0C0C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23ED-46CB-4A7E-AC47-F80045A6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812342"/>
            <a:ext cx="9004662" cy="4182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Adjust parameters of the engine to understand how thrust is controlled and which parameters affect the system time constant(diameter, length, mass flow rate, burn time, etc.)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2000">
                <a:solidFill>
                  <a:srgbClr val="000000"/>
                </a:solidFill>
              </a:rPr>
              <a:t>Potentially calculate theoretical thrust with other methods and compare to experimental data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sz="200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prstClr val="white"/>
              </a:buClr>
            </a:pP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Clr>
                <a:srgbClr val="FFFFFF"/>
              </a:buClr>
              <a:buFont typeface="Wingdings" panose="05040102010807070707" pitchFamily="18" charset="2"/>
              <a:buChar char="§"/>
            </a:pPr>
            <a:endParaRPr lang="en-US"/>
          </a:p>
          <a:p>
            <a:pPr marL="285750" indent="-285750">
              <a:buClr>
                <a:srgbClr val="FFFFFF"/>
              </a:buClr>
              <a:buFont typeface="Wingdings" panose="05040102010807070707" pitchFamily="18" charset="2"/>
              <a:buChar char="§"/>
            </a:pPr>
            <a:endParaRPr lang="en-US"/>
          </a:p>
          <a:p>
            <a:pPr>
              <a:buClr>
                <a:prstClr val="white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06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Slice</vt:lpstr>
      <vt:lpstr>Static test fire RIG progress report</vt:lpstr>
      <vt:lpstr>Objectives</vt:lpstr>
      <vt:lpstr>PowerPoint Presentation</vt:lpstr>
      <vt:lpstr>Experiment </vt:lpstr>
      <vt:lpstr>Calibration</vt:lpstr>
      <vt:lpstr>data</vt:lpstr>
      <vt:lpstr>AnAlysis</vt:lpstr>
      <vt:lpstr>Continued Analysis</vt:lpstr>
      <vt:lpstr>Potential Work to be done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test fire RIG progress report</dc:title>
  <cp:revision>1</cp:revision>
  <dcterms:modified xsi:type="dcterms:W3CDTF">2017-12-12T18:44:10Z</dcterms:modified>
</cp:coreProperties>
</file>