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yne, Ross D" userId="10037FFE974A7A76@LIVE.COM" providerId="AD" clId="Web-{5BE33414-3926-4120-A3CC-38BE1FC4981F}"/>
    <pc:docChg chg="modSld">
      <pc:chgData name="Thyne, Ross D" userId="10037FFE974A7A76@LIVE.COM" providerId="AD" clId="Web-{5BE33414-3926-4120-A3CC-38BE1FC4981F}" dt="2018-03-01T00:55:58.560" v="6"/>
      <pc:docMkLst>
        <pc:docMk/>
      </pc:docMkLst>
      <pc:sldChg chg="modSp">
        <pc:chgData name="Thyne, Ross D" userId="10037FFE974A7A76@LIVE.COM" providerId="AD" clId="Web-{5BE33414-3926-4120-A3CC-38BE1FC4981F}" dt="2018-03-01T00:55:58.028" v="4"/>
        <pc:sldMkLst>
          <pc:docMk/>
          <pc:sldMk cId="2764215621" sldId="260"/>
        </pc:sldMkLst>
        <pc:spChg chg="mod">
          <ac:chgData name="Thyne, Ross D" userId="10037FFE974A7A76@LIVE.COM" providerId="AD" clId="Web-{5BE33414-3926-4120-A3CC-38BE1FC4981F}" dt="2018-03-01T00:55:58.028" v="4"/>
          <ac:spMkLst>
            <pc:docMk/>
            <pc:sldMk cId="2764215621" sldId="260"/>
            <ac:spMk id="3" creationId="{9BE7272E-BD84-4B5E-9E90-A28827EF84FB}"/>
          </ac:spMkLst>
        </pc:spChg>
      </pc:sldChg>
    </pc:docChg>
  </pc:docChgLst>
  <pc:docChgLst>
    <pc:chgData name="UNHSEDS01p, Pool" userId="4e512b6c-139f-4fb9-ac12-9636e4e7f401" providerId="ADAL" clId="{A4E7422F-BF16-4D94-BC27-F1B44DD105E8}"/>
    <pc:docChg chg="undo custSel addSld delSld modSld">
      <pc:chgData name="UNHSEDS01p, Pool" userId="4e512b6c-139f-4fb9-ac12-9636e4e7f401" providerId="ADAL" clId="{A4E7422F-BF16-4D94-BC27-F1B44DD105E8}" dt="2018-02-28T20:25:54.639" v="389" actId="404"/>
      <pc:docMkLst>
        <pc:docMk/>
      </pc:docMkLst>
      <pc:sldChg chg="modSp">
        <pc:chgData name="UNHSEDS01p, Pool" userId="4e512b6c-139f-4fb9-ac12-9636e4e7f401" providerId="ADAL" clId="{A4E7422F-BF16-4D94-BC27-F1B44DD105E8}" dt="2018-02-28T20:22:04.561" v="69" actId="20577"/>
        <pc:sldMkLst>
          <pc:docMk/>
          <pc:sldMk cId="1347015248" sldId="257"/>
        </pc:sldMkLst>
        <pc:spChg chg="mod">
          <ac:chgData name="UNHSEDS01p, Pool" userId="4e512b6c-139f-4fb9-ac12-9636e4e7f401" providerId="ADAL" clId="{A4E7422F-BF16-4D94-BC27-F1B44DD105E8}" dt="2018-02-28T20:22:04.561" v="69" actId="20577"/>
          <ac:spMkLst>
            <pc:docMk/>
            <pc:sldMk cId="1347015248" sldId="257"/>
            <ac:spMk id="3" creationId="{69E35FA7-80E8-4E60-99F0-FD8104279E52}"/>
          </ac:spMkLst>
        </pc:spChg>
      </pc:sldChg>
      <pc:sldChg chg="del">
        <pc:chgData name="UNHSEDS01p, Pool" userId="4e512b6c-139f-4fb9-ac12-9636e4e7f401" providerId="ADAL" clId="{A4E7422F-BF16-4D94-BC27-F1B44DD105E8}" dt="2018-02-28T20:22:31.964" v="71" actId="2696"/>
        <pc:sldMkLst>
          <pc:docMk/>
          <pc:sldMk cId="2338783267" sldId="258"/>
        </pc:sldMkLst>
      </pc:sldChg>
      <pc:sldChg chg="addSp delSp modSp mod setBg">
        <pc:chgData name="UNHSEDS01p, Pool" userId="4e512b6c-139f-4fb9-ac12-9636e4e7f401" providerId="ADAL" clId="{A4E7422F-BF16-4D94-BC27-F1B44DD105E8}" dt="2018-02-28T20:25:16.575" v="349" actId="1076"/>
        <pc:sldMkLst>
          <pc:docMk/>
          <pc:sldMk cId="3499819881" sldId="259"/>
        </pc:sldMkLst>
        <pc:spChg chg="mod">
          <ac:chgData name="UNHSEDS01p, Pool" userId="4e512b6c-139f-4fb9-ac12-9636e4e7f401" providerId="ADAL" clId="{A4E7422F-BF16-4D94-BC27-F1B44DD105E8}" dt="2018-02-28T20:25:16.575" v="349" actId="1076"/>
          <ac:spMkLst>
            <pc:docMk/>
            <pc:sldMk cId="3499819881" sldId="259"/>
            <ac:spMk id="2" creationId="{38B8D238-09E9-462B-9EAD-0B49AEAFD726}"/>
          </ac:spMkLst>
        </pc:spChg>
        <pc:spChg chg="del mod">
          <ac:chgData name="UNHSEDS01p, Pool" userId="4e512b6c-139f-4fb9-ac12-9636e4e7f401" providerId="ADAL" clId="{A4E7422F-BF16-4D94-BC27-F1B44DD105E8}" dt="2018-02-28T20:24:11.823" v="340" actId="26606"/>
          <ac:spMkLst>
            <pc:docMk/>
            <pc:sldMk cId="3499819881" sldId="259"/>
            <ac:spMk id="7" creationId="{02CA52A3-D6B8-4646-84C1-EF83815BF2CF}"/>
          </ac:spMkLst>
        </pc:spChg>
        <pc:spChg chg="add">
          <ac:chgData name="UNHSEDS01p, Pool" userId="4e512b6c-139f-4fb9-ac12-9636e4e7f401" providerId="ADAL" clId="{A4E7422F-BF16-4D94-BC27-F1B44DD105E8}" dt="2018-02-28T20:24:11.823" v="340" actId="26606"/>
          <ac:spMkLst>
            <pc:docMk/>
            <pc:sldMk cId="3499819881" sldId="259"/>
            <ac:spMk id="10" creationId="{30BC9609-A8AF-411F-A9E0-C3B93C8945CA}"/>
          </ac:spMkLst>
        </pc:spChg>
        <pc:graphicFrameChg chg="del">
          <ac:chgData name="UNHSEDS01p, Pool" userId="4e512b6c-139f-4fb9-ac12-9636e4e7f401" providerId="ADAL" clId="{A4E7422F-BF16-4D94-BC27-F1B44DD105E8}" dt="2018-02-28T20:22:27.143" v="70" actId="478"/>
          <ac:graphicFrameMkLst>
            <pc:docMk/>
            <pc:sldMk cId="3499819881" sldId="259"/>
            <ac:graphicFrameMk id="5" creationId="{BAA1F3B8-2E99-4A26-A44C-0B1DAA4CF310}"/>
          </ac:graphicFrameMkLst>
        </pc:graphicFrameChg>
        <pc:graphicFrameChg chg="add mod">
          <ac:chgData name="UNHSEDS01p, Pool" userId="4e512b6c-139f-4fb9-ac12-9636e4e7f401" providerId="ADAL" clId="{A4E7422F-BF16-4D94-BC27-F1B44DD105E8}" dt="2018-02-28T20:25:11.170" v="347" actId="20577"/>
          <ac:graphicFrameMkLst>
            <pc:docMk/>
            <pc:sldMk cId="3499819881" sldId="259"/>
            <ac:graphicFrameMk id="6" creationId="{70F3B173-D4B0-4338-9CAD-B370A58FDCC6}"/>
          </ac:graphicFrameMkLst>
        </pc:graphicFrameChg>
      </pc:sldChg>
      <pc:sldChg chg="modSp add">
        <pc:chgData name="UNHSEDS01p, Pool" userId="4e512b6c-139f-4fb9-ac12-9636e4e7f401" providerId="ADAL" clId="{A4E7422F-BF16-4D94-BC27-F1B44DD105E8}" dt="2018-02-28T20:25:54.639" v="389" actId="404"/>
        <pc:sldMkLst>
          <pc:docMk/>
          <pc:sldMk cId="2764215621" sldId="260"/>
        </pc:sldMkLst>
        <pc:spChg chg="mod">
          <ac:chgData name="UNHSEDS01p, Pool" userId="4e512b6c-139f-4fb9-ac12-9636e4e7f401" providerId="ADAL" clId="{A4E7422F-BF16-4D94-BC27-F1B44DD105E8}" dt="2018-02-28T20:25:39.966" v="366" actId="20577"/>
          <ac:spMkLst>
            <pc:docMk/>
            <pc:sldMk cId="2764215621" sldId="260"/>
            <ac:spMk id="2" creationId="{34A28A13-3352-4983-8C54-B12D3C662F22}"/>
          </ac:spMkLst>
        </pc:spChg>
        <pc:spChg chg="mod">
          <ac:chgData name="UNHSEDS01p, Pool" userId="4e512b6c-139f-4fb9-ac12-9636e4e7f401" providerId="ADAL" clId="{A4E7422F-BF16-4D94-BC27-F1B44DD105E8}" dt="2018-02-28T20:25:54.639" v="389" actId="404"/>
          <ac:spMkLst>
            <pc:docMk/>
            <pc:sldMk cId="2764215621" sldId="260"/>
            <ac:spMk id="3" creationId="{9BE7272E-BD84-4B5E-9E90-A28827EF84FB}"/>
          </ac:spMkLst>
        </pc:spChg>
      </pc:sldChg>
    </pc:docChg>
  </pc:docChgLst>
  <pc:docChgLst>
    <pc:chgData name="Webb, Reilly D" userId="10030000907362FF@LIVE.COM" providerId="AD" clId="Web-{2B363E99-AD20-415E-97C5-CBB775882F09}"/>
    <pc:docChg chg="modSld">
      <pc:chgData name="Webb, Reilly D" userId="10030000907362FF@LIVE.COM" providerId="AD" clId="Web-{2B363E99-AD20-415E-97C5-CBB775882F09}" dt="2018-02-28T21:44:32.524" v="4"/>
      <pc:docMkLst>
        <pc:docMk/>
      </pc:docMkLst>
      <pc:sldChg chg="modSp">
        <pc:chgData name="Webb, Reilly D" userId="10030000907362FF@LIVE.COM" providerId="AD" clId="Web-{2B363E99-AD20-415E-97C5-CBB775882F09}" dt="2018-02-28T21:44:31.993" v="2"/>
        <pc:sldMkLst>
          <pc:docMk/>
          <pc:sldMk cId="2764215621" sldId="260"/>
        </pc:sldMkLst>
        <pc:spChg chg="mod">
          <ac:chgData name="Webb, Reilly D" userId="10030000907362FF@LIVE.COM" providerId="AD" clId="Web-{2B363E99-AD20-415E-97C5-CBB775882F09}" dt="2018-02-28T21:44:31.993" v="2"/>
          <ac:spMkLst>
            <pc:docMk/>
            <pc:sldMk cId="2764215621" sldId="260"/>
            <ac:spMk id="3" creationId="{9BE7272E-BD84-4B5E-9E90-A28827EF84F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6BB9E8-3A3A-43FB-8A0E-66AAA75AB247}" type="doc">
      <dgm:prSet loTypeId="urn:microsoft.com/office/officeart/2017/3/layout/HorizontalPathTimeline" loCatId="process" qsTypeId="urn:microsoft.com/office/officeart/2005/8/quickstyle/simple1" qsCatId="simple" csTypeId="urn:microsoft.com/office/officeart/2005/8/colors/colorful3" csCatId="colorful" phldr="1"/>
      <dgm:spPr/>
      <dgm:t>
        <a:bodyPr/>
        <a:lstStyle/>
        <a:p>
          <a:endParaRPr lang="en-US"/>
        </a:p>
      </dgm:t>
    </dgm:pt>
    <dgm:pt modelId="{C3A377EC-05C0-4EED-B18F-2531857C7ABD}">
      <dgm:prSet/>
      <dgm:spPr/>
      <dgm:t>
        <a:bodyPr/>
        <a:lstStyle/>
        <a:p>
          <a:pPr>
            <a:defRPr b="1"/>
          </a:pPr>
          <a:r>
            <a:rPr lang="en-US"/>
            <a:t>This Friday</a:t>
          </a:r>
        </a:p>
      </dgm:t>
    </dgm:pt>
    <dgm:pt modelId="{903302BD-CBE1-46C5-B11E-9C3BA6BAD911}" type="parTrans" cxnId="{F90521F3-6598-40F5-BAC9-7D9203DD6B28}">
      <dgm:prSet/>
      <dgm:spPr/>
      <dgm:t>
        <a:bodyPr/>
        <a:lstStyle/>
        <a:p>
          <a:endParaRPr lang="en-US"/>
        </a:p>
      </dgm:t>
    </dgm:pt>
    <dgm:pt modelId="{003BB10E-4E6B-4DF0-BFC3-D975F3D00988}" type="sibTrans" cxnId="{F90521F3-6598-40F5-BAC9-7D9203DD6B28}">
      <dgm:prSet/>
      <dgm:spPr/>
      <dgm:t>
        <a:bodyPr/>
        <a:lstStyle/>
        <a:p>
          <a:endParaRPr lang="en-US"/>
        </a:p>
      </dgm:t>
    </dgm:pt>
    <dgm:pt modelId="{4F23D6DB-3A0C-48C7-8207-A29CF6AD572F}">
      <dgm:prSet/>
      <dgm:spPr/>
      <dgm:t>
        <a:bodyPr/>
        <a:lstStyle/>
        <a:p>
          <a:r>
            <a:rPr lang="en-US" dirty="0"/>
            <a:t>~5pm will be build time for V3</a:t>
          </a:r>
        </a:p>
      </dgm:t>
    </dgm:pt>
    <dgm:pt modelId="{3BA836F8-C6DB-4073-A6C3-AF8523B69B63}" type="parTrans" cxnId="{16A3E76E-1173-4182-9A6A-CF1E2E185E43}">
      <dgm:prSet/>
      <dgm:spPr/>
      <dgm:t>
        <a:bodyPr/>
        <a:lstStyle/>
        <a:p>
          <a:endParaRPr lang="en-US"/>
        </a:p>
      </dgm:t>
    </dgm:pt>
    <dgm:pt modelId="{865B6D18-91AD-4FC8-AA95-2DFD9B46F07B}" type="sibTrans" cxnId="{16A3E76E-1173-4182-9A6A-CF1E2E185E43}">
      <dgm:prSet/>
      <dgm:spPr/>
      <dgm:t>
        <a:bodyPr/>
        <a:lstStyle/>
        <a:p>
          <a:endParaRPr lang="en-US"/>
        </a:p>
      </dgm:t>
    </dgm:pt>
    <dgm:pt modelId="{AD76508F-BEBF-408E-A32C-FB4CC58DD7B1}">
      <dgm:prSet/>
      <dgm:spPr/>
      <dgm:t>
        <a:bodyPr/>
        <a:lstStyle/>
        <a:p>
          <a:pPr>
            <a:defRPr b="1"/>
          </a:pPr>
          <a:r>
            <a:rPr lang="en-US"/>
            <a:t>This weekend</a:t>
          </a:r>
        </a:p>
      </dgm:t>
    </dgm:pt>
    <dgm:pt modelId="{7935C291-9602-45B9-BC17-4F679AF72EA3}" type="parTrans" cxnId="{142B1858-7842-4B58-8901-C3EB812CF38F}">
      <dgm:prSet/>
      <dgm:spPr/>
      <dgm:t>
        <a:bodyPr/>
        <a:lstStyle/>
        <a:p>
          <a:endParaRPr lang="en-US"/>
        </a:p>
      </dgm:t>
    </dgm:pt>
    <dgm:pt modelId="{5265C418-1690-4BEA-948A-9C315A214864}" type="sibTrans" cxnId="{142B1858-7842-4B58-8901-C3EB812CF38F}">
      <dgm:prSet/>
      <dgm:spPr/>
      <dgm:t>
        <a:bodyPr/>
        <a:lstStyle/>
        <a:p>
          <a:endParaRPr lang="en-US"/>
        </a:p>
      </dgm:t>
    </dgm:pt>
    <dgm:pt modelId="{ED9FFA99-1CD0-4DB2-B22D-5E985309861A}">
      <dgm:prSet/>
      <dgm:spPr/>
      <dgm:t>
        <a:bodyPr/>
        <a:lstStyle/>
        <a:p>
          <a:r>
            <a:rPr lang="en-US"/>
            <a:t>(If we get a period of clear skies) Launch V3</a:t>
          </a:r>
        </a:p>
      </dgm:t>
    </dgm:pt>
    <dgm:pt modelId="{0AEE3FBC-96E7-46A2-BADC-5BFEACE555E3}" type="parTrans" cxnId="{AD6AA35D-F41C-4748-B8B2-F68046B9E250}">
      <dgm:prSet/>
      <dgm:spPr/>
      <dgm:t>
        <a:bodyPr/>
        <a:lstStyle/>
        <a:p>
          <a:endParaRPr lang="en-US"/>
        </a:p>
      </dgm:t>
    </dgm:pt>
    <dgm:pt modelId="{D1E7002B-63D1-4880-821F-548511F021D9}" type="sibTrans" cxnId="{AD6AA35D-F41C-4748-B8B2-F68046B9E250}">
      <dgm:prSet/>
      <dgm:spPr/>
      <dgm:t>
        <a:bodyPr/>
        <a:lstStyle/>
        <a:p>
          <a:endParaRPr lang="en-US"/>
        </a:p>
      </dgm:t>
    </dgm:pt>
    <dgm:pt modelId="{47682981-CEAB-44B7-A799-7E9DA5BF2D01}">
      <dgm:prSet/>
      <dgm:spPr/>
      <dgm:t>
        <a:bodyPr/>
        <a:lstStyle/>
        <a:p>
          <a:pPr>
            <a:defRPr b="1"/>
          </a:pPr>
          <a:r>
            <a:rPr lang="en-US"/>
            <a:t>Next week</a:t>
          </a:r>
        </a:p>
      </dgm:t>
    </dgm:pt>
    <dgm:pt modelId="{F56F0738-99D5-49D0-9A5A-2C2795D8BCF1}" type="parTrans" cxnId="{DD66D968-0EC4-4867-98BD-DAB8B45A1736}">
      <dgm:prSet/>
      <dgm:spPr/>
      <dgm:t>
        <a:bodyPr/>
        <a:lstStyle/>
        <a:p>
          <a:endParaRPr lang="en-US"/>
        </a:p>
      </dgm:t>
    </dgm:pt>
    <dgm:pt modelId="{503747F5-7624-4D07-B117-3D1764E57C6C}" type="sibTrans" cxnId="{DD66D968-0EC4-4867-98BD-DAB8B45A1736}">
      <dgm:prSet/>
      <dgm:spPr/>
      <dgm:t>
        <a:bodyPr/>
        <a:lstStyle/>
        <a:p>
          <a:endParaRPr lang="en-US"/>
        </a:p>
      </dgm:t>
    </dgm:pt>
    <dgm:pt modelId="{B90367BE-56D7-46D6-B4E6-994DF486B518}">
      <dgm:prSet/>
      <dgm:spPr/>
      <dgm:t>
        <a:bodyPr/>
        <a:lstStyle/>
        <a:p>
          <a:r>
            <a:rPr lang="en-US" dirty="0"/>
            <a:t>Build of electronics and coupler housing for V4</a:t>
          </a:r>
        </a:p>
      </dgm:t>
    </dgm:pt>
    <dgm:pt modelId="{05826F16-9233-4420-92A3-F4AB09405622}" type="parTrans" cxnId="{996C7E17-715F-47DD-AB38-1030360E2D48}">
      <dgm:prSet/>
      <dgm:spPr/>
      <dgm:t>
        <a:bodyPr/>
        <a:lstStyle/>
        <a:p>
          <a:endParaRPr lang="en-US"/>
        </a:p>
      </dgm:t>
    </dgm:pt>
    <dgm:pt modelId="{6742E191-E776-4C1A-A3DE-952F51FCBDAE}" type="sibTrans" cxnId="{996C7E17-715F-47DD-AB38-1030360E2D48}">
      <dgm:prSet/>
      <dgm:spPr/>
      <dgm:t>
        <a:bodyPr/>
        <a:lstStyle/>
        <a:p>
          <a:endParaRPr lang="en-US"/>
        </a:p>
      </dgm:t>
    </dgm:pt>
    <dgm:pt modelId="{8AD4665C-AB0F-4888-8092-904B499C881E}" type="pres">
      <dgm:prSet presAssocID="{C76BB9E8-3A3A-43FB-8A0E-66AAA75AB247}" presName="root" presStyleCnt="0">
        <dgm:presLayoutVars>
          <dgm:chMax/>
          <dgm:chPref/>
          <dgm:animLvl val="lvl"/>
        </dgm:presLayoutVars>
      </dgm:prSet>
      <dgm:spPr/>
    </dgm:pt>
    <dgm:pt modelId="{5BFBCFB5-EC2F-4ADF-AFAF-9492F94ABB79}" type="pres">
      <dgm:prSet presAssocID="{C76BB9E8-3A3A-43FB-8A0E-66AAA75AB247}" presName="divider" presStyleLbl="node1" presStyleIdx="0" presStyleCnt="1"/>
      <dgm:spPr/>
    </dgm:pt>
    <dgm:pt modelId="{1B3958DD-7A8A-4BB8-9C4B-CA12209A606C}" type="pres">
      <dgm:prSet presAssocID="{C76BB9E8-3A3A-43FB-8A0E-66AAA75AB247}" presName="nodes" presStyleCnt="0">
        <dgm:presLayoutVars>
          <dgm:chMax/>
          <dgm:chPref/>
          <dgm:animLvl val="lvl"/>
        </dgm:presLayoutVars>
      </dgm:prSet>
      <dgm:spPr/>
    </dgm:pt>
    <dgm:pt modelId="{7CEBF7B3-1815-46A7-9C8F-A64EF78FBC6B}" type="pres">
      <dgm:prSet presAssocID="{C3A377EC-05C0-4EED-B18F-2531857C7ABD}" presName="composite" presStyleCnt="0"/>
      <dgm:spPr/>
    </dgm:pt>
    <dgm:pt modelId="{93F795B3-8DAC-4CAC-BA65-793D12893015}" type="pres">
      <dgm:prSet presAssocID="{C3A377EC-05C0-4EED-B18F-2531857C7ABD}" presName="L1TextContainer" presStyleLbl="revTx" presStyleIdx="0" presStyleCnt="3">
        <dgm:presLayoutVars>
          <dgm:chMax val="1"/>
          <dgm:chPref val="1"/>
          <dgm:bulletEnabled val="1"/>
        </dgm:presLayoutVars>
      </dgm:prSet>
      <dgm:spPr/>
    </dgm:pt>
    <dgm:pt modelId="{9DEF47A8-022D-4891-9F81-E678D6408F65}" type="pres">
      <dgm:prSet presAssocID="{C3A377EC-05C0-4EED-B18F-2531857C7ABD}" presName="L2TextContainerWrapper" presStyleCnt="0">
        <dgm:presLayoutVars>
          <dgm:chMax val="0"/>
          <dgm:chPref val="0"/>
          <dgm:bulletEnabled val="1"/>
        </dgm:presLayoutVars>
      </dgm:prSet>
      <dgm:spPr/>
    </dgm:pt>
    <dgm:pt modelId="{4B102B28-F1A5-4913-82C0-D0065FFA0E8F}" type="pres">
      <dgm:prSet presAssocID="{C3A377EC-05C0-4EED-B18F-2531857C7ABD}" presName="L2TextContainer" presStyleLbl="bgAccFollowNode1" presStyleIdx="0" presStyleCnt="3"/>
      <dgm:spPr/>
    </dgm:pt>
    <dgm:pt modelId="{6F7010DB-974C-4401-A47E-C410EFB6458C}" type="pres">
      <dgm:prSet presAssocID="{C3A377EC-05C0-4EED-B18F-2531857C7ABD}" presName="FlexibleEmptyPlaceHolder" presStyleCnt="0"/>
      <dgm:spPr/>
    </dgm:pt>
    <dgm:pt modelId="{1B69674F-A8DE-4A64-A68F-76014835A0BA}" type="pres">
      <dgm:prSet presAssocID="{C3A377EC-05C0-4EED-B18F-2531857C7ABD}" presName="ConnectLine" presStyleLbl="alignNode1" presStyleIdx="0" presStyleCnt="3"/>
      <dgm:spPr>
        <a:solidFill>
          <a:schemeClr val="accent3">
            <a:hueOff val="0"/>
            <a:satOff val="0"/>
            <a:lumOff val="0"/>
            <a:alphaOff val="0"/>
          </a:schemeClr>
        </a:solidFill>
        <a:ln w="6350" cap="flat" cmpd="sng" algn="in">
          <a:solidFill>
            <a:schemeClr val="accent3">
              <a:hueOff val="0"/>
              <a:satOff val="0"/>
              <a:lumOff val="0"/>
              <a:alphaOff val="0"/>
            </a:schemeClr>
          </a:solidFill>
          <a:prstDash val="dash"/>
        </a:ln>
        <a:effectLst/>
      </dgm:spPr>
    </dgm:pt>
    <dgm:pt modelId="{6C0C0AA8-3610-458C-B32B-2FFD3507DE09}" type="pres">
      <dgm:prSet presAssocID="{C3A377EC-05C0-4EED-B18F-2531857C7ABD}" presName="ConnectorPoint" presStyleLbl="fgAcc1" presStyleIdx="0" presStyleCnt="3"/>
      <dgm:spPr>
        <a:solidFill>
          <a:schemeClr val="lt1">
            <a:alpha val="90000"/>
            <a:hueOff val="0"/>
            <a:satOff val="0"/>
            <a:lumOff val="0"/>
            <a:alphaOff val="0"/>
          </a:schemeClr>
        </a:solidFill>
        <a:ln w="34925" cap="flat" cmpd="sng" algn="in">
          <a:noFill/>
          <a:prstDash val="solid"/>
        </a:ln>
        <a:effectLst/>
      </dgm:spPr>
    </dgm:pt>
    <dgm:pt modelId="{B25DEBE5-D7C2-4D94-8A2A-CD7CFF10DEE4}" type="pres">
      <dgm:prSet presAssocID="{C3A377EC-05C0-4EED-B18F-2531857C7ABD}" presName="EmptyPlaceHolder" presStyleCnt="0"/>
      <dgm:spPr/>
    </dgm:pt>
    <dgm:pt modelId="{CB0FCCFD-8D20-4711-81EE-26930173EAEE}" type="pres">
      <dgm:prSet presAssocID="{003BB10E-4E6B-4DF0-BFC3-D975F3D00988}" presName="spaceBetweenRectangles" presStyleCnt="0"/>
      <dgm:spPr/>
    </dgm:pt>
    <dgm:pt modelId="{A1187146-FF7A-4268-AF3D-5EC2352DE7CF}" type="pres">
      <dgm:prSet presAssocID="{AD76508F-BEBF-408E-A32C-FB4CC58DD7B1}" presName="composite" presStyleCnt="0"/>
      <dgm:spPr/>
    </dgm:pt>
    <dgm:pt modelId="{E0E5BB8A-05CB-45DE-A3DA-BD0A9DA7A3D2}" type="pres">
      <dgm:prSet presAssocID="{AD76508F-BEBF-408E-A32C-FB4CC58DD7B1}" presName="L1TextContainer" presStyleLbl="revTx" presStyleIdx="1" presStyleCnt="3">
        <dgm:presLayoutVars>
          <dgm:chMax val="1"/>
          <dgm:chPref val="1"/>
          <dgm:bulletEnabled val="1"/>
        </dgm:presLayoutVars>
      </dgm:prSet>
      <dgm:spPr/>
    </dgm:pt>
    <dgm:pt modelId="{5DF1A2C0-AB67-4861-968F-B9ABF5BFD2BE}" type="pres">
      <dgm:prSet presAssocID="{AD76508F-BEBF-408E-A32C-FB4CC58DD7B1}" presName="L2TextContainerWrapper" presStyleCnt="0">
        <dgm:presLayoutVars>
          <dgm:chMax val="0"/>
          <dgm:chPref val="0"/>
          <dgm:bulletEnabled val="1"/>
        </dgm:presLayoutVars>
      </dgm:prSet>
      <dgm:spPr/>
    </dgm:pt>
    <dgm:pt modelId="{AF25A98E-BE85-4C9B-B094-FF0D3518B844}" type="pres">
      <dgm:prSet presAssocID="{AD76508F-BEBF-408E-A32C-FB4CC58DD7B1}" presName="L2TextContainer" presStyleLbl="bgAccFollowNode1" presStyleIdx="1" presStyleCnt="3"/>
      <dgm:spPr/>
    </dgm:pt>
    <dgm:pt modelId="{F278C5C0-7A9F-45B8-82BB-5A07D40E4046}" type="pres">
      <dgm:prSet presAssocID="{AD76508F-BEBF-408E-A32C-FB4CC58DD7B1}" presName="FlexibleEmptyPlaceHolder" presStyleCnt="0"/>
      <dgm:spPr/>
    </dgm:pt>
    <dgm:pt modelId="{B19E72F7-655C-4E80-BDAA-DCE5CA8A6696}" type="pres">
      <dgm:prSet presAssocID="{AD76508F-BEBF-408E-A32C-FB4CC58DD7B1}" presName="ConnectLine" presStyleLbl="alignNode1" presStyleIdx="1" presStyleCnt="3"/>
      <dgm:spPr>
        <a:solidFill>
          <a:schemeClr val="accent3">
            <a:hueOff val="2489983"/>
            <a:satOff val="-971"/>
            <a:lumOff val="7647"/>
            <a:alphaOff val="0"/>
          </a:schemeClr>
        </a:solidFill>
        <a:ln w="6350" cap="flat" cmpd="sng" algn="in">
          <a:solidFill>
            <a:schemeClr val="accent3">
              <a:hueOff val="2489983"/>
              <a:satOff val="-971"/>
              <a:lumOff val="7647"/>
              <a:alphaOff val="0"/>
            </a:schemeClr>
          </a:solidFill>
          <a:prstDash val="dash"/>
        </a:ln>
        <a:effectLst/>
      </dgm:spPr>
    </dgm:pt>
    <dgm:pt modelId="{76854850-E437-4182-9146-AD1A13FFF8FB}" type="pres">
      <dgm:prSet presAssocID="{AD76508F-BEBF-408E-A32C-FB4CC58DD7B1}" presName="ConnectorPoint" presStyleLbl="fgAcc1" presStyleIdx="1" presStyleCnt="3"/>
      <dgm:spPr>
        <a:solidFill>
          <a:schemeClr val="lt1">
            <a:alpha val="90000"/>
            <a:hueOff val="0"/>
            <a:satOff val="0"/>
            <a:lumOff val="0"/>
            <a:alphaOff val="0"/>
          </a:schemeClr>
        </a:solidFill>
        <a:ln w="34925" cap="flat" cmpd="sng" algn="in">
          <a:noFill/>
          <a:prstDash val="solid"/>
        </a:ln>
        <a:effectLst/>
      </dgm:spPr>
    </dgm:pt>
    <dgm:pt modelId="{11B8B8D7-4DFC-4B2F-B01A-12CA555807A1}" type="pres">
      <dgm:prSet presAssocID="{AD76508F-BEBF-408E-A32C-FB4CC58DD7B1}" presName="EmptyPlaceHolder" presStyleCnt="0"/>
      <dgm:spPr/>
    </dgm:pt>
    <dgm:pt modelId="{364876DA-2737-47E7-AC65-1B5E2038CE29}" type="pres">
      <dgm:prSet presAssocID="{5265C418-1690-4BEA-948A-9C315A214864}" presName="spaceBetweenRectangles" presStyleCnt="0"/>
      <dgm:spPr/>
    </dgm:pt>
    <dgm:pt modelId="{2388732E-9BE6-4975-A2F6-E3B8AD017DA1}" type="pres">
      <dgm:prSet presAssocID="{47682981-CEAB-44B7-A799-7E9DA5BF2D01}" presName="composite" presStyleCnt="0"/>
      <dgm:spPr/>
    </dgm:pt>
    <dgm:pt modelId="{8C0451A6-B010-43A4-9F6C-2C4A2D547E7C}" type="pres">
      <dgm:prSet presAssocID="{47682981-CEAB-44B7-A799-7E9DA5BF2D01}" presName="L1TextContainer" presStyleLbl="revTx" presStyleIdx="2" presStyleCnt="3">
        <dgm:presLayoutVars>
          <dgm:chMax val="1"/>
          <dgm:chPref val="1"/>
          <dgm:bulletEnabled val="1"/>
        </dgm:presLayoutVars>
      </dgm:prSet>
      <dgm:spPr/>
    </dgm:pt>
    <dgm:pt modelId="{7CBB0EA4-992B-4C68-AB3C-CEA9FE34B26A}" type="pres">
      <dgm:prSet presAssocID="{47682981-CEAB-44B7-A799-7E9DA5BF2D01}" presName="L2TextContainerWrapper" presStyleCnt="0">
        <dgm:presLayoutVars>
          <dgm:chMax val="0"/>
          <dgm:chPref val="0"/>
          <dgm:bulletEnabled val="1"/>
        </dgm:presLayoutVars>
      </dgm:prSet>
      <dgm:spPr/>
    </dgm:pt>
    <dgm:pt modelId="{C2F9C625-C359-45CE-869A-AD04D6AED61D}" type="pres">
      <dgm:prSet presAssocID="{47682981-CEAB-44B7-A799-7E9DA5BF2D01}" presName="L2TextContainer" presStyleLbl="bgAccFollowNode1" presStyleIdx="2" presStyleCnt="3"/>
      <dgm:spPr/>
    </dgm:pt>
    <dgm:pt modelId="{42DAE26E-86AF-4F2A-8446-5CFEF76DA403}" type="pres">
      <dgm:prSet presAssocID="{47682981-CEAB-44B7-A799-7E9DA5BF2D01}" presName="FlexibleEmptyPlaceHolder" presStyleCnt="0"/>
      <dgm:spPr/>
    </dgm:pt>
    <dgm:pt modelId="{9B1D40FC-5E2D-4425-B1D1-8E6E068EE2A4}" type="pres">
      <dgm:prSet presAssocID="{47682981-CEAB-44B7-A799-7E9DA5BF2D01}" presName="ConnectLine" presStyleLbl="alignNode1" presStyleIdx="2" presStyleCnt="3"/>
      <dgm:spPr>
        <a:solidFill>
          <a:schemeClr val="accent3">
            <a:hueOff val="4979966"/>
            <a:satOff val="-1943"/>
            <a:lumOff val="15294"/>
            <a:alphaOff val="0"/>
          </a:schemeClr>
        </a:solidFill>
        <a:ln w="6350" cap="flat" cmpd="sng" algn="in">
          <a:solidFill>
            <a:schemeClr val="accent3">
              <a:hueOff val="4979966"/>
              <a:satOff val="-1943"/>
              <a:lumOff val="15294"/>
              <a:alphaOff val="0"/>
            </a:schemeClr>
          </a:solidFill>
          <a:prstDash val="dash"/>
        </a:ln>
        <a:effectLst/>
      </dgm:spPr>
    </dgm:pt>
    <dgm:pt modelId="{39571435-B394-4732-85D2-32776CBC4981}" type="pres">
      <dgm:prSet presAssocID="{47682981-CEAB-44B7-A799-7E9DA5BF2D01}" presName="ConnectorPoint" presStyleLbl="fgAcc1" presStyleIdx="2" presStyleCnt="3"/>
      <dgm:spPr>
        <a:solidFill>
          <a:schemeClr val="lt1">
            <a:alpha val="90000"/>
            <a:hueOff val="0"/>
            <a:satOff val="0"/>
            <a:lumOff val="0"/>
            <a:alphaOff val="0"/>
          </a:schemeClr>
        </a:solidFill>
        <a:ln w="34925" cap="flat" cmpd="sng" algn="in">
          <a:noFill/>
          <a:prstDash val="solid"/>
        </a:ln>
        <a:effectLst/>
      </dgm:spPr>
    </dgm:pt>
    <dgm:pt modelId="{06558F37-5DC1-4C47-B0FD-B9C09E72B365}" type="pres">
      <dgm:prSet presAssocID="{47682981-CEAB-44B7-A799-7E9DA5BF2D01}" presName="EmptyPlaceHolder" presStyleCnt="0"/>
      <dgm:spPr/>
    </dgm:pt>
  </dgm:ptLst>
  <dgm:cxnLst>
    <dgm:cxn modelId="{B9ED340A-3F34-4DEF-AA95-E7C35E22D9F7}" type="presOf" srcId="{C76BB9E8-3A3A-43FB-8A0E-66AAA75AB247}" destId="{8AD4665C-AB0F-4888-8092-904B499C881E}" srcOrd="0" destOrd="0" presId="urn:microsoft.com/office/officeart/2017/3/layout/HorizontalPathTimeline"/>
    <dgm:cxn modelId="{996C7E17-715F-47DD-AB38-1030360E2D48}" srcId="{47682981-CEAB-44B7-A799-7E9DA5BF2D01}" destId="{B90367BE-56D7-46D6-B4E6-994DF486B518}" srcOrd="0" destOrd="0" parTransId="{05826F16-9233-4420-92A3-F4AB09405622}" sibTransId="{6742E191-E776-4C1A-A3DE-952F51FCBDAE}"/>
    <dgm:cxn modelId="{4272E126-3B97-47DF-A409-FB24AA4D1925}" type="presOf" srcId="{C3A377EC-05C0-4EED-B18F-2531857C7ABD}" destId="{93F795B3-8DAC-4CAC-BA65-793D12893015}" srcOrd="0" destOrd="0" presId="urn:microsoft.com/office/officeart/2017/3/layout/HorizontalPathTimeline"/>
    <dgm:cxn modelId="{05BD3D32-246B-4AE4-9FEE-414EED347E41}" type="presOf" srcId="{4F23D6DB-3A0C-48C7-8207-A29CF6AD572F}" destId="{4B102B28-F1A5-4913-82C0-D0065FFA0E8F}" srcOrd="0" destOrd="0" presId="urn:microsoft.com/office/officeart/2017/3/layout/HorizontalPathTimeline"/>
    <dgm:cxn modelId="{AD6AA35D-F41C-4748-B8B2-F68046B9E250}" srcId="{AD76508F-BEBF-408E-A32C-FB4CC58DD7B1}" destId="{ED9FFA99-1CD0-4DB2-B22D-5E985309861A}" srcOrd="0" destOrd="0" parTransId="{0AEE3FBC-96E7-46A2-BADC-5BFEACE555E3}" sibTransId="{D1E7002B-63D1-4880-821F-548511F021D9}"/>
    <dgm:cxn modelId="{19BFC441-D02F-434D-8BA8-0609940A6628}" type="presOf" srcId="{ED9FFA99-1CD0-4DB2-B22D-5E985309861A}" destId="{AF25A98E-BE85-4C9B-B094-FF0D3518B844}" srcOrd="0" destOrd="0" presId="urn:microsoft.com/office/officeart/2017/3/layout/HorizontalPathTimeline"/>
    <dgm:cxn modelId="{DD66D968-0EC4-4867-98BD-DAB8B45A1736}" srcId="{C76BB9E8-3A3A-43FB-8A0E-66AAA75AB247}" destId="{47682981-CEAB-44B7-A799-7E9DA5BF2D01}" srcOrd="2" destOrd="0" parTransId="{F56F0738-99D5-49D0-9A5A-2C2795D8BCF1}" sibTransId="{503747F5-7624-4D07-B117-3D1764E57C6C}"/>
    <dgm:cxn modelId="{16A3E76E-1173-4182-9A6A-CF1E2E185E43}" srcId="{C3A377EC-05C0-4EED-B18F-2531857C7ABD}" destId="{4F23D6DB-3A0C-48C7-8207-A29CF6AD572F}" srcOrd="0" destOrd="0" parTransId="{3BA836F8-C6DB-4073-A6C3-AF8523B69B63}" sibTransId="{865B6D18-91AD-4FC8-AA95-2DFD9B46F07B}"/>
    <dgm:cxn modelId="{142B1858-7842-4B58-8901-C3EB812CF38F}" srcId="{C76BB9E8-3A3A-43FB-8A0E-66AAA75AB247}" destId="{AD76508F-BEBF-408E-A32C-FB4CC58DD7B1}" srcOrd="1" destOrd="0" parTransId="{7935C291-9602-45B9-BC17-4F679AF72EA3}" sibTransId="{5265C418-1690-4BEA-948A-9C315A214864}"/>
    <dgm:cxn modelId="{1F473D7B-C6A9-4694-BB79-BDB749E4B165}" type="presOf" srcId="{47682981-CEAB-44B7-A799-7E9DA5BF2D01}" destId="{8C0451A6-B010-43A4-9F6C-2C4A2D547E7C}" srcOrd="0" destOrd="0" presId="urn:microsoft.com/office/officeart/2017/3/layout/HorizontalPathTimeline"/>
    <dgm:cxn modelId="{65BC9EE8-B5A3-4A4F-BC81-8E2700BD6E91}" type="presOf" srcId="{B90367BE-56D7-46D6-B4E6-994DF486B518}" destId="{C2F9C625-C359-45CE-869A-AD04D6AED61D}" srcOrd="0" destOrd="0" presId="urn:microsoft.com/office/officeart/2017/3/layout/HorizontalPathTimeline"/>
    <dgm:cxn modelId="{F90521F3-6598-40F5-BAC9-7D9203DD6B28}" srcId="{C76BB9E8-3A3A-43FB-8A0E-66AAA75AB247}" destId="{C3A377EC-05C0-4EED-B18F-2531857C7ABD}" srcOrd="0" destOrd="0" parTransId="{903302BD-CBE1-46C5-B11E-9C3BA6BAD911}" sibTransId="{003BB10E-4E6B-4DF0-BFC3-D975F3D00988}"/>
    <dgm:cxn modelId="{D07024FE-4458-4977-A78B-5429FB4A2D99}" type="presOf" srcId="{AD76508F-BEBF-408E-A32C-FB4CC58DD7B1}" destId="{E0E5BB8A-05CB-45DE-A3DA-BD0A9DA7A3D2}" srcOrd="0" destOrd="0" presId="urn:microsoft.com/office/officeart/2017/3/layout/HorizontalPathTimeline"/>
    <dgm:cxn modelId="{F456893E-08C6-4C14-ACF9-7759B13D02E0}" type="presParOf" srcId="{8AD4665C-AB0F-4888-8092-904B499C881E}" destId="{5BFBCFB5-EC2F-4ADF-AFAF-9492F94ABB79}" srcOrd="0" destOrd="0" presId="urn:microsoft.com/office/officeart/2017/3/layout/HorizontalPathTimeline"/>
    <dgm:cxn modelId="{7C410B06-B83B-4874-865D-967F5D107D29}" type="presParOf" srcId="{8AD4665C-AB0F-4888-8092-904B499C881E}" destId="{1B3958DD-7A8A-4BB8-9C4B-CA12209A606C}" srcOrd="1" destOrd="0" presId="urn:microsoft.com/office/officeart/2017/3/layout/HorizontalPathTimeline"/>
    <dgm:cxn modelId="{29B56A50-C3FA-443E-A41B-E96C9C2EE2E3}" type="presParOf" srcId="{1B3958DD-7A8A-4BB8-9C4B-CA12209A606C}" destId="{7CEBF7B3-1815-46A7-9C8F-A64EF78FBC6B}" srcOrd="0" destOrd="0" presId="urn:microsoft.com/office/officeart/2017/3/layout/HorizontalPathTimeline"/>
    <dgm:cxn modelId="{783ED0E7-9458-4AF1-810E-A2A3577A0927}" type="presParOf" srcId="{7CEBF7B3-1815-46A7-9C8F-A64EF78FBC6B}" destId="{93F795B3-8DAC-4CAC-BA65-793D12893015}" srcOrd="0" destOrd="0" presId="urn:microsoft.com/office/officeart/2017/3/layout/HorizontalPathTimeline"/>
    <dgm:cxn modelId="{7B8BCE4E-DDD9-4CC5-9D7A-068E0307F664}" type="presParOf" srcId="{7CEBF7B3-1815-46A7-9C8F-A64EF78FBC6B}" destId="{9DEF47A8-022D-4891-9F81-E678D6408F65}" srcOrd="1" destOrd="0" presId="urn:microsoft.com/office/officeart/2017/3/layout/HorizontalPathTimeline"/>
    <dgm:cxn modelId="{A9BE5B0F-832C-4550-B270-589AEE6BAFD3}" type="presParOf" srcId="{9DEF47A8-022D-4891-9F81-E678D6408F65}" destId="{4B102B28-F1A5-4913-82C0-D0065FFA0E8F}" srcOrd="0" destOrd="0" presId="urn:microsoft.com/office/officeart/2017/3/layout/HorizontalPathTimeline"/>
    <dgm:cxn modelId="{50C94EB3-608F-4346-927C-589014260923}" type="presParOf" srcId="{9DEF47A8-022D-4891-9F81-E678D6408F65}" destId="{6F7010DB-974C-4401-A47E-C410EFB6458C}" srcOrd="1" destOrd="0" presId="urn:microsoft.com/office/officeart/2017/3/layout/HorizontalPathTimeline"/>
    <dgm:cxn modelId="{23E2B3FE-1884-4A45-A38C-28C23C215455}" type="presParOf" srcId="{7CEBF7B3-1815-46A7-9C8F-A64EF78FBC6B}" destId="{1B69674F-A8DE-4A64-A68F-76014835A0BA}" srcOrd="2" destOrd="0" presId="urn:microsoft.com/office/officeart/2017/3/layout/HorizontalPathTimeline"/>
    <dgm:cxn modelId="{361D5480-E38A-4B0B-873C-91C87C035D58}" type="presParOf" srcId="{7CEBF7B3-1815-46A7-9C8F-A64EF78FBC6B}" destId="{6C0C0AA8-3610-458C-B32B-2FFD3507DE09}" srcOrd="3" destOrd="0" presId="urn:microsoft.com/office/officeart/2017/3/layout/HorizontalPathTimeline"/>
    <dgm:cxn modelId="{B7BABDD2-D6B4-45DC-8355-0A43A70F71EE}" type="presParOf" srcId="{7CEBF7B3-1815-46A7-9C8F-A64EF78FBC6B}" destId="{B25DEBE5-D7C2-4D94-8A2A-CD7CFF10DEE4}" srcOrd="4" destOrd="0" presId="urn:microsoft.com/office/officeart/2017/3/layout/HorizontalPathTimeline"/>
    <dgm:cxn modelId="{B7E766E8-CC4E-40F2-B521-5B556E85FE73}" type="presParOf" srcId="{1B3958DD-7A8A-4BB8-9C4B-CA12209A606C}" destId="{CB0FCCFD-8D20-4711-81EE-26930173EAEE}" srcOrd="1" destOrd="0" presId="urn:microsoft.com/office/officeart/2017/3/layout/HorizontalPathTimeline"/>
    <dgm:cxn modelId="{5650E68D-2CF8-4B82-8B49-8E56A332C26D}" type="presParOf" srcId="{1B3958DD-7A8A-4BB8-9C4B-CA12209A606C}" destId="{A1187146-FF7A-4268-AF3D-5EC2352DE7CF}" srcOrd="2" destOrd="0" presId="urn:microsoft.com/office/officeart/2017/3/layout/HorizontalPathTimeline"/>
    <dgm:cxn modelId="{1D35E4E2-06B2-4552-93B2-66ED3F38DF7F}" type="presParOf" srcId="{A1187146-FF7A-4268-AF3D-5EC2352DE7CF}" destId="{E0E5BB8A-05CB-45DE-A3DA-BD0A9DA7A3D2}" srcOrd="0" destOrd="0" presId="urn:microsoft.com/office/officeart/2017/3/layout/HorizontalPathTimeline"/>
    <dgm:cxn modelId="{01CA46DC-F6BE-41AF-997B-FCBD4AA80FA8}" type="presParOf" srcId="{A1187146-FF7A-4268-AF3D-5EC2352DE7CF}" destId="{5DF1A2C0-AB67-4861-968F-B9ABF5BFD2BE}" srcOrd="1" destOrd="0" presId="urn:microsoft.com/office/officeart/2017/3/layout/HorizontalPathTimeline"/>
    <dgm:cxn modelId="{2A0C866D-7640-43AD-81F6-071D61EE0D4E}" type="presParOf" srcId="{5DF1A2C0-AB67-4861-968F-B9ABF5BFD2BE}" destId="{AF25A98E-BE85-4C9B-B094-FF0D3518B844}" srcOrd="0" destOrd="0" presId="urn:microsoft.com/office/officeart/2017/3/layout/HorizontalPathTimeline"/>
    <dgm:cxn modelId="{1F121E84-98F4-43AC-88A8-52826936D1B4}" type="presParOf" srcId="{5DF1A2C0-AB67-4861-968F-B9ABF5BFD2BE}" destId="{F278C5C0-7A9F-45B8-82BB-5A07D40E4046}" srcOrd="1" destOrd="0" presId="urn:microsoft.com/office/officeart/2017/3/layout/HorizontalPathTimeline"/>
    <dgm:cxn modelId="{244A9830-9646-4490-881B-98EBE067E210}" type="presParOf" srcId="{A1187146-FF7A-4268-AF3D-5EC2352DE7CF}" destId="{B19E72F7-655C-4E80-BDAA-DCE5CA8A6696}" srcOrd="2" destOrd="0" presId="urn:microsoft.com/office/officeart/2017/3/layout/HorizontalPathTimeline"/>
    <dgm:cxn modelId="{A6721A96-A562-4E08-A60D-68C82EB8D40D}" type="presParOf" srcId="{A1187146-FF7A-4268-AF3D-5EC2352DE7CF}" destId="{76854850-E437-4182-9146-AD1A13FFF8FB}" srcOrd="3" destOrd="0" presId="urn:microsoft.com/office/officeart/2017/3/layout/HorizontalPathTimeline"/>
    <dgm:cxn modelId="{556B1C2C-58C2-4141-8273-CF1D03940522}" type="presParOf" srcId="{A1187146-FF7A-4268-AF3D-5EC2352DE7CF}" destId="{11B8B8D7-4DFC-4B2F-B01A-12CA555807A1}" srcOrd="4" destOrd="0" presId="urn:microsoft.com/office/officeart/2017/3/layout/HorizontalPathTimeline"/>
    <dgm:cxn modelId="{01BC1395-1BC7-4E12-855C-DA2ED58E5DCE}" type="presParOf" srcId="{1B3958DD-7A8A-4BB8-9C4B-CA12209A606C}" destId="{364876DA-2737-47E7-AC65-1B5E2038CE29}" srcOrd="3" destOrd="0" presId="urn:microsoft.com/office/officeart/2017/3/layout/HorizontalPathTimeline"/>
    <dgm:cxn modelId="{6AD199CF-DB1E-487A-9D60-AB747383E6D2}" type="presParOf" srcId="{1B3958DD-7A8A-4BB8-9C4B-CA12209A606C}" destId="{2388732E-9BE6-4975-A2F6-E3B8AD017DA1}" srcOrd="4" destOrd="0" presId="urn:microsoft.com/office/officeart/2017/3/layout/HorizontalPathTimeline"/>
    <dgm:cxn modelId="{E106EBF7-B260-4F1E-99CC-C6D186343188}" type="presParOf" srcId="{2388732E-9BE6-4975-A2F6-E3B8AD017DA1}" destId="{8C0451A6-B010-43A4-9F6C-2C4A2D547E7C}" srcOrd="0" destOrd="0" presId="urn:microsoft.com/office/officeart/2017/3/layout/HorizontalPathTimeline"/>
    <dgm:cxn modelId="{7888537F-76A9-4F72-AC42-1D8629D68B9A}" type="presParOf" srcId="{2388732E-9BE6-4975-A2F6-E3B8AD017DA1}" destId="{7CBB0EA4-992B-4C68-AB3C-CEA9FE34B26A}" srcOrd="1" destOrd="0" presId="urn:microsoft.com/office/officeart/2017/3/layout/HorizontalPathTimeline"/>
    <dgm:cxn modelId="{CE620E70-B6D6-48B1-8CD6-4485F1992A48}" type="presParOf" srcId="{7CBB0EA4-992B-4C68-AB3C-CEA9FE34B26A}" destId="{C2F9C625-C359-45CE-869A-AD04D6AED61D}" srcOrd="0" destOrd="0" presId="urn:microsoft.com/office/officeart/2017/3/layout/HorizontalPathTimeline"/>
    <dgm:cxn modelId="{2B4B428B-0BCA-44E0-A2DC-A68595880559}" type="presParOf" srcId="{7CBB0EA4-992B-4C68-AB3C-CEA9FE34B26A}" destId="{42DAE26E-86AF-4F2A-8446-5CFEF76DA403}" srcOrd="1" destOrd="0" presId="urn:microsoft.com/office/officeart/2017/3/layout/HorizontalPathTimeline"/>
    <dgm:cxn modelId="{82B6CC38-2A7E-40F0-9B26-1B155B62FE4B}" type="presParOf" srcId="{2388732E-9BE6-4975-A2F6-E3B8AD017DA1}" destId="{9B1D40FC-5E2D-4425-B1D1-8E6E068EE2A4}" srcOrd="2" destOrd="0" presId="urn:microsoft.com/office/officeart/2017/3/layout/HorizontalPathTimeline"/>
    <dgm:cxn modelId="{9F200B45-A262-46AD-BC92-7416C395D486}" type="presParOf" srcId="{2388732E-9BE6-4975-A2F6-E3B8AD017DA1}" destId="{39571435-B394-4732-85D2-32776CBC4981}" srcOrd="3" destOrd="0" presId="urn:microsoft.com/office/officeart/2017/3/layout/HorizontalPathTimeline"/>
    <dgm:cxn modelId="{0AD93634-A632-49CD-97ED-B3B68B273CB9}" type="presParOf" srcId="{2388732E-9BE6-4975-A2F6-E3B8AD017DA1}" destId="{06558F37-5DC1-4C47-B0FD-B9C09E72B365}"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795B3-8DAC-4CAC-BA65-793D12893015}">
      <dsp:nvSpPr>
        <dsp:cNvPr id="0" name=""/>
        <dsp:cNvSpPr/>
      </dsp:nvSpPr>
      <dsp:spPr>
        <a:xfrm>
          <a:off x="325315" y="2995300"/>
          <a:ext cx="2602521" cy="630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This Friday</a:t>
          </a:r>
        </a:p>
      </dsp:txBody>
      <dsp:txXfrm>
        <a:off x="325315" y="2995300"/>
        <a:ext cx="2602521" cy="630295"/>
      </dsp:txXfrm>
    </dsp:sp>
    <dsp:sp modelId="{5BFBCFB5-EC2F-4ADF-AFAF-9492F94ABB79}">
      <dsp:nvSpPr>
        <dsp:cNvPr id="0" name=""/>
        <dsp:cNvSpPr/>
      </dsp:nvSpPr>
      <dsp:spPr>
        <a:xfrm>
          <a:off x="0" y="2677363"/>
          <a:ext cx="6506304" cy="223113"/>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102B28-F1A5-4913-82C0-D0065FFA0E8F}">
      <dsp:nvSpPr>
        <dsp:cNvPr id="0" name=""/>
        <dsp:cNvSpPr/>
      </dsp:nvSpPr>
      <dsp:spPr>
        <a:xfrm>
          <a:off x="195189" y="951021"/>
          <a:ext cx="2862773" cy="778108"/>
        </a:xfrm>
        <a:prstGeom prst="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~5pm will be build time for V3</a:t>
          </a:r>
        </a:p>
      </dsp:txBody>
      <dsp:txXfrm>
        <a:off x="195189" y="951021"/>
        <a:ext cx="2862773" cy="778108"/>
      </dsp:txXfrm>
    </dsp:sp>
    <dsp:sp modelId="{1B69674F-A8DE-4A64-A68F-76014835A0BA}">
      <dsp:nvSpPr>
        <dsp:cNvPr id="0" name=""/>
        <dsp:cNvSpPr/>
      </dsp:nvSpPr>
      <dsp:spPr>
        <a:xfrm>
          <a:off x="1626576" y="1729130"/>
          <a:ext cx="0" cy="948232"/>
        </a:xfrm>
        <a:prstGeom prst="line">
          <a:avLst/>
        </a:prstGeom>
        <a:solidFill>
          <a:schemeClr val="accent3">
            <a:hueOff val="0"/>
            <a:satOff val="0"/>
            <a:lumOff val="0"/>
            <a:alphaOff val="0"/>
          </a:schemeClr>
        </a:solidFill>
        <a:ln w="6350" cap="flat" cmpd="sng" algn="in">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E0E5BB8A-05CB-45DE-A3DA-BD0A9DA7A3D2}">
      <dsp:nvSpPr>
        <dsp:cNvPr id="0" name=""/>
        <dsp:cNvSpPr/>
      </dsp:nvSpPr>
      <dsp:spPr>
        <a:xfrm>
          <a:off x="1951891" y="1952243"/>
          <a:ext cx="2602521" cy="630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This weekend</a:t>
          </a:r>
        </a:p>
      </dsp:txBody>
      <dsp:txXfrm>
        <a:off x="1951891" y="1952243"/>
        <a:ext cx="2602521" cy="630295"/>
      </dsp:txXfrm>
    </dsp:sp>
    <dsp:sp modelId="{AF25A98E-BE85-4C9B-B094-FF0D3518B844}">
      <dsp:nvSpPr>
        <dsp:cNvPr id="0" name=""/>
        <dsp:cNvSpPr/>
      </dsp:nvSpPr>
      <dsp:spPr>
        <a:xfrm>
          <a:off x="1821765" y="3848709"/>
          <a:ext cx="2862773" cy="778108"/>
        </a:xfrm>
        <a:prstGeom prst="rect">
          <a:avLst/>
        </a:prstGeom>
        <a:solidFill>
          <a:schemeClr val="accent3">
            <a:tint val="40000"/>
            <a:alpha val="90000"/>
            <a:hueOff val="2562195"/>
            <a:satOff val="1309"/>
            <a:lumOff val="1640"/>
            <a:alphaOff val="0"/>
          </a:schemeClr>
        </a:solidFill>
        <a:ln w="34925" cap="flat" cmpd="sng" algn="in">
          <a:solidFill>
            <a:schemeClr val="accent3">
              <a:tint val="40000"/>
              <a:alpha val="90000"/>
              <a:hueOff val="2562195"/>
              <a:satOff val="1309"/>
              <a:lumOff val="16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(If we get a period of clear skies) Launch V3</a:t>
          </a:r>
        </a:p>
      </dsp:txBody>
      <dsp:txXfrm>
        <a:off x="1821765" y="3848709"/>
        <a:ext cx="2862773" cy="778108"/>
      </dsp:txXfrm>
    </dsp:sp>
    <dsp:sp modelId="{B19E72F7-655C-4E80-BDAA-DCE5CA8A6696}">
      <dsp:nvSpPr>
        <dsp:cNvPr id="0" name=""/>
        <dsp:cNvSpPr/>
      </dsp:nvSpPr>
      <dsp:spPr>
        <a:xfrm>
          <a:off x="3253152" y="2900476"/>
          <a:ext cx="0" cy="948232"/>
        </a:xfrm>
        <a:prstGeom prst="line">
          <a:avLst/>
        </a:prstGeom>
        <a:solidFill>
          <a:schemeClr val="accent3">
            <a:hueOff val="2489983"/>
            <a:satOff val="-971"/>
            <a:lumOff val="7647"/>
            <a:alphaOff val="0"/>
          </a:schemeClr>
        </a:solidFill>
        <a:ln w="6350" cap="flat" cmpd="sng" algn="in">
          <a:solidFill>
            <a:schemeClr val="accent3">
              <a:hueOff val="2489983"/>
              <a:satOff val="-971"/>
              <a:lumOff val="7647"/>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C0C0AA8-3610-458C-B32B-2FFD3507DE09}">
      <dsp:nvSpPr>
        <dsp:cNvPr id="0" name=""/>
        <dsp:cNvSpPr/>
      </dsp:nvSpPr>
      <dsp:spPr>
        <a:xfrm>
          <a:off x="1556853" y="2719196"/>
          <a:ext cx="139446" cy="139446"/>
        </a:xfrm>
        <a:prstGeom prst="ellipse">
          <a:avLst/>
        </a:prstGeom>
        <a:solidFill>
          <a:schemeClr val="lt1">
            <a:alpha val="90000"/>
            <a:hueOff val="0"/>
            <a:satOff val="0"/>
            <a:lumOff val="0"/>
            <a:alphaOff val="0"/>
          </a:schemeClr>
        </a:solidFill>
        <a:ln w="34925" cap="flat" cmpd="sng" algn="in">
          <a:noFill/>
          <a:prstDash val="solid"/>
        </a:ln>
        <a:effectLst/>
      </dsp:spPr>
      <dsp:style>
        <a:lnRef idx="2">
          <a:scrgbClr r="0" g="0" b="0"/>
        </a:lnRef>
        <a:fillRef idx="1">
          <a:scrgbClr r="0" g="0" b="0"/>
        </a:fillRef>
        <a:effectRef idx="0">
          <a:scrgbClr r="0" g="0" b="0"/>
        </a:effectRef>
        <a:fontRef idx="minor"/>
      </dsp:style>
    </dsp:sp>
    <dsp:sp modelId="{76854850-E437-4182-9146-AD1A13FFF8FB}">
      <dsp:nvSpPr>
        <dsp:cNvPr id="0" name=""/>
        <dsp:cNvSpPr/>
      </dsp:nvSpPr>
      <dsp:spPr>
        <a:xfrm>
          <a:off x="3183429" y="2719196"/>
          <a:ext cx="139446" cy="139446"/>
        </a:xfrm>
        <a:prstGeom prst="ellipse">
          <a:avLst/>
        </a:prstGeom>
        <a:solidFill>
          <a:schemeClr val="lt1">
            <a:alpha val="90000"/>
            <a:hueOff val="0"/>
            <a:satOff val="0"/>
            <a:lumOff val="0"/>
            <a:alphaOff val="0"/>
          </a:schemeClr>
        </a:solidFill>
        <a:ln w="34925" cap="flat" cmpd="sng" algn="in">
          <a:noFill/>
          <a:prstDash val="solid"/>
        </a:ln>
        <a:effectLst/>
      </dsp:spPr>
      <dsp:style>
        <a:lnRef idx="2">
          <a:scrgbClr r="0" g="0" b="0"/>
        </a:lnRef>
        <a:fillRef idx="1">
          <a:scrgbClr r="0" g="0" b="0"/>
        </a:fillRef>
        <a:effectRef idx="0">
          <a:scrgbClr r="0" g="0" b="0"/>
        </a:effectRef>
        <a:fontRef idx="minor"/>
      </dsp:style>
    </dsp:sp>
    <dsp:sp modelId="{8C0451A6-B010-43A4-9F6C-2C4A2D547E7C}">
      <dsp:nvSpPr>
        <dsp:cNvPr id="0" name=""/>
        <dsp:cNvSpPr/>
      </dsp:nvSpPr>
      <dsp:spPr>
        <a:xfrm>
          <a:off x="3578467" y="2995300"/>
          <a:ext cx="2602521" cy="630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Next week</a:t>
          </a:r>
        </a:p>
      </dsp:txBody>
      <dsp:txXfrm>
        <a:off x="3578467" y="2995300"/>
        <a:ext cx="2602521" cy="630295"/>
      </dsp:txXfrm>
    </dsp:sp>
    <dsp:sp modelId="{C2F9C625-C359-45CE-869A-AD04D6AED61D}">
      <dsp:nvSpPr>
        <dsp:cNvPr id="0" name=""/>
        <dsp:cNvSpPr/>
      </dsp:nvSpPr>
      <dsp:spPr>
        <a:xfrm>
          <a:off x="3448341" y="951021"/>
          <a:ext cx="2862773" cy="778108"/>
        </a:xfrm>
        <a:prstGeom prst="rect">
          <a:avLst/>
        </a:prstGeom>
        <a:solidFill>
          <a:schemeClr val="accent3">
            <a:tint val="40000"/>
            <a:alpha val="90000"/>
            <a:hueOff val="5124390"/>
            <a:satOff val="2619"/>
            <a:lumOff val="3279"/>
            <a:alphaOff val="0"/>
          </a:schemeClr>
        </a:solidFill>
        <a:ln w="34925" cap="flat" cmpd="sng" algn="in">
          <a:solidFill>
            <a:schemeClr val="accent3">
              <a:tint val="40000"/>
              <a:alpha val="90000"/>
              <a:hueOff val="5124390"/>
              <a:satOff val="2619"/>
              <a:lumOff val="32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Build of electronics and coupler housing for V4</a:t>
          </a:r>
        </a:p>
      </dsp:txBody>
      <dsp:txXfrm>
        <a:off x="3448341" y="951021"/>
        <a:ext cx="2862773" cy="778108"/>
      </dsp:txXfrm>
    </dsp:sp>
    <dsp:sp modelId="{9B1D40FC-5E2D-4425-B1D1-8E6E068EE2A4}">
      <dsp:nvSpPr>
        <dsp:cNvPr id="0" name=""/>
        <dsp:cNvSpPr/>
      </dsp:nvSpPr>
      <dsp:spPr>
        <a:xfrm>
          <a:off x="4879728" y="1729130"/>
          <a:ext cx="0" cy="948232"/>
        </a:xfrm>
        <a:prstGeom prst="line">
          <a:avLst/>
        </a:prstGeom>
        <a:solidFill>
          <a:schemeClr val="accent3">
            <a:hueOff val="4979966"/>
            <a:satOff val="-1943"/>
            <a:lumOff val="15294"/>
            <a:alphaOff val="0"/>
          </a:schemeClr>
        </a:solidFill>
        <a:ln w="6350" cap="flat" cmpd="sng" algn="in">
          <a:solidFill>
            <a:schemeClr val="accent3">
              <a:hueOff val="4979966"/>
              <a:satOff val="-1943"/>
              <a:lumOff val="15294"/>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39571435-B394-4732-85D2-32776CBC4981}">
      <dsp:nvSpPr>
        <dsp:cNvPr id="0" name=""/>
        <dsp:cNvSpPr/>
      </dsp:nvSpPr>
      <dsp:spPr>
        <a:xfrm>
          <a:off x="4810004" y="2719196"/>
          <a:ext cx="139446" cy="139446"/>
        </a:xfrm>
        <a:prstGeom prst="ellipse">
          <a:avLst/>
        </a:prstGeom>
        <a:solidFill>
          <a:schemeClr val="lt1">
            <a:alpha val="90000"/>
            <a:hueOff val="0"/>
            <a:satOff val="0"/>
            <a:lumOff val="0"/>
            <a:alphaOff val="0"/>
          </a:schemeClr>
        </a:solidFill>
        <a:ln w="34925" cap="flat" cmpd="sng" algn="in">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86AD-B2B0-4BB3-A526-FD3A2DFAD4AA}"/>
              </a:ext>
            </a:extLst>
          </p:cNvPr>
          <p:cNvSpPr>
            <a:spLocks noGrp="1"/>
          </p:cNvSpPr>
          <p:nvPr>
            <p:ph type="ctrTitle"/>
          </p:nvPr>
        </p:nvSpPr>
        <p:spPr/>
        <p:txBody>
          <a:bodyPr/>
          <a:lstStyle/>
          <a:p>
            <a:r>
              <a:rPr lang="en-US" dirty="0"/>
              <a:t>2/28 Meeting</a:t>
            </a:r>
          </a:p>
        </p:txBody>
      </p:sp>
      <p:sp>
        <p:nvSpPr>
          <p:cNvPr id="3" name="Subtitle 2">
            <a:extLst>
              <a:ext uri="{FF2B5EF4-FFF2-40B4-BE49-F238E27FC236}">
                <a16:creationId xmlns:a16="http://schemas.microsoft.com/office/drawing/2014/main" id="{D9858CDB-1B69-4778-9F16-2FAA7BA5763A}"/>
              </a:ext>
            </a:extLst>
          </p:cNvPr>
          <p:cNvSpPr>
            <a:spLocks noGrp="1"/>
          </p:cNvSpPr>
          <p:nvPr>
            <p:ph type="subTitle" idx="1"/>
          </p:nvPr>
        </p:nvSpPr>
        <p:spPr/>
        <p:txBody>
          <a:bodyPr/>
          <a:lstStyle/>
          <a:p>
            <a:r>
              <a:rPr lang="en-US" dirty="0"/>
              <a:t>UNH SEDS</a:t>
            </a:r>
          </a:p>
        </p:txBody>
      </p:sp>
    </p:spTree>
    <p:extLst>
      <p:ext uri="{BB962C8B-B14F-4D97-AF65-F5344CB8AC3E}">
        <p14:creationId xmlns:p14="http://schemas.microsoft.com/office/powerpoint/2010/main" val="185726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DD7F-F31B-49CB-848C-E8D66855B217}"/>
              </a:ext>
            </a:extLst>
          </p:cNvPr>
          <p:cNvSpPr>
            <a:spLocks noGrp="1"/>
          </p:cNvSpPr>
          <p:nvPr>
            <p:ph type="title"/>
          </p:nvPr>
        </p:nvSpPr>
        <p:spPr/>
        <p:txBody>
          <a:bodyPr/>
          <a:lstStyle/>
          <a:p>
            <a:r>
              <a:rPr lang="en-US" dirty="0"/>
              <a:t>Amateur Rocket Building Techniques</a:t>
            </a:r>
          </a:p>
        </p:txBody>
      </p:sp>
      <p:sp>
        <p:nvSpPr>
          <p:cNvPr id="3" name="Content Placeholder 2">
            <a:extLst>
              <a:ext uri="{FF2B5EF4-FFF2-40B4-BE49-F238E27FC236}">
                <a16:creationId xmlns:a16="http://schemas.microsoft.com/office/drawing/2014/main" id="{69E35FA7-80E8-4E60-99F0-FD8104279E52}"/>
              </a:ext>
            </a:extLst>
          </p:cNvPr>
          <p:cNvSpPr>
            <a:spLocks noGrp="1"/>
          </p:cNvSpPr>
          <p:nvPr>
            <p:ph idx="1"/>
          </p:nvPr>
        </p:nvSpPr>
        <p:spPr/>
        <p:txBody>
          <a:bodyPr/>
          <a:lstStyle/>
          <a:p>
            <a:r>
              <a:rPr lang="en-US" dirty="0"/>
              <a:t>V1 – Attempt Launch and Recovery of 38mm</a:t>
            </a:r>
          </a:p>
          <a:p>
            <a:pPr lvl="1"/>
            <a:r>
              <a:rPr lang="en-US" dirty="0"/>
              <a:t>Unsuccessful</a:t>
            </a:r>
          </a:p>
          <a:p>
            <a:r>
              <a:rPr lang="en-US" dirty="0"/>
              <a:t>V2 – Attempt Launch and Recovery of 38mm</a:t>
            </a:r>
          </a:p>
          <a:p>
            <a:pPr lvl="1"/>
            <a:r>
              <a:rPr lang="en-US" dirty="0"/>
              <a:t>Launch successful, recovery unsuccessful</a:t>
            </a:r>
          </a:p>
          <a:p>
            <a:r>
              <a:rPr lang="en-US" dirty="0"/>
              <a:t>V3 – Attempt Launch and Recovery of 54mm</a:t>
            </a:r>
          </a:p>
          <a:p>
            <a:r>
              <a:rPr lang="en-US" dirty="0"/>
              <a:t>V4 – Attempt Dual Deploy using Electronics Bay for Main Chute</a:t>
            </a:r>
          </a:p>
          <a:p>
            <a:r>
              <a:rPr lang="en-US" dirty="0"/>
              <a:t>V5 – Attempt Full Dual Deploy</a:t>
            </a:r>
          </a:p>
          <a:p>
            <a:pPr marL="0" indent="0">
              <a:buNone/>
            </a:pPr>
            <a:endParaRPr lang="en-US" dirty="0"/>
          </a:p>
        </p:txBody>
      </p:sp>
    </p:spTree>
    <p:extLst>
      <p:ext uri="{BB962C8B-B14F-4D97-AF65-F5344CB8AC3E}">
        <p14:creationId xmlns:p14="http://schemas.microsoft.com/office/powerpoint/2010/main" val="134701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8D238-09E9-462B-9EAD-0B49AEAFD726}"/>
              </a:ext>
            </a:extLst>
          </p:cNvPr>
          <p:cNvSpPr>
            <a:spLocks noGrp="1"/>
          </p:cNvSpPr>
          <p:nvPr>
            <p:ph type="title"/>
          </p:nvPr>
        </p:nvSpPr>
        <p:spPr>
          <a:xfrm>
            <a:off x="640080" y="639704"/>
            <a:ext cx="3299579" cy="5577840"/>
          </a:xfrm>
        </p:spPr>
        <p:txBody>
          <a:bodyPr anchor="ctr">
            <a:normAutofit/>
          </a:bodyPr>
          <a:lstStyle/>
          <a:p>
            <a:pPr algn="ctr"/>
            <a:r>
              <a:rPr lang="en-US" dirty="0"/>
              <a:t>Timeline</a:t>
            </a:r>
          </a:p>
        </p:txBody>
      </p:sp>
      <p:graphicFrame>
        <p:nvGraphicFramePr>
          <p:cNvPr id="6" name="Content Placeholder 2">
            <a:extLst>
              <a:ext uri="{FF2B5EF4-FFF2-40B4-BE49-F238E27FC236}">
                <a16:creationId xmlns:a16="http://schemas.microsoft.com/office/drawing/2014/main" id="{70F3B173-D4B0-4338-9CAD-B370A58FDCC6}"/>
              </a:ext>
            </a:extLst>
          </p:cNvPr>
          <p:cNvGraphicFramePr>
            <a:graphicFrameLocks noGrp="1"/>
          </p:cNvGraphicFramePr>
          <p:nvPr>
            <p:ph idx="1"/>
            <p:extLst>
              <p:ext uri="{D42A27DB-BD31-4B8C-83A1-F6EECF244321}">
                <p14:modId xmlns:p14="http://schemas.microsoft.com/office/powerpoint/2010/main" val="336791953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81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8A13-3352-4983-8C54-B12D3C662F22}"/>
              </a:ext>
            </a:extLst>
          </p:cNvPr>
          <p:cNvSpPr>
            <a:spLocks noGrp="1"/>
          </p:cNvSpPr>
          <p:nvPr>
            <p:ph type="title"/>
          </p:nvPr>
        </p:nvSpPr>
        <p:spPr/>
        <p:txBody>
          <a:bodyPr/>
          <a:lstStyle/>
          <a:p>
            <a:r>
              <a:rPr lang="en-US" dirty="0"/>
              <a:t>Anything else?</a:t>
            </a:r>
          </a:p>
        </p:txBody>
      </p:sp>
      <p:sp>
        <p:nvSpPr>
          <p:cNvPr id="3" name="Content Placeholder 2">
            <a:extLst>
              <a:ext uri="{FF2B5EF4-FFF2-40B4-BE49-F238E27FC236}">
                <a16:creationId xmlns:a16="http://schemas.microsoft.com/office/drawing/2014/main" id="{9BE7272E-BD84-4B5E-9E90-A28827EF84FB}"/>
              </a:ext>
            </a:extLst>
          </p:cNvPr>
          <p:cNvSpPr>
            <a:spLocks noGrp="1"/>
          </p:cNvSpPr>
          <p:nvPr>
            <p:ph idx="1"/>
          </p:nvPr>
        </p:nvSpPr>
        <p:spPr/>
        <p:txBody>
          <a:bodyPr vert="horz" lIns="91440" tIns="45720" rIns="91440" bIns="45720" rtlCol="0" anchor="t">
            <a:normAutofit/>
          </a:bodyPr>
          <a:lstStyle/>
          <a:p>
            <a:pPr marL="383540" indent="-383540"/>
            <a:r>
              <a:rPr lang="en-US" sz="600" dirty="0"/>
              <a:t>Nick Sucks </a:t>
            </a:r>
            <a:endParaRPr lang="en-US" dirty="0"/>
          </a:p>
        </p:txBody>
      </p:sp>
    </p:spTree>
    <p:extLst>
      <p:ext uri="{BB962C8B-B14F-4D97-AF65-F5344CB8AC3E}">
        <p14:creationId xmlns:p14="http://schemas.microsoft.com/office/powerpoint/2010/main" val="27642156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TotalTime>
  <Words>95</Words>
  <Application>Microsoft Office PowerPoint</Application>
  <PresentationFormat>Widescreen</PresentationFormat>
  <Paragraphs>19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Crop</vt:lpstr>
      <vt:lpstr>2/28 Meeting</vt:lpstr>
      <vt:lpstr>Amateur Rocket Building Techniques</vt:lpstr>
      <vt:lpstr>Timeline</vt:lpstr>
      <vt:lpstr>Anything else?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 Meeting</dc:title>
  <dc:creator>UNHSEDS01p, Pool</dc:creator>
  <cp:lastModifiedBy>UNHSEDS01p, Pool</cp:lastModifiedBy>
  <cp:revision>5</cp:revision>
  <dcterms:created xsi:type="dcterms:W3CDTF">2018-02-28T20:15:52Z</dcterms:created>
  <dcterms:modified xsi:type="dcterms:W3CDTF">2018-03-01T00:56:15Z</dcterms:modified>
</cp:coreProperties>
</file>