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98" r:id="rId1"/>
  </p:sldMasterIdLst>
  <p:notesMasterIdLst>
    <p:notesMasterId r:id="rId12"/>
  </p:notesMasterIdLst>
  <p:sldIdLst>
    <p:sldId id="256" r:id="rId2"/>
    <p:sldId id="257" r:id="rId3"/>
    <p:sldId id="258" r:id="rId4"/>
    <p:sldId id="265" r:id="rId5"/>
    <p:sldId id="263" r:id="rId6"/>
    <p:sldId id="266" r:id="rId7"/>
    <p:sldId id="264" r:id="rId8"/>
    <p:sldId id="260" r:id="rId9"/>
    <p:sldId id="261"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ebb, Reilly D" userId="10030000907362FF@LIVE.COM" providerId="AD" clId="Web-{BD1A5BED-868F-4789-9AEA-AFD3C012D630}"/>
    <pc:docChg chg="modSld">
      <pc:chgData name="Webb, Reilly D" userId="10030000907362FF@LIVE.COM" providerId="AD" clId="Web-{BD1A5BED-868F-4789-9AEA-AFD3C012D630}" dt="2017-12-01T12:59:38.242" v="207"/>
      <pc:docMkLst>
        <pc:docMk/>
      </pc:docMkLst>
      <pc:sldChg chg="addSp delSp modSp">
        <pc:chgData name="Webb, Reilly D" userId="10030000907362FF@LIVE.COM" providerId="AD" clId="Web-{BD1A5BED-868F-4789-9AEA-AFD3C012D630}" dt="2017-12-01T12:59:11.225" v="176"/>
        <pc:sldMkLst>
          <pc:docMk/>
          <pc:sldMk cId="821908471" sldId="260"/>
        </pc:sldMkLst>
        <pc:spChg chg="mod">
          <ac:chgData name="Webb, Reilly D" userId="10030000907362FF@LIVE.COM" providerId="AD" clId="Web-{BD1A5BED-868F-4789-9AEA-AFD3C012D630}" dt="2017-12-01T12:59:11.225" v="176"/>
          <ac:spMkLst>
            <pc:docMk/>
            <pc:sldMk cId="821908471" sldId="260"/>
            <ac:spMk id="3" creationId="{B4A985C3-7BDA-4B48-B784-8DECC69D6213}"/>
          </ac:spMkLst>
        </pc:spChg>
        <pc:picChg chg="del">
          <ac:chgData name="Webb, Reilly D" userId="10030000907362FF@LIVE.COM" providerId="AD" clId="Web-{BD1A5BED-868F-4789-9AEA-AFD3C012D630}" dt="2017-12-01T12:58:24.801" v="158"/>
          <ac:picMkLst>
            <pc:docMk/>
            <pc:sldMk cId="821908471" sldId="260"/>
            <ac:picMk id="4" creationId="{77CED6C4-1173-4691-AB31-940D984BD5B5}"/>
          </ac:picMkLst>
        </pc:picChg>
        <pc:picChg chg="add mod">
          <ac:chgData name="Webb, Reilly D" userId="10030000907362FF@LIVE.COM" providerId="AD" clId="Web-{BD1A5BED-868F-4789-9AEA-AFD3C012D630}" dt="2017-12-01T12:59:01.865" v="169"/>
          <ac:picMkLst>
            <pc:docMk/>
            <pc:sldMk cId="821908471" sldId="260"/>
            <ac:picMk id="5" creationId="{4E4D4DAF-71A4-4B19-9808-B4E640DA6DFF}"/>
          </ac:picMkLst>
        </pc:picChg>
      </pc:sldChg>
      <pc:sldChg chg="addSp delSp modSp">
        <pc:chgData name="Webb, Reilly D" userId="10030000907362FF@LIVE.COM" providerId="AD" clId="Web-{BD1A5BED-868F-4789-9AEA-AFD3C012D630}" dt="2017-12-01T12:59:34.304" v="205"/>
        <pc:sldMkLst>
          <pc:docMk/>
          <pc:sldMk cId="2616699534" sldId="264"/>
        </pc:sldMkLst>
        <pc:spChg chg="mod">
          <ac:chgData name="Webb, Reilly D" userId="10030000907362FF@LIVE.COM" providerId="AD" clId="Web-{BD1A5BED-868F-4789-9AEA-AFD3C012D630}" dt="2017-12-01T12:59:34.304" v="205"/>
          <ac:spMkLst>
            <pc:docMk/>
            <pc:sldMk cId="2616699534" sldId="264"/>
            <ac:spMk id="3" creationId="{46ADE479-ABC3-463F-916D-0F5C1757F610}"/>
          </ac:spMkLst>
        </pc:spChg>
        <pc:picChg chg="del mod">
          <ac:chgData name="Webb, Reilly D" userId="10030000907362FF@LIVE.COM" providerId="AD" clId="Web-{BD1A5BED-868F-4789-9AEA-AFD3C012D630}" dt="2017-12-01T12:58:32.286" v="161"/>
          <ac:picMkLst>
            <pc:docMk/>
            <pc:sldMk cId="2616699534" sldId="264"/>
            <ac:picMk id="4" creationId="{D7E4AF6C-F69D-4802-82D8-11F645AA4A95}"/>
          </ac:picMkLst>
        </pc:picChg>
        <pc:picChg chg="add mod">
          <ac:chgData name="Webb, Reilly D" userId="10030000907362FF@LIVE.COM" providerId="AD" clId="Web-{BD1A5BED-868F-4789-9AEA-AFD3C012D630}" dt="2017-12-01T12:59:23.991" v="189"/>
          <ac:picMkLst>
            <pc:docMk/>
            <pc:sldMk cId="2616699534" sldId="264"/>
            <ac:picMk id="5" creationId="{EDAA63AD-54AA-4212-AED8-67E513A68232}"/>
          </ac:picMkLst>
        </pc:picChg>
        <pc:picChg chg="del mod">
          <ac:chgData name="Webb, Reilly D" userId="10030000907362FF@LIVE.COM" providerId="AD" clId="Web-{BD1A5BED-868F-4789-9AEA-AFD3C012D630}" dt="2017-12-01T12:55:55.155" v="107"/>
          <ac:picMkLst>
            <pc:docMk/>
            <pc:sldMk cId="2616699534" sldId="264"/>
            <ac:picMk id="6" creationId="{617BC561-BF1C-48AE-9A17-9077ABDBA8DA}"/>
          </ac:picMkLst>
        </pc:picChg>
      </pc:sldChg>
      <pc:sldChg chg="addSp delSp modSp">
        <pc:chgData name="Webb, Reilly D" userId="10030000907362FF@LIVE.COM" providerId="AD" clId="Web-{BD1A5BED-868F-4789-9AEA-AFD3C012D630}" dt="2017-12-01T12:56:28.547" v="115"/>
        <pc:sldMkLst>
          <pc:docMk/>
          <pc:sldMk cId="1849818092" sldId="266"/>
        </pc:sldMkLst>
        <pc:spChg chg="del">
          <ac:chgData name="Webb, Reilly D" userId="10030000907362FF@LIVE.COM" providerId="AD" clId="Web-{BD1A5BED-868F-4789-9AEA-AFD3C012D630}" dt="2017-12-01T12:55:59.483" v="108"/>
          <ac:spMkLst>
            <pc:docMk/>
            <pc:sldMk cId="1849818092" sldId="266"/>
            <ac:spMk id="3" creationId="{AD9F731F-D84E-468A-813B-5CF9CB752A22}"/>
          </ac:spMkLst>
        </pc:spChg>
        <pc:picChg chg="add mod ord">
          <ac:chgData name="Webb, Reilly D" userId="10030000907362FF@LIVE.COM" providerId="AD" clId="Web-{BD1A5BED-868F-4789-9AEA-AFD3C012D630}" dt="2017-12-01T12:56:01.655" v="109"/>
          <ac:picMkLst>
            <pc:docMk/>
            <pc:sldMk cId="1849818092" sldId="266"/>
            <ac:picMk id="4" creationId="{7F42C554-056D-4D24-84BC-BAD563952C8F}"/>
          </ac:picMkLst>
        </pc:picChg>
        <pc:picChg chg="add mod">
          <ac:chgData name="Webb, Reilly D" userId="10030000907362FF@LIVE.COM" providerId="AD" clId="Web-{BD1A5BED-868F-4789-9AEA-AFD3C012D630}" dt="2017-12-01T12:56:28.547" v="115"/>
          <ac:picMkLst>
            <pc:docMk/>
            <pc:sldMk cId="1849818092" sldId="266"/>
            <ac:picMk id="6" creationId="{6BB72B31-01C7-45C5-AF5E-70C8A294C0EC}"/>
          </ac:picMkLst>
        </pc:picChg>
      </pc:sldChg>
    </pc:docChg>
  </pc:docChgLst>
  <pc:docChgLst>
    <pc:chgData name="Bucher, Kevin J" userId="10033FFF89B592B6@LIVE.COM" providerId="AD" clId="Web-{DBD184F4-203A-4D2A-A48A-B54990499E7A}"/>
    <pc:docChg chg="modSld">
      <pc:chgData name="Bucher, Kevin J" userId="10033FFF89B592B6@LIVE.COM" providerId="AD" clId="Web-{DBD184F4-203A-4D2A-A48A-B54990499E7A}" dt="2017-11-30T18:25:32.416" v="1"/>
      <pc:docMkLst>
        <pc:docMk/>
      </pc:docMkLst>
      <pc:sldChg chg="modSp">
        <pc:chgData name="Bucher, Kevin J" userId="10033FFF89B592B6@LIVE.COM" providerId="AD" clId="Web-{DBD184F4-203A-4D2A-A48A-B54990499E7A}" dt="2017-11-30T18:25:32.416" v="0"/>
        <pc:sldMkLst>
          <pc:docMk/>
          <pc:sldMk cId="3675180855" sldId="257"/>
        </pc:sldMkLst>
        <pc:spChg chg="mod">
          <ac:chgData name="Bucher, Kevin J" userId="10033FFF89B592B6@LIVE.COM" providerId="AD" clId="Web-{DBD184F4-203A-4D2A-A48A-B54990499E7A}" dt="2017-11-30T18:25:32.416" v="0"/>
          <ac:spMkLst>
            <pc:docMk/>
            <pc:sldMk cId="3675180855" sldId="257"/>
            <ac:spMk id="3" creationId="{34A6499C-346E-44CD-A2D3-71FD0B9B6D8C}"/>
          </ac:spMkLst>
        </pc:spChg>
      </pc:sldChg>
    </pc:docChg>
  </pc:docChgLst>
  <pc:docChgLst>
    <pc:chgData name="Bucher, Kevin J" userId="10033FFF89B592B6@LIVE.COM" providerId="AD" clId="Web-{CBAA600C-7368-4B68-B7E6-D643B48A358C}"/>
    <pc:docChg chg="modSld">
      <pc:chgData name="Bucher, Kevin J" userId="10033FFF89B592B6@LIVE.COM" providerId="AD" clId="Web-{CBAA600C-7368-4B68-B7E6-D643B48A358C}" dt="2017-11-30T18:37:44.444" v="302"/>
      <pc:docMkLst>
        <pc:docMk/>
      </pc:docMkLst>
      <pc:sldChg chg="modSp">
        <pc:chgData name="Bucher, Kevin J" userId="10033FFF89B592B6@LIVE.COM" providerId="AD" clId="Web-{CBAA600C-7368-4B68-B7E6-D643B48A358C}" dt="2017-11-30T18:32:36.395" v="53"/>
        <pc:sldMkLst>
          <pc:docMk/>
          <pc:sldMk cId="3675180855" sldId="257"/>
        </pc:sldMkLst>
        <pc:spChg chg="mod">
          <ac:chgData name="Bucher, Kevin J" userId="10033FFF89B592B6@LIVE.COM" providerId="AD" clId="Web-{CBAA600C-7368-4B68-B7E6-D643B48A358C}" dt="2017-11-30T18:32:36.395" v="53"/>
          <ac:spMkLst>
            <pc:docMk/>
            <pc:sldMk cId="3675180855" sldId="257"/>
            <ac:spMk id="3" creationId="{34A6499C-346E-44CD-A2D3-71FD0B9B6D8C}"/>
          </ac:spMkLst>
        </pc:spChg>
      </pc:sldChg>
      <pc:sldChg chg="modSp">
        <pc:chgData name="Bucher, Kevin J" userId="10033FFF89B592B6@LIVE.COM" providerId="AD" clId="Web-{CBAA600C-7368-4B68-B7E6-D643B48A358C}" dt="2017-11-30T18:37:44.444" v="301"/>
        <pc:sldMkLst>
          <pc:docMk/>
          <pc:sldMk cId="4077047833" sldId="258"/>
        </pc:sldMkLst>
        <pc:spChg chg="mod">
          <ac:chgData name="Bucher, Kevin J" userId="10033FFF89B592B6@LIVE.COM" providerId="AD" clId="Web-{CBAA600C-7368-4B68-B7E6-D643B48A358C}" dt="2017-11-30T18:37:44.444" v="301"/>
          <ac:spMkLst>
            <pc:docMk/>
            <pc:sldMk cId="4077047833" sldId="258"/>
            <ac:spMk id="3" creationId="{1DF3DB4F-0DD4-4F7C-A509-306BECD2B094}"/>
          </ac:spMkLst>
        </pc:spChg>
      </pc:sldChg>
    </pc:docChg>
  </pc:docChgLst>
  <pc:docChgLst>
    <pc:chgData name="Webb, Reilly D" userId="10030000907362FF@LIVE.COM" providerId="AD" clId="Web-{88055B09-27D7-4246-A86F-732BD755A2EC}"/>
    <pc:docChg chg="modSld">
      <pc:chgData name="Webb, Reilly D" userId="10030000907362FF@LIVE.COM" providerId="AD" clId="Web-{88055B09-27D7-4246-A86F-732BD755A2EC}" dt="2017-12-01T13:53:15.095" v="178"/>
      <pc:docMkLst>
        <pc:docMk/>
      </pc:docMkLst>
      <pc:sldChg chg="modSp">
        <pc:chgData name="Webb, Reilly D" userId="10030000907362FF@LIVE.COM" providerId="AD" clId="Web-{88055B09-27D7-4246-A86F-732BD755A2EC}" dt="2017-12-01T13:44:17.909" v="171"/>
        <pc:sldMkLst>
          <pc:docMk/>
          <pc:sldMk cId="821908471" sldId="260"/>
        </pc:sldMkLst>
        <pc:spChg chg="mod">
          <ac:chgData name="Webb, Reilly D" userId="10030000907362FF@LIVE.COM" providerId="AD" clId="Web-{88055B09-27D7-4246-A86F-732BD755A2EC}" dt="2017-12-01T13:44:17.909" v="171"/>
          <ac:spMkLst>
            <pc:docMk/>
            <pc:sldMk cId="821908471" sldId="260"/>
            <ac:spMk id="3" creationId="{B4A985C3-7BDA-4B48-B784-8DECC69D6213}"/>
          </ac:spMkLst>
        </pc:spChg>
        <pc:picChg chg="mod">
          <ac:chgData name="Webb, Reilly D" userId="10030000907362FF@LIVE.COM" providerId="AD" clId="Web-{88055B09-27D7-4246-A86F-732BD755A2EC}" dt="2017-12-01T13:36:17.615" v="14"/>
          <ac:picMkLst>
            <pc:docMk/>
            <pc:sldMk cId="821908471" sldId="260"/>
            <ac:picMk id="5" creationId="{4E4D4DAF-71A4-4B19-9808-B4E640DA6DFF}"/>
          </ac:picMkLst>
        </pc:picChg>
      </pc:sldChg>
      <pc:sldChg chg="addSp modSp">
        <pc:chgData name="Webb, Reilly D" userId="10030000907362FF@LIVE.COM" providerId="AD" clId="Web-{88055B09-27D7-4246-A86F-732BD755A2EC}" dt="2017-12-01T13:53:15.095" v="178"/>
        <pc:sldMkLst>
          <pc:docMk/>
          <pc:sldMk cId="2195165955" sldId="262"/>
        </pc:sldMkLst>
        <pc:picChg chg="add mod">
          <ac:chgData name="Webb, Reilly D" userId="10030000907362FF@LIVE.COM" providerId="AD" clId="Web-{88055B09-27D7-4246-A86F-732BD755A2EC}" dt="2017-12-01T13:53:15.095" v="178"/>
          <ac:picMkLst>
            <pc:docMk/>
            <pc:sldMk cId="2195165955" sldId="262"/>
            <ac:picMk id="4" creationId="{07E06AEB-6445-42F3-8159-4C8CF9141D43}"/>
          </ac:picMkLst>
        </pc:picChg>
      </pc:sldChg>
      <pc:sldChg chg="modSp">
        <pc:chgData name="Webb, Reilly D" userId="10030000907362FF@LIVE.COM" providerId="AD" clId="Web-{88055B09-27D7-4246-A86F-732BD755A2EC}" dt="2017-12-01T13:34:17.675" v="7"/>
        <pc:sldMkLst>
          <pc:docMk/>
          <pc:sldMk cId="2616699534" sldId="264"/>
        </pc:sldMkLst>
        <pc:spChg chg="mod">
          <ac:chgData name="Webb, Reilly D" userId="10030000907362FF@LIVE.COM" providerId="AD" clId="Web-{88055B09-27D7-4246-A86F-732BD755A2EC}" dt="2017-12-01T13:34:06.112" v="6"/>
          <ac:spMkLst>
            <pc:docMk/>
            <pc:sldMk cId="2616699534" sldId="264"/>
            <ac:spMk id="3" creationId="{46ADE479-ABC3-463F-916D-0F5C1757F610}"/>
          </ac:spMkLst>
        </pc:spChg>
        <pc:picChg chg="mod">
          <ac:chgData name="Webb, Reilly D" userId="10030000907362FF@LIVE.COM" providerId="AD" clId="Web-{88055B09-27D7-4246-A86F-732BD755A2EC}" dt="2017-12-01T13:34:17.675" v="7"/>
          <ac:picMkLst>
            <pc:docMk/>
            <pc:sldMk cId="2616699534" sldId="264"/>
            <ac:picMk id="5" creationId="{EDAA63AD-54AA-4212-AED8-67E513A68232}"/>
          </ac:picMkLst>
        </pc:picChg>
      </pc:sldChg>
      <pc:sldChg chg="modSp">
        <pc:chgData name="Webb, Reilly D" userId="10030000907362FF@LIVE.COM" providerId="AD" clId="Web-{88055B09-27D7-4246-A86F-732BD755A2EC}" dt="2017-12-01T13:32:31.032" v="3"/>
        <pc:sldMkLst>
          <pc:docMk/>
          <pc:sldMk cId="1849818092" sldId="266"/>
        </pc:sldMkLst>
        <pc:picChg chg="mod">
          <ac:chgData name="Webb, Reilly D" userId="10030000907362FF@LIVE.COM" providerId="AD" clId="Web-{88055B09-27D7-4246-A86F-732BD755A2EC}" dt="2017-12-01T13:32:28.344" v="2"/>
          <ac:picMkLst>
            <pc:docMk/>
            <pc:sldMk cId="1849818092" sldId="266"/>
            <ac:picMk id="4" creationId="{7F42C554-056D-4D24-84BC-BAD563952C8F}"/>
          </ac:picMkLst>
        </pc:picChg>
        <pc:picChg chg="mod">
          <ac:chgData name="Webb, Reilly D" userId="10030000907362FF@LIVE.COM" providerId="AD" clId="Web-{88055B09-27D7-4246-A86F-732BD755A2EC}" dt="2017-12-01T13:32:31.032" v="3"/>
          <ac:picMkLst>
            <pc:docMk/>
            <pc:sldMk cId="1849818092" sldId="266"/>
            <ac:picMk id="6" creationId="{6BB72B31-01C7-45C5-AF5E-70C8A294C0EC}"/>
          </ac:picMkLst>
        </pc:picChg>
      </pc:sldChg>
    </pc:docChg>
  </pc:docChgLst>
  <pc:docChgLst>
    <pc:chgData name="Bucher, Kevin J" userId="10033FFF89B592B6@LIVE.COM" providerId="AD" clId="Web-{1B08874F-0748-49D6-ABE8-3E65FBC82FA7}"/>
    <pc:docChg chg="modSld">
      <pc:chgData name="Bucher, Kevin J" userId="10033FFF89B592B6@LIVE.COM" providerId="AD" clId="Web-{1B08874F-0748-49D6-ABE8-3E65FBC82FA7}" dt="2017-12-01T13:42:53.006" v="24"/>
      <pc:docMkLst>
        <pc:docMk/>
      </pc:docMkLst>
      <pc:sldChg chg="modSp">
        <pc:chgData name="Bucher, Kevin J" userId="10033FFF89B592B6@LIVE.COM" providerId="AD" clId="Web-{1B08874F-0748-49D6-ABE8-3E65FBC82FA7}" dt="2017-12-01T13:38:53.439" v="22"/>
        <pc:sldMkLst>
          <pc:docMk/>
          <pc:sldMk cId="4077047833" sldId="258"/>
        </pc:sldMkLst>
        <pc:spChg chg="mod">
          <ac:chgData name="Bucher, Kevin J" userId="10033FFF89B592B6@LIVE.COM" providerId="AD" clId="Web-{1B08874F-0748-49D6-ABE8-3E65FBC82FA7}" dt="2017-12-01T13:38:53.439" v="22"/>
          <ac:spMkLst>
            <pc:docMk/>
            <pc:sldMk cId="4077047833" sldId="258"/>
            <ac:spMk id="3" creationId="{1DF3DB4F-0DD4-4F7C-A509-306BECD2B094}"/>
          </ac:spMkLst>
        </pc:spChg>
      </pc:sldChg>
      <pc:sldChg chg="modSp">
        <pc:chgData name="Bucher, Kevin J" userId="10033FFF89B592B6@LIVE.COM" providerId="AD" clId="Web-{1B08874F-0748-49D6-ABE8-3E65FBC82FA7}" dt="2017-12-01T13:42:53.006" v="24"/>
        <pc:sldMkLst>
          <pc:docMk/>
          <pc:sldMk cId="4214269640" sldId="263"/>
        </pc:sldMkLst>
        <pc:picChg chg="mod">
          <ac:chgData name="Bucher, Kevin J" userId="10033FFF89B592B6@LIVE.COM" providerId="AD" clId="Web-{1B08874F-0748-49D6-ABE8-3E65FBC82FA7}" dt="2017-12-01T13:42:53.006" v="24"/>
          <ac:picMkLst>
            <pc:docMk/>
            <pc:sldMk cId="4214269640" sldId="263"/>
            <ac:picMk id="7" creationId="{4B1EB2DA-2FF0-4024-B642-A9BF7308E1A2}"/>
          </ac:picMkLst>
        </pc:picChg>
      </pc:sldChg>
    </pc:docChg>
  </pc:docChgLst>
  <pc:docChgLst>
    <pc:chgData name="Bucher, Kevin J" userId="10033FFF89B592B6@LIVE.COM" providerId="AD" clId="Web-{11D9E36C-F834-4C97-9F0B-46702DF5D6BB}"/>
    <pc:docChg chg="addSld delSld modSld modSection">
      <pc:chgData name="Bucher, Kevin J" userId="10033FFF89B592B6@LIVE.COM" providerId="AD" clId="Web-{11D9E36C-F834-4C97-9F0B-46702DF5D6BB}" dt="2017-11-30T20:36:45.923" v="422"/>
      <pc:docMkLst>
        <pc:docMk/>
      </pc:docMkLst>
      <pc:sldChg chg="modSp">
        <pc:chgData name="Bucher, Kevin J" userId="10033FFF89B592B6@LIVE.COM" providerId="AD" clId="Web-{11D9E36C-F834-4C97-9F0B-46702DF5D6BB}" dt="2017-11-30T19:52:20.994" v="6"/>
        <pc:sldMkLst>
          <pc:docMk/>
          <pc:sldMk cId="109857222" sldId="256"/>
        </pc:sldMkLst>
        <pc:spChg chg="mod">
          <ac:chgData name="Bucher, Kevin J" userId="10033FFF89B592B6@LIVE.COM" providerId="AD" clId="Web-{11D9E36C-F834-4C97-9F0B-46702DF5D6BB}" dt="2017-11-30T19:52:20.994" v="6"/>
          <ac:spMkLst>
            <pc:docMk/>
            <pc:sldMk cId="109857222" sldId="256"/>
            <ac:spMk id="3" creationId="{00000000-0000-0000-0000-000000000000}"/>
          </ac:spMkLst>
        </pc:spChg>
        <pc:picChg chg="mod">
          <ac:chgData name="Bucher, Kevin J" userId="10033FFF89B592B6@LIVE.COM" providerId="AD" clId="Web-{11D9E36C-F834-4C97-9F0B-46702DF5D6BB}" dt="2017-11-30T19:52:13.181" v="1"/>
          <ac:picMkLst>
            <pc:docMk/>
            <pc:sldMk cId="109857222" sldId="256"/>
            <ac:picMk id="16" creationId="{88D309E4-8124-4278-A267-2850FFDF4F14}"/>
          </ac:picMkLst>
        </pc:picChg>
      </pc:sldChg>
      <pc:sldChg chg="modSp">
        <pc:chgData name="Bucher, Kevin J" userId="10033FFF89B592B6@LIVE.COM" providerId="AD" clId="Web-{11D9E36C-F834-4C97-9F0B-46702DF5D6BB}" dt="2017-11-30T19:55:54.313" v="41"/>
        <pc:sldMkLst>
          <pc:docMk/>
          <pc:sldMk cId="3675180855" sldId="257"/>
        </pc:sldMkLst>
        <pc:spChg chg="mod">
          <ac:chgData name="Bucher, Kevin J" userId="10033FFF89B592B6@LIVE.COM" providerId="AD" clId="Web-{11D9E36C-F834-4C97-9F0B-46702DF5D6BB}" dt="2017-11-30T19:55:54.313" v="41"/>
          <ac:spMkLst>
            <pc:docMk/>
            <pc:sldMk cId="3675180855" sldId="257"/>
            <ac:spMk id="3" creationId="{34A6499C-346E-44CD-A2D3-71FD0B9B6D8C}"/>
          </ac:spMkLst>
        </pc:spChg>
      </pc:sldChg>
      <pc:sldChg chg="modSp">
        <pc:chgData name="Bucher, Kevin J" userId="10033FFF89B592B6@LIVE.COM" providerId="AD" clId="Web-{11D9E36C-F834-4C97-9F0B-46702DF5D6BB}" dt="2017-11-30T19:55:44.703" v="38"/>
        <pc:sldMkLst>
          <pc:docMk/>
          <pc:sldMk cId="4077047833" sldId="258"/>
        </pc:sldMkLst>
        <pc:spChg chg="mod">
          <ac:chgData name="Bucher, Kevin J" userId="10033FFF89B592B6@LIVE.COM" providerId="AD" clId="Web-{11D9E36C-F834-4C97-9F0B-46702DF5D6BB}" dt="2017-11-30T19:55:44.703" v="38"/>
          <ac:spMkLst>
            <pc:docMk/>
            <pc:sldMk cId="4077047833" sldId="258"/>
            <ac:spMk id="3" creationId="{1DF3DB4F-0DD4-4F7C-A509-306BECD2B094}"/>
          </ac:spMkLst>
        </pc:spChg>
      </pc:sldChg>
      <pc:sldChg chg="modSp del">
        <pc:chgData name="Bucher, Kevin J" userId="10033FFF89B592B6@LIVE.COM" providerId="AD" clId="Web-{11D9E36C-F834-4C97-9F0B-46702DF5D6BB}" dt="2017-11-30T19:53:26.418" v="10"/>
        <pc:sldMkLst>
          <pc:docMk/>
          <pc:sldMk cId="3310980048" sldId="259"/>
        </pc:sldMkLst>
        <pc:spChg chg="mod">
          <ac:chgData name="Bucher, Kevin J" userId="10033FFF89B592B6@LIVE.COM" providerId="AD" clId="Web-{11D9E36C-F834-4C97-9F0B-46702DF5D6BB}" dt="2017-11-30T19:52:30.385" v="8"/>
          <ac:spMkLst>
            <pc:docMk/>
            <pc:sldMk cId="3310980048" sldId="259"/>
            <ac:spMk id="2" creationId="{F7CECA2C-60C8-4856-A938-9DBE8147CA43}"/>
          </ac:spMkLst>
        </pc:spChg>
        <pc:picChg chg="mod">
          <ac:chgData name="Bucher, Kevin J" userId="10033FFF89B592B6@LIVE.COM" providerId="AD" clId="Web-{11D9E36C-F834-4C97-9F0B-46702DF5D6BB}" dt="2017-11-30T19:52:35.760" v="9"/>
          <ac:picMkLst>
            <pc:docMk/>
            <pc:sldMk cId="3310980048" sldId="259"/>
            <ac:picMk id="4" creationId="{1CBC36E6-7229-42A5-877C-346976CD75E5}"/>
          </ac:picMkLst>
        </pc:picChg>
      </pc:sldChg>
      <pc:sldChg chg="modSp">
        <pc:chgData name="Bucher, Kevin J" userId="10033FFF89B592B6@LIVE.COM" providerId="AD" clId="Web-{11D9E36C-F834-4C97-9F0B-46702DF5D6BB}" dt="2017-11-30T20:02:46.795" v="332"/>
        <pc:sldMkLst>
          <pc:docMk/>
          <pc:sldMk cId="821908471" sldId="260"/>
        </pc:sldMkLst>
        <pc:spChg chg="mod">
          <ac:chgData name="Bucher, Kevin J" userId="10033FFF89B592B6@LIVE.COM" providerId="AD" clId="Web-{11D9E36C-F834-4C97-9F0B-46702DF5D6BB}" dt="2017-11-30T20:02:46.795" v="332"/>
          <ac:spMkLst>
            <pc:docMk/>
            <pc:sldMk cId="821908471" sldId="260"/>
            <ac:spMk id="2" creationId="{48CB005B-C998-4239-9DAD-5C29FCC70A1A}"/>
          </ac:spMkLst>
        </pc:spChg>
      </pc:sldChg>
      <pc:sldChg chg="modSp">
        <pc:chgData name="Bucher, Kevin J" userId="10033FFF89B592B6@LIVE.COM" providerId="AD" clId="Web-{11D9E36C-F834-4C97-9F0B-46702DF5D6BB}" dt="2017-11-30T20:02:40.732" v="330"/>
        <pc:sldMkLst>
          <pc:docMk/>
          <pc:sldMk cId="2300470797" sldId="261"/>
        </pc:sldMkLst>
        <pc:spChg chg="mod">
          <ac:chgData name="Bucher, Kevin J" userId="10033FFF89B592B6@LIVE.COM" providerId="AD" clId="Web-{11D9E36C-F834-4C97-9F0B-46702DF5D6BB}" dt="2017-11-30T20:02:40.732" v="330"/>
          <ac:spMkLst>
            <pc:docMk/>
            <pc:sldMk cId="2300470797" sldId="261"/>
            <ac:spMk id="2" creationId="{7C4BA47C-62E8-4500-949F-5AD528155417}"/>
          </ac:spMkLst>
        </pc:spChg>
        <pc:spChg chg="mod">
          <ac:chgData name="Bucher, Kevin J" userId="10033FFF89B592B6@LIVE.COM" providerId="AD" clId="Web-{11D9E36C-F834-4C97-9F0B-46702DF5D6BB}" dt="2017-11-30T20:02:28.513" v="327"/>
          <ac:spMkLst>
            <pc:docMk/>
            <pc:sldMk cId="2300470797" sldId="261"/>
            <ac:spMk id="3" creationId="{507C78DC-ADF1-49A3-AA4E-3069F964597C}"/>
          </ac:spMkLst>
        </pc:spChg>
      </pc:sldChg>
      <pc:sldChg chg="modSp">
        <pc:chgData name="Bucher, Kevin J" userId="10033FFF89B592B6@LIVE.COM" providerId="AD" clId="Web-{11D9E36C-F834-4C97-9F0B-46702DF5D6BB}" dt="2017-11-30T20:03:59.563" v="419"/>
        <pc:sldMkLst>
          <pc:docMk/>
          <pc:sldMk cId="2195165955" sldId="262"/>
        </pc:sldMkLst>
        <pc:spChg chg="mod">
          <ac:chgData name="Bucher, Kevin J" userId="10033FFF89B592B6@LIVE.COM" providerId="AD" clId="Web-{11D9E36C-F834-4C97-9F0B-46702DF5D6BB}" dt="2017-11-30T20:03:59.563" v="419"/>
          <ac:spMkLst>
            <pc:docMk/>
            <pc:sldMk cId="2195165955" sldId="262"/>
            <ac:spMk id="3" creationId="{A2D75C75-C15E-4AE5-A989-506207F7B15D}"/>
          </ac:spMkLst>
        </pc:spChg>
      </pc:sldChg>
      <pc:sldChg chg="addSp delSp modSp">
        <pc:chgData name="Bucher, Kevin J" userId="10033FFF89B592B6@LIVE.COM" providerId="AD" clId="Web-{11D9E36C-F834-4C97-9F0B-46702DF5D6BB}" dt="2017-11-30T20:36:45.923" v="422"/>
        <pc:sldMkLst>
          <pc:docMk/>
          <pc:sldMk cId="4214269640" sldId="263"/>
        </pc:sldMkLst>
        <pc:spChg chg="add del mod">
          <ac:chgData name="Bucher, Kevin J" userId="10033FFF89B592B6@LIVE.COM" providerId="AD" clId="Web-{11D9E36C-F834-4C97-9F0B-46702DF5D6BB}" dt="2017-11-30T20:36:45.923" v="422"/>
          <ac:spMkLst>
            <pc:docMk/>
            <pc:sldMk cId="4214269640" sldId="263"/>
            <ac:spMk id="5" creationId="{BCA8E3CF-7F39-4983-ABF1-14F7B33AD45C}"/>
          </ac:spMkLst>
        </pc:spChg>
        <pc:picChg chg="del">
          <ac:chgData name="Bucher, Kevin J" userId="10033FFF89B592B6@LIVE.COM" providerId="AD" clId="Web-{11D9E36C-F834-4C97-9F0B-46702DF5D6BB}" dt="2017-11-30T20:36:39.782" v="421"/>
          <ac:picMkLst>
            <pc:docMk/>
            <pc:sldMk cId="4214269640" sldId="263"/>
            <ac:picMk id="4" creationId="{21B5BA07-E860-4308-AD77-4BEC10035A8C}"/>
          </ac:picMkLst>
        </pc:picChg>
      </pc:sldChg>
      <pc:sldChg chg="modSp">
        <pc:chgData name="Bucher, Kevin J" userId="10033FFF89B592B6@LIVE.COM" providerId="AD" clId="Web-{11D9E36C-F834-4C97-9F0B-46702DF5D6BB}" dt="2017-11-30T19:56:14.720" v="47"/>
        <pc:sldMkLst>
          <pc:docMk/>
          <pc:sldMk cId="2616699534" sldId="264"/>
        </pc:sldMkLst>
        <pc:spChg chg="mod">
          <ac:chgData name="Bucher, Kevin J" userId="10033FFF89B592B6@LIVE.COM" providerId="AD" clId="Web-{11D9E36C-F834-4C97-9F0B-46702DF5D6BB}" dt="2017-11-30T19:56:14.720" v="47"/>
          <ac:spMkLst>
            <pc:docMk/>
            <pc:sldMk cId="2616699534" sldId="264"/>
            <ac:spMk id="3" creationId="{46ADE479-ABC3-463F-916D-0F5C1757F610}"/>
          </ac:spMkLst>
        </pc:spChg>
      </pc:sldChg>
      <pc:sldChg chg="addSp delSp modSp new mod setBg">
        <pc:chgData name="Bucher, Kevin J" userId="10033FFF89B592B6@LIVE.COM" providerId="AD" clId="Web-{11D9E36C-F834-4C97-9F0B-46702DF5D6BB}" dt="2017-11-30T19:56:03.845" v="44"/>
        <pc:sldMkLst>
          <pc:docMk/>
          <pc:sldMk cId="3126601701" sldId="265"/>
        </pc:sldMkLst>
        <pc:spChg chg="mod">
          <ac:chgData name="Bucher, Kevin J" userId="10033FFF89B592B6@LIVE.COM" providerId="AD" clId="Web-{11D9E36C-F834-4C97-9F0B-46702DF5D6BB}" dt="2017-11-30T19:55:30.015" v="36"/>
          <ac:spMkLst>
            <pc:docMk/>
            <pc:sldMk cId="3126601701" sldId="265"/>
            <ac:spMk id="2" creationId="{1FB2C457-8BCE-4CD7-B300-7D4CEB2A7F6E}"/>
          </ac:spMkLst>
        </pc:spChg>
        <pc:spChg chg="mod">
          <ac:chgData name="Bucher, Kevin J" userId="10033FFF89B592B6@LIVE.COM" providerId="AD" clId="Web-{11D9E36C-F834-4C97-9F0B-46702DF5D6BB}" dt="2017-11-30T19:56:03.845" v="44"/>
          <ac:spMkLst>
            <pc:docMk/>
            <pc:sldMk cId="3126601701" sldId="265"/>
            <ac:spMk id="3" creationId="{1FC555A9-B4E2-4F8E-89EA-06ADAB23F24D}"/>
          </ac:spMkLst>
        </pc:spChg>
        <pc:picChg chg="add del mod">
          <ac:chgData name="Bucher, Kevin J" userId="10033FFF89B592B6@LIVE.COM" providerId="AD" clId="Web-{11D9E36C-F834-4C97-9F0B-46702DF5D6BB}" dt="2017-11-30T19:54:20.513" v="27"/>
          <ac:picMkLst>
            <pc:docMk/>
            <pc:sldMk cId="3126601701" sldId="265"/>
            <ac:picMk id="4" creationId="{655530AE-72D5-4DDD-8F00-E8E5B39FEC7E}"/>
          </ac:picMkLst>
        </pc:picChg>
        <pc:picChg chg="add mod ord">
          <ac:chgData name="Bucher, Kevin J" userId="10033FFF89B592B6@LIVE.COM" providerId="AD" clId="Web-{11D9E36C-F834-4C97-9F0B-46702DF5D6BB}" dt="2017-11-30T19:55:02.952" v="35"/>
          <ac:picMkLst>
            <pc:docMk/>
            <pc:sldMk cId="3126601701" sldId="265"/>
            <ac:picMk id="6" creationId="{57BC099D-FE58-4597-84AB-5A8D6DB053C4}"/>
          </ac:picMkLst>
        </pc:picChg>
      </pc:sldChg>
    </pc:docChg>
  </pc:docChgLst>
  <pc:docChgLst>
    <pc:chgData name="Bucher, Kevin J" userId="10033FFF89B592B6@LIVE.COM" providerId="AD" clId="Web-{8189EEA1-E5FE-4072-9AEB-62CB1FBA8FFD}"/>
    <pc:docChg chg="addSld modSld modSection">
      <pc:chgData name="Bucher, Kevin J" userId="10033FFF89B592B6@LIVE.COM" providerId="AD" clId="Web-{8189EEA1-E5FE-4072-9AEB-62CB1FBA8FFD}" dt="2017-11-30T19:14:29.853" v="663"/>
      <pc:docMkLst>
        <pc:docMk/>
      </pc:docMkLst>
      <pc:sldChg chg="addSp modSp mod setBg">
        <pc:chgData name="Bucher, Kevin J" userId="10033FFF89B592B6@LIVE.COM" providerId="AD" clId="Web-{8189EEA1-E5FE-4072-9AEB-62CB1FBA8FFD}" dt="2017-11-30T19:05:56.627" v="651"/>
        <pc:sldMkLst>
          <pc:docMk/>
          <pc:sldMk cId="3310980048" sldId="259"/>
        </pc:sldMkLst>
        <pc:spChg chg="mod">
          <ac:chgData name="Bucher, Kevin J" userId="10033FFF89B592B6@LIVE.COM" providerId="AD" clId="Web-{8189EEA1-E5FE-4072-9AEB-62CB1FBA8FFD}" dt="2017-11-30T19:05:56.627" v="651"/>
          <ac:spMkLst>
            <pc:docMk/>
            <pc:sldMk cId="3310980048" sldId="259"/>
            <ac:spMk id="2" creationId="{F7CECA2C-60C8-4856-A938-9DBE8147CA43}"/>
          </ac:spMkLst>
        </pc:spChg>
        <pc:spChg chg="mod">
          <ac:chgData name="Bucher, Kevin J" userId="10033FFF89B592B6@LIVE.COM" providerId="AD" clId="Web-{8189EEA1-E5FE-4072-9AEB-62CB1FBA8FFD}" dt="2017-11-30T19:05:56.627" v="651"/>
          <ac:spMkLst>
            <pc:docMk/>
            <pc:sldMk cId="3310980048" sldId="259"/>
            <ac:spMk id="3" creationId="{C66E3B49-4D48-4C14-82EC-9AF8C50BD60D}"/>
          </ac:spMkLst>
        </pc:spChg>
        <pc:picChg chg="add mod ord">
          <ac:chgData name="Bucher, Kevin J" userId="10033FFF89B592B6@LIVE.COM" providerId="AD" clId="Web-{8189EEA1-E5FE-4072-9AEB-62CB1FBA8FFD}" dt="2017-11-30T19:05:56.627" v="651"/>
          <ac:picMkLst>
            <pc:docMk/>
            <pc:sldMk cId="3310980048" sldId="259"/>
            <ac:picMk id="4" creationId="{1CBC36E6-7229-42A5-877C-346976CD75E5}"/>
          </ac:picMkLst>
        </pc:picChg>
      </pc:sldChg>
      <pc:sldChg chg="modSp new">
        <pc:chgData name="Bucher, Kevin J" userId="10033FFF89B592B6@LIVE.COM" providerId="AD" clId="Web-{8189EEA1-E5FE-4072-9AEB-62CB1FBA8FFD}" dt="2017-11-30T19:14:29.853" v="662"/>
        <pc:sldMkLst>
          <pc:docMk/>
          <pc:sldMk cId="4214269640" sldId="263"/>
        </pc:sldMkLst>
        <pc:spChg chg="mod">
          <ac:chgData name="Bucher, Kevin J" userId="10033FFF89B592B6@LIVE.COM" providerId="AD" clId="Web-{8189EEA1-E5FE-4072-9AEB-62CB1FBA8FFD}" dt="2017-11-30T19:14:29.853" v="662"/>
          <ac:spMkLst>
            <pc:docMk/>
            <pc:sldMk cId="4214269640" sldId="263"/>
            <ac:spMk id="2" creationId="{4F511283-2E9E-402B-94E3-2E2B07B04B69}"/>
          </ac:spMkLst>
        </pc:spChg>
      </pc:sldChg>
    </pc:docChg>
  </pc:docChgLst>
  <pc:docChgLst>
    <pc:chgData name="Bucher, Kevin J" userId="10033FFF89B592B6@LIVE.COM" providerId="AD" clId="Web-{0A2B120B-3169-4E3D-B042-F49A3EFBED4C}"/>
    <pc:docChg chg="addSld modSld modSection">
      <pc:chgData name="Bucher, Kevin J" userId="10033FFF89B592B6@LIVE.COM" providerId="AD" clId="Web-{0A2B120B-3169-4E3D-B042-F49A3EFBED4C}" dt="2017-11-30T19:51:32.444" v="245"/>
      <pc:docMkLst>
        <pc:docMk/>
      </pc:docMkLst>
      <pc:sldChg chg="addSp delSp modSp mod setBg setClrOvrMap">
        <pc:chgData name="Bucher, Kevin J" userId="10033FFF89B592B6@LIVE.COM" providerId="AD" clId="Web-{0A2B120B-3169-4E3D-B042-F49A3EFBED4C}" dt="2017-11-30T19:51:32.444" v="245"/>
        <pc:sldMkLst>
          <pc:docMk/>
          <pc:sldMk cId="109857222" sldId="256"/>
        </pc:sldMkLst>
        <pc:spChg chg="mod">
          <ac:chgData name="Bucher, Kevin J" userId="10033FFF89B592B6@LIVE.COM" providerId="AD" clId="Web-{0A2B120B-3169-4E3D-B042-F49A3EFBED4C}" dt="2017-11-30T19:49:41.520" v="243"/>
          <ac:spMkLst>
            <pc:docMk/>
            <pc:sldMk cId="109857222" sldId="256"/>
            <ac:spMk id="2" creationId="{00000000-0000-0000-0000-000000000000}"/>
          </ac:spMkLst>
        </pc:spChg>
        <pc:spChg chg="mod">
          <ac:chgData name="Bucher, Kevin J" userId="10033FFF89B592B6@LIVE.COM" providerId="AD" clId="Web-{0A2B120B-3169-4E3D-B042-F49A3EFBED4C}" dt="2017-11-30T19:49:41.520" v="243"/>
          <ac:spMkLst>
            <pc:docMk/>
            <pc:sldMk cId="109857222" sldId="256"/>
            <ac:spMk id="3" creationId="{00000000-0000-0000-0000-000000000000}"/>
          </ac:spMkLst>
        </pc:spChg>
        <pc:spChg chg="add del mod">
          <ac:chgData name="Bucher, Kevin J" userId="10033FFF89B592B6@LIVE.COM" providerId="AD" clId="Web-{0A2B120B-3169-4E3D-B042-F49A3EFBED4C}" dt="2017-11-30T19:47:08.268" v="208"/>
          <ac:spMkLst>
            <pc:docMk/>
            <pc:sldMk cId="109857222" sldId="256"/>
            <ac:spMk id="4" creationId="{C2289705-4D44-41AC-98CC-DEE7022A2CCF}"/>
          </ac:spMkLst>
        </pc:spChg>
        <pc:spChg chg="add del">
          <ac:chgData name="Bucher, Kevin J" userId="10033FFF89B592B6@LIVE.COM" providerId="AD" clId="Web-{0A2B120B-3169-4E3D-B042-F49A3EFBED4C}" dt="2017-11-30T19:47:40.206" v="213"/>
          <ac:spMkLst>
            <pc:docMk/>
            <pc:sldMk cId="109857222" sldId="256"/>
            <ac:spMk id="7" creationId="{645E73F8-6298-47E0-8670-468627B705AC}"/>
          </ac:spMkLst>
        </pc:spChg>
        <pc:spChg chg="add del">
          <ac:chgData name="Bucher, Kevin J" userId="10033FFF89B592B6@LIVE.COM" providerId="AD" clId="Web-{0A2B120B-3169-4E3D-B042-F49A3EFBED4C}" dt="2017-11-30T19:47:42.628" v="215"/>
          <ac:spMkLst>
            <pc:docMk/>
            <pc:sldMk cId="109857222" sldId="256"/>
            <ac:spMk id="9" creationId="{177F8EDB-09BD-4AC2-83C6-922F86CD73E4}"/>
          </ac:spMkLst>
        </pc:spChg>
        <pc:spChg chg="add del">
          <ac:chgData name="Bucher, Kevin J" userId="10033FFF89B592B6@LIVE.COM" providerId="AD" clId="Web-{0A2B120B-3169-4E3D-B042-F49A3EFBED4C}" dt="2017-11-30T19:47:37.706" v="211"/>
          <ac:spMkLst>
            <pc:docMk/>
            <pc:sldMk cId="109857222" sldId="256"/>
            <ac:spMk id="10" creationId="{177F8EDB-09BD-4AC2-83C6-922F86CD73E4}"/>
          </ac:spMkLst>
        </pc:spChg>
        <pc:spChg chg="add del">
          <ac:chgData name="Bucher, Kevin J" userId="10033FFF89B592B6@LIVE.COM" providerId="AD" clId="Web-{0A2B120B-3169-4E3D-B042-F49A3EFBED4C}" dt="2017-11-30T19:47:42.628" v="215"/>
          <ac:spMkLst>
            <pc:docMk/>
            <pc:sldMk cId="109857222" sldId="256"/>
            <ac:spMk id="11" creationId="{8083775B-FDF6-4601-B116-D30DA6DE0997}"/>
          </ac:spMkLst>
        </pc:spChg>
        <pc:spChg chg="add del">
          <ac:chgData name="Bucher, Kevin J" userId="10033FFF89B592B6@LIVE.COM" providerId="AD" clId="Web-{0A2B120B-3169-4E3D-B042-F49A3EFBED4C}" dt="2017-11-30T19:47:37.706" v="211"/>
          <ac:spMkLst>
            <pc:docMk/>
            <pc:sldMk cId="109857222" sldId="256"/>
            <ac:spMk id="12" creationId="{8083775B-FDF6-4601-B116-D30DA6DE0997}"/>
          </ac:spMkLst>
        </pc:spChg>
        <pc:spChg chg="add del">
          <ac:chgData name="Bucher, Kevin J" userId="10033FFF89B592B6@LIVE.COM" providerId="AD" clId="Web-{0A2B120B-3169-4E3D-B042-F49A3EFBED4C}" dt="2017-11-30T19:49:41.520" v="243"/>
          <ac:spMkLst>
            <pc:docMk/>
            <pc:sldMk cId="109857222" sldId="256"/>
            <ac:spMk id="13" creationId="{CDFEA918-9BEF-4E2D-88B7-667F9FE1574D}"/>
          </ac:spMkLst>
        </pc:spChg>
        <pc:spChg chg="add del">
          <ac:chgData name="Bucher, Kevin J" userId="10033FFF89B592B6@LIVE.COM" providerId="AD" clId="Web-{0A2B120B-3169-4E3D-B042-F49A3EFBED4C}" dt="2017-11-30T19:49:41.520" v="243"/>
          <ac:spMkLst>
            <pc:docMk/>
            <pc:sldMk cId="109857222" sldId="256"/>
            <ac:spMk id="14" creationId="{D32BDA2F-21E4-4578-B9E1-F454431F9793}"/>
          </ac:spMkLst>
        </pc:spChg>
        <pc:spChg chg="add del">
          <ac:chgData name="Bucher, Kevin J" userId="10033FFF89B592B6@LIVE.COM" providerId="AD" clId="Web-{0A2B120B-3169-4E3D-B042-F49A3EFBED4C}" dt="2017-11-30T19:49:41.520" v="243"/>
          <ac:spMkLst>
            <pc:docMk/>
            <pc:sldMk cId="109857222" sldId="256"/>
            <ac:spMk id="15" creationId="{668191DF-F691-4681-8820-BAD94B020A48}"/>
          </ac:spMkLst>
        </pc:spChg>
        <pc:picChg chg="add del mod ord">
          <ac:chgData name="Bucher, Kevin J" userId="10033FFF89B592B6@LIVE.COM" providerId="AD" clId="Web-{0A2B120B-3169-4E3D-B042-F49A3EFBED4C}" dt="2017-11-30T19:49:44.364" v="244"/>
          <ac:picMkLst>
            <pc:docMk/>
            <pc:sldMk cId="109857222" sldId="256"/>
            <ac:picMk id="5" creationId="{680F4009-D36C-4417-B973-DF7C5144C2AB}"/>
          </ac:picMkLst>
        </pc:picChg>
        <pc:picChg chg="add mod">
          <ac:chgData name="Bucher, Kevin J" userId="10033FFF89B592B6@LIVE.COM" providerId="AD" clId="Web-{0A2B120B-3169-4E3D-B042-F49A3EFBED4C}" dt="2017-11-30T19:51:32.444" v="245"/>
          <ac:picMkLst>
            <pc:docMk/>
            <pc:sldMk cId="109857222" sldId="256"/>
            <ac:picMk id="16" creationId="{88D309E4-8124-4278-A267-2850FFDF4F14}"/>
          </ac:picMkLst>
        </pc:picChg>
        <pc:cxnChg chg="add del">
          <ac:chgData name="Bucher, Kevin J" userId="10033FFF89B592B6@LIVE.COM" providerId="AD" clId="Web-{0A2B120B-3169-4E3D-B042-F49A3EFBED4C}" dt="2017-11-30T19:47:40.206" v="213"/>
          <ac:cxnSpMkLst>
            <pc:docMk/>
            <pc:sldMk cId="109857222" sldId="256"/>
            <ac:cxnSpMk id="8" creationId="{40905556-B3C5-4879-BAB8-B15C0F220F82}"/>
          </ac:cxnSpMkLst>
        </pc:cxnChg>
      </pc:sldChg>
      <pc:sldChg chg="modSp">
        <pc:chgData name="Bucher, Kevin J" userId="10033FFF89B592B6@LIVE.COM" providerId="AD" clId="Web-{0A2B120B-3169-4E3D-B042-F49A3EFBED4C}" dt="2017-11-30T19:42:37.109" v="62"/>
        <pc:sldMkLst>
          <pc:docMk/>
          <pc:sldMk cId="3310980048" sldId="259"/>
        </pc:sldMkLst>
        <pc:spChg chg="mod">
          <ac:chgData name="Bucher, Kevin J" userId="10033FFF89B592B6@LIVE.COM" providerId="AD" clId="Web-{0A2B120B-3169-4E3D-B042-F49A3EFBED4C}" dt="2017-11-30T19:42:37.109" v="62"/>
          <ac:spMkLst>
            <pc:docMk/>
            <pc:sldMk cId="3310980048" sldId="259"/>
            <ac:spMk id="2" creationId="{F7CECA2C-60C8-4856-A938-9DBE8147CA43}"/>
          </ac:spMkLst>
        </pc:spChg>
      </pc:sldChg>
      <pc:sldChg chg="modSp">
        <pc:chgData name="Bucher, Kevin J" userId="10033FFF89B592B6@LIVE.COM" providerId="AD" clId="Web-{0A2B120B-3169-4E3D-B042-F49A3EFBED4C}" dt="2017-11-30T19:44:49.173" v="125"/>
        <pc:sldMkLst>
          <pc:docMk/>
          <pc:sldMk cId="821908471" sldId="260"/>
        </pc:sldMkLst>
        <pc:spChg chg="mod">
          <ac:chgData name="Bucher, Kevin J" userId="10033FFF89B592B6@LIVE.COM" providerId="AD" clId="Web-{0A2B120B-3169-4E3D-B042-F49A3EFBED4C}" dt="2017-11-30T19:44:49.173" v="125"/>
          <ac:spMkLst>
            <pc:docMk/>
            <pc:sldMk cId="821908471" sldId="260"/>
            <ac:spMk id="3" creationId="{B4A985C3-7BDA-4B48-B784-8DECC69D6213}"/>
          </ac:spMkLst>
        </pc:spChg>
      </pc:sldChg>
      <pc:sldChg chg="addSp delSp modSp mod setBg setClrOvrMap">
        <pc:chgData name="Bucher, Kevin J" userId="10033FFF89B592B6@LIVE.COM" providerId="AD" clId="Web-{0A2B120B-3169-4E3D-B042-F49A3EFBED4C}" dt="2017-11-30T19:35:00.025" v="56"/>
        <pc:sldMkLst>
          <pc:docMk/>
          <pc:sldMk cId="4214269640" sldId="263"/>
        </pc:sldMkLst>
        <pc:spChg chg="mod ord">
          <ac:chgData name="Bucher, Kevin J" userId="10033FFF89B592B6@LIVE.COM" providerId="AD" clId="Web-{0A2B120B-3169-4E3D-B042-F49A3EFBED4C}" dt="2017-11-30T19:34:53.493" v="54"/>
          <ac:spMkLst>
            <pc:docMk/>
            <pc:sldMk cId="4214269640" sldId="263"/>
            <ac:spMk id="2" creationId="{4F511283-2E9E-402B-94E3-2E2B07B04B69}"/>
          </ac:spMkLst>
        </pc:spChg>
        <pc:spChg chg="del mod">
          <ac:chgData name="Bucher, Kevin J" userId="10033FFF89B592B6@LIVE.COM" providerId="AD" clId="Web-{0A2B120B-3169-4E3D-B042-F49A3EFBED4C}" dt="2017-11-30T19:33:08.446" v="18"/>
          <ac:spMkLst>
            <pc:docMk/>
            <pc:sldMk cId="4214269640" sldId="263"/>
            <ac:spMk id="3" creationId="{1D1B0C8C-3EBC-45A3-91C5-7F7960B3C1E0}"/>
          </ac:spMkLst>
        </pc:spChg>
        <pc:spChg chg="add del mod">
          <ac:chgData name="Bucher, Kevin J" userId="10033FFF89B592B6@LIVE.COM" providerId="AD" clId="Web-{0A2B120B-3169-4E3D-B042-F49A3EFBED4C}" dt="2017-11-30T19:34:08.727" v="46"/>
          <ac:spMkLst>
            <pc:docMk/>
            <pc:sldMk cId="4214269640" sldId="263"/>
            <ac:spMk id="6" creationId="{8BE31C72-769E-44DD-AF6C-FCA27DA87252}"/>
          </ac:spMkLst>
        </pc:spChg>
        <pc:spChg chg="add del">
          <ac:chgData name="Bucher, Kevin J" userId="10033FFF89B592B6@LIVE.COM" providerId="AD" clId="Web-{0A2B120B-3169-4E3D-B042-F49A3EFBED4C}" dt="2017-11-30T19:34:53.493" v="54"/>
          <ac:spMkLst>
            <pc:docMk/>
            <pc:sldMk cId="4214269640" sldId="263"/>
            <ac:spMk id="9" creationId="{835E9B51-E401-4223-BA5C-6FA2F45AED7C}"/>
          </ac:spMkLst>
        </pc:spChg>
        <pc:spChg chg="add del">
          <ac:chgData name="Bucher, Kevin J" userId="10033FFF89B592B6@LIVE.COM" providerId="AD" clId="Web-{0A2B120B-3169-4E3D-B042-F49A3EFBED4C}" dt="2017-11-30T19:34:47.056" v="52"/>
          <ac:spMkLst>
            <pc:docMk/>
            <pc:sldMk cId="4214269640" sldId="263"/>
            <ac:spMk id="12" creationId="{00000000-0000-0000-0000-000000000000}"/>
          </ac:spMkLst>
        </pc:spChg>
        <pc:spChg chg="add del">
          <ac:chgData name="Bucher, Kevin J" userId="10033FFF89B592B6@LIVE.COM" providerId="AD" clId="Web-{0A2B120B-3169-4E3D-B042-F49A3EFBED4C}" dt="2017-11-30T19:34:53.493" v="54"/>
          <ac:spMkLst>
            <pc:docMk/>
            <pc:sldMk cId="4214269640" sldId="263"/>
            <ac:spMk id="14" creationId="{EACF4016-29CB-458D-B8B4-9BCC662DA06E}"/>
          </ac:spMkLst>
        </pc:spChg>
        <pc:spChg chg="add del">
          <ac:chgData name="Bucher, Kevin J" userId="10033FFF89B592B6@LIVE.COM" providerId="AD" clId="Web-{0A2B120B-3169-4E3D-B042-F49A3EFBED4C}" dt="2017-11-30T19:34:47.056" v="52"/>
          <ac:spMkLst>
            <pc:docMk/>
            <pc:sldMk cId="4214269640" sldId="263"/>
            <ac:spMk id="15" creationId="{B5CD2B96-D589-480C-88D3-0D0209CD326B}"/>
          </ac:spMkLst>
        </pc:spChg>
        <pc:picChg chg="add del mod ord">
          <ac:chgData name="Bucher, Kevin J" userId="10033FFF89B592B6@LIVE.COM" providerId="AD" clId="Web-{0A2B120B-3169-4E3D-B042-F49A3EFBED4C}" dt="2017-11-30T19:34:53.493" v="54"/>
          <ac:picMkLst>
            <pc:docMk/>
            <pc:sldMk cId="4214269640" sldId="263"/>
            <ac:picMk id="4" creationId="{21B5BA07-E860-4308-AD77-4BEC10035A8C}"/>
          </ac:picMkLst>
        </pc:picChg>
        <pc:picChg chg="add mod ord">
          <ac:chgData name="Bucher, Kevin J" userId="10033FFF89B592B6@LIVE.COM" providerId="AD" clId="Web-{0A2B120B-3169-4E3D-B042-F49A3EFBED4C}" dt="2017-11-30T19:35:00.025" v="56"/>
          <ac:picMkLst>
            <pc:docMk/>
            <pc:sldMk cId="4214269640" sldId="263"/>
            <ac:picMk id="7" creationId="{4B1EB2DA-2FF0-4024-B642-A9BF7308E1A2}"/>
          </ac:picMkLst>
        </pc:picChg>
        <pc:picChg chg="add del">
          <ac:chgData name="Bucher, Kevin J" userId="10033FFF89B592B6@LIVE.COM" providerId="AD" clId="Web-{0A2B120B-3169-4E3D-B042-F49A3EFBED4C}" dt="2017-11-30T19:34:47.056" v="52"/>
          <ac:picMkLst>
            <pc:docMk/>
            <pc:sldMk cId="4214269640" sldId="263"/>
            <ac:picMk id="10" creationId="{21B5BA07-E860-4308-AD77-4BEC10035A8C}"/>
          </ac:picMkLst>
        </pc:picChg>
      </pc:sldChg>
      <pc:sldChg chg="modSp new">
        <pc:chgData name="Bucher, Kevin J" userId="10033FFF89B592B6@LIVE.COM" providerId="AD" clId="Web-{0A2B120B-3169-4E3D-B042-F49A3EFBED4C}" dt="2017-11-30T19:45:28.377" v="198"/>
        <pc:sldMkLst>
          <pc:docMk/>
          <pc:sldMk cId="2616699534" sldId="264"/>
        </pc:sldMkLst>
        <pc:spChg chg="mod">
          <ac:chgData name="Bucher, Kevin J" userId="10033FFF89B592B6@LIVE.COM" providerId="AD" clId="Web-{0A2B120B-3169-4E3D-B042-F49A3EFBED4C}" dt="2017-11-30T19:43:01.625" v="90"/>
          <ac:spMkLst>
            <pc:docMk/>
            <pc:sldMk cId="2616699534" sldId="264"/>
            <ac:spMk id="2" creationId="{97FD054B-C72C-41AA-88A0-AF2BE2A09625}"/>
          </ac:spMkLst>
        </pc:spChg>
        <pc:spChg chg="mod">
          <ac:chgData name="Bucher, Kevin J" userId="10033FFF89B592B6@LIVE.COM" providerId="AD" clId="Web-{0A2B120B-3169-4E3D-B042-F49A3EFBED4C}" dt="2017-11-30T19:45:28.377" v="198"/>
          <ac:spMkLst>
            <pc:docMk/>
            <pc:sldMk cId="2616699534" sldId="264"/>
            <ac:spMk id="3" creationId="{46ADE479-ABC3-463F-916D-0F5C1757F610}"/>
          </ac:spMkLst>
        </pc:spChg>
      </pc:sldChg>
    </pc:docChg>
  </pc:docChgLst>
  <pc:docChgLst>
    <pc:chgData name="Bucher, Kevin J" userId="10033FFF89B592B6@LIVE.COM" providerId="AD" clId="Web-{BB3D633A-ED5D-4A0E-BAA0-6B0B94D80D02}"/>
    <pc:docChg chg="modSld">
      <pc:chgData name="Bucher, Kevin J" userId="10033FFF89B592B6@LIVE.COM" providerId="AD" clId="Web-{BB3D633A-ED5D-4A0E-BAA0-6B0B94D80D02}" dt="2017-12-01T13:37:30.653" v="1"/>
      <pc:docMkLst>
        <pc:docMk/>
      </pc:docMkLst>
      <pc:sldChg chg="modSp">
        <pc:chgData name="Bucher, Kevin J" userId="10033FFF89B592B6@LIVE.COM" providerId="AD" clId="Web-{BB3D633A-ED5D-4A0E-BAA0-6B0B94D80D02}" dt="2017-12-01T13:37:30.653" v="0"/>
        <pc:sldMkLst>
          <pc:docMk/>
          <pc:sldMk cId="4077047833" sldId="258"/>
        </pc:sldMkLst>
        <pc:spChg chg="mod">
          <ac:chgData name="Bucher, Kevin J" userId="10033FFF89B592B6@LIVE.COM" providerId="AD" clId="Web-{BB3D633A-ED5D-4A0E-BAA0-6B0B94D80D02}" dt="2017-12-01T13:37:30.653" v="0"/>
          <ac:spMkLst>
            <pc:docMk/>
            <pc:sldMk cId="4077047833" sldId="258"/>
            <ac:spMk id="3" creationId="{1DF3DB4F-0DD4-4F7C-A509-306BECD2B094}"/>
          </ac:spMkLst>
        </pc:spChg>
      </pc:sldChg>
    </pc:docChg>
  </pc:docChgLst>
  <pc:docChgLst>
    <pc:chgData name="Bucher, Kevin J" userId="10033FFF89B592B6@LIVE.COM" providerId="AD" clId="Web-{39383EC5-D39E-4F1D-B423-8DA79EAF34AF}"/>
    <pc:docChg chg="modSld">
      <pc:chgData name="Bucher, Kevin J" userId="10033FFF89B592B6@LIVE.COM" providerId="AD" clId="Web-{39383EC5-D39E-4F1D-B423-8DA79EAF34AF}" dt="2017-11-30T18:52:24.651" v="3"/>
      <pc:docMkLst>
        <pc:docMk/>
      </pc:docMkLst>
      <pc:sldChg chg="modSp">
        <pc:chgData name="Bucher, Kevin J" userId="10033FFF89B592B6@LIVE.COM" providerId="AD" clId="Web-{39383EC5-D39E-4F1D-B423-8DA79EAF34AF}" dt="2017-11-30T18:52:24.651" v="2"/>
        <pc:sldMkLst>
          <pc:docMk/>
          <pc:sldMk cId="3310980048" sldId="259"/>
        </pc:sldMkLst>
        <pc:spChg chg="mod">
          <ac:chgData name="Bucher, Kevin J" userId="10033FFF89B592B6@LIVE.COM" providerId="AD" clId="Web-{39383EC5-D39E-4F1D-B423-8DA79EAF34AF}" dt="2017-11-30T18:52:24.651" v="2"/>
          <ac:spMkLst>
            <pc:docMk/>
            <pc:sldMk cId="3310980048" sldId="259"/>
            <ac:spMk id="2" creationId="{F7CECA2C-60C8-4856-A938-9DBE8147CA43}"/>
          </ac:spMkLst>
        </pc:spChg>
      </pc:sldChg>
    </pc:docChg>
  </pc:docChgLst>
  <pc:docChgLst>
    <pc:chgData name="Webb, Reilly D" userId="10030000907362FF@LIVE.COM" providerId="AD" clId="Web-{810BB5AA-E994-4E4B-9C25-EA082EF744F2}"/>
    <pc:docChg chg="modSld">
      <pc:chgData name="Webb, Reilly D" userId="10030000907362FF@LIVE.COM" providerId="AD" clId="Web-{810BB5AA-E994-4E4B-9C25-EA082EF744F2}" dt="2017-12-01T07:53:57.361" v="430"/>
      <pc:docMkLst>
        <pc:docMk/>
      </pc:docMkLst>
      <pc:sldChg chg="modSp">
        <pc:chgData name="Webb, Reilly D" userId="10030000907362FF@LIVE.COM" providerId="AD" clId="Web-{810BB5AA-E994-4E4B-9C25-EA082EF744F2}" dt="2017-12-01T07:39:25.575" v="12"/>
        <pc:sldMkLst>
          <pc:docMk/>
          <pc:sldMk cId="4077047833" sldId="258"/>
        </pc:sldMkLst>
        <pc:spChg chg="mod">
          <ac:chgData name="Webb, Reilly D" userId="10030000907362FF@LIVE.COM" providerId="AD" clId="Web-{810BB5AA-E994-4E4B-9C25-EA082EF744F2}" dt="2017-12-01T07:39:25.575" v="12"/>
          <ac:spMkLst>
            <pc:docMk/>
            <pc:sldMk cId="4077047833" sldId="258"/>
            <ac:spMk id="3" creationId="{1DF3DB4F-0DD4-4F7C-A509-306BECD2B094}"/>
          </ac:spMkLst>
        </pc:spChg>
      </pc:sldChg>
      <pc:sldChg chg="modSp modNotes">
        <pc:chgData name="Webb, Reilly D" userId="10030000907362FF@LIVE.COM" providerId="AD" clId="Web-{810BB5AA-E994-4E4B-9C25-EA082EF744F2}" dt="2017-12-01T07:53:57.361" v="429"/>
        <pc:sldMkLst>
          <pc:docMk/>
          <pc:sldMk cId="821908471" sldId="260"/>
        </pc:sldMkLst>
        <pc:spChg chg="mod">
          <ac:chgData name="Webb, Reilly D" userId="10030000907362FF@LIVE.COM" providerId="AD" clId="Web-{810BB5AA-E994-4E4B-9C25-EA082EF744F2}" dt="2017-12-01T07:53:57.361" v="429"/>
          <ac:spMkLst>
            <pc:docMk/>
            <pc:sldMk cId="821908471" sldId="260"/>
            <ac:spMk id="3" creationId="{B4A985C3-7BDA-4B48-B784-8DECC69D6213}"/>
          </ac:spMkLst>
        </pc:spChg>
      </pc:sldChg>
    </pc:docChg>
  </pc:docChgLst>
  <pc:docChgLst>
    <pc:chgData name="Webb, Reilly D" userId="10030000907362FF@LIVE.COM" providerId="AD" clId="Web-{F1C84F6D-842B-432A-BACE-4CAB38B51BE8}"/>
    <pc:docChg chg="modSld">
      <pc:chgData name="Webb, Reilly D" userId="10030000907362FF@LIVE.COM" providerId="AD" clId="Web-{F1C84F6D-842B-432A-BACE-4CAB38B51BE8}" dt="2017-12-01T08:15:40.302" v="14"/>
      <pc:docMkLst>
        <pc:docMk/>
      </pc:docMkLst>
      <pc:sldChg chg="addSp modSp">
        <pc:chgData name="Webb, Reilly D" userId="10030000907362FF@LIVE.COM" providerId="AD" clId="Web-{F1C84F6D-842B-432A-BACE-4CAB38B51BE8}" dt="2017-12-01T08:12:40.279" v="5"/>
        <pc:sldMkLst>
          <pc:docMk/>
          <pc:sldMk cId="821908471" sldId="260"/>
        </pc:sldMkLst>
        <pc:picChg chg="add mod">
          <ac:chgData name="Webb, Reilly D" userId="10030000907362FF@LIVE.COM" providerId="AD" clId="Web-{F1C84F6D-842B-432A-BACE-4CAB38B51BE8}" dt="2017-12-01T08:12:40.279" v="5"/>
          <ac:picMkLst>
            <pc:docMk/>
            <pc:sldMk cId="821908471" sldId="260"/>
            <ac:picMk id="4" creationId="{77CED6C4-1173-4691-AB31-940D984BD5B5}"/>
          </ac:picMkLst>
        </pc:picChg>
      </pc:sldChg>
      <pc:sldChg chg="addSp modSp">
        <pc:chgData name="Webb, Reilly D" userId="10030000907362FF@LIVE.COM" providerId="AD" clId="Web-{F1C84F6D-842B-432A-BACE-4CAB38B51BE8}" dt="2017-12-01T08:15:40.302" v="14"/>
        <pc:sldMkLst>
          <pc:docMk/>
          <pc:sldMk cId="2616699534" sldId="264"/>
        </pc:sldMkLst>
        <pc:picChg chg="add mod">
          <ac:chgData name="Webb, Reilly D" userId="10030000907362FF@LIVE.COM" providerId="AD" clId="Web-{F1C84F6D-842B-432A-BACE-4CAB38B51BE8}" dt="2017-12-01T08:13:09.764" v="10"/>
          <ac:picMkLst>
            <pc:docMk/>
            <pc:sldMk cId="2616699534" sldId="264"/>
            <ac:picMk id="4" creationId="{D7E4AF6C-F69D-4802-82D8-11F645AA4A95}"/>
          </ac:picMkLst>
        </pc:picChg>
        <pc:picChg chg="add mod">
          <ac:chgData name="Webb, Reilly D" userId="10030000907362FF@LIVE.COM" providerId="AD" clId="Web-{F1C84F6D-842B-432A-BACE-4CAB38B51BE8}" dt="2017-12-01T08:15:40.302" v="14"/>
          <ac:picMkLst>
            <pc:docMk/>
            <pc:sldMk cId="2616699534" sldId="264"/>
            <ac:picMk id="6" creationId="{617BC561-BF1C-48AE-9A17-9077ABDBA8D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4A7291-485A-4BC3-BC84-4C91C8509001}" type="datetimeFigureOut">
              <a:rPr lang="en-US"/>
              <a:t>12/8/2017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9F613A-B026-488B-AD1C-540DFC38A8A4}" type="slidenum">
              <a:rPr lang="en-US"/>
              <a:t>‹#›</a:t>
            </a:fld>
            <a:endParaRPr lang="en-US"/>
          </a:p>
        </p:txBody>
      </p:sp>
    </p:spTree>
    <p:extLst>
      <p:ext uri="{BB962C8B-B14F-4D97-AF65-F5344CB8AC3E}">
        <p14:creationId xmlns:p14="http://schemas.microsoft.com/office/powerpoint/2010/main" val="17049849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Larger surface area at the aft end of the rocket brings the location of the center of pressure back. The center of gravity can be calculated fairly easily once relative sizes are known. The center of pressure is a bit more difficult. Ours is estimated using the barrowman equations.</a:t>
            </a:r>
          </a:p>
        </p:txBody>
      </p:sp>
      <p:sp>
        <p:nvSpPr>
          <p:cNvPr id="4" name="Slide Number Placeholder 3"/>
          <p:cNvSpPr>
            <a:spLocks noGrp="1"/>
          </p:cNvSpPr>
          <p:nvPr>
            <p:ph type="sldNum" sz="quarter" idx="10"/>
          </p:nvPr>
        </p:nvSpPr>
        <p:spPr/>
        <p:txBody>
          <a:bodyPr/>
          <a:lstStyle/>
          <a:p>
            <a:fld id="{279F613A-B026-488B-AD1C-540DFC38A8A4}" type="slidenum">
              <a:rPr lang="en-US"/>
              <a:t>8</a:t>
            </a:fld>
            <a:endParaRPr lang="en-US"/>
          </a:p>
        </p:txBody>
      </p:sp>
    </p:spTree>
    <p:extLst>
      <p:ext uri="{BB962C8B-B14F-4D97-AF65-F5344CB8AC3E}">
        <p14:creationId xmlns:p14="http://schemas.microsoft.com/office/powerpoint/2010/main" val="34335578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846CE7D5-CF57-46EF-B807-FDD0502418D4}" type="datetimeFigureOut">
              <a:rPr lang="en-US" smtClean="0"/>
              <a:t>12/8/2017</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7524034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566906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638872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0008910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41641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1877269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874610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p>
        </p:txBody>
      </p:sp>
    </p:spTree>
    <p:extLst>
      <p:ext uri="{BB962C8B-B14F-4D97-AF65-F5344CB8AC3E}">
        <p14:creationId xmlns:p14="http://schemas.microsoft.com/office/powerpoint/2010/main" val="3831646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817565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006883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77175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843956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94613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12/8/2017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119256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46CE7D5-CF57-46EF-B807-FDD0502418D4}" type="datetimeFigureOut">
              <a:rPr lang="en-US" smtClean="0"/>
              <a:t>12/8/2017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65624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435580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60957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46CE7D5-CF57-46EF-B807-FDD0502418D4}" type="datetimeFigureOut">
              <a:rPr lang="en-US" smtClean="0"/>
              <a:t>12/8/2017</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914700568"/>
      </p:ext>
    </p:extLst>
  </p:cSld>
  <p:clrMap bg1="dk1" tx1="lt1" bg2="dk2" tx2="lt2" accent1="accent1" accent2="accent2" accent3="accent3" accent4="accent4" accent5="accent5" accent6="accent6" hlink="hlink" folHlink="folHlink"/>
  <p:sldLayoutIdLst>
    <p:sldLayoutId id="2147484099" r:id="rId1"/>
    <p:sldLayoutId id="2147484100" r:id="rId2"/>
    <p:sldLayoutId id="2147484101" r:id="rId3"/>
    <p:sldLayoutId id="2147484102" r:id="rId4"/>
    <p:sldLayoutId id="2147484103" r:id="rId5"/>
    <p:sldLayoutId id="2147484104" r:id="rId6"/>
    <p:sldLayoutId id="2147484105" r:id="rId7"/>
    <p:sldLayoutId id="2147484106" r:id="rId8"/>
    <p:sldLayoutId id="2147484107" r:id="rId9"/>
    <p:sldLayoutId id="2147484108" r:id="rId10"/>
    <p:sldLayoutId id="2147484109" r:id="rId11"/>
    <p:sldLayoutId id="2147484110" r:id="rId12"/>
    <p:sldLayoutId id="2147484111" r:id="rId13"/>
    <p:sldLayoutId id="2147484112" r:id="rId14"/>
    <p:sldLayoutId id="2147484113" r:id="rId15"/>
    <p:sldLayoutId id="2147484114" r:id="rId16"/>
    <p:sldLayoutId id="214748411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UNH SEDS</a:t>
            </a:r>
          </a:p>
        </p:txBody>
      </p:sp>
      <p:sp>
        <p:nvSpPr>
          <p:cNvPr id="3" name="Subtitle 2"/>
          <p:cNvSpPr>
            <a:spLocks noGrp="1"/>
          </p:cNvSpPr>
          <p:nvPr>
            <p:ph type="subTitle" idx="1"/>
          </p:nvPr>
        </p:nvSpPr>
        <p:spPr/>
        <p:txBody>
          <a:bodyPr vert="horz" lIns="91440" tIns="45720" rIns="91440" bIns="45720" rtlCol="0" anchor="t">
            <a:normAutofit/>
          </a:bodyPr>
          <a:lstStyle/>
          <a:p>
            <a:r>
              <a:rPr lang="en-US"/>
              <a:t>Reilly Webb</a:t>
            </a:r>
          </a:p>
          <a:p>
            <a:r>
              <a:rPr lang="en-US"/>
              <a:t>Nick Clegg</a:t>
            </a:r>
          </a:p>
          <a:p>
            <a:r>
              <a:rPr lang="en-US" err="1"/>
              <a:t>KevIn</a:t>
            </a:r>
            <a:r>
              <a:rPr lang="en-US"/>
              <a:t> Bucher</a:t>
            </a:r>
          </a:p>
        </p:txBody>
      </p:sp>
      <p:pic>
        <p:nvPicPr>
          <p:cNvPr id="16" name="Picture 16" descr="Image result for SEDS">
            <a:extLst>
              <a:ext uri="{FF2B5EF4-FFF2-40B4-BE49-F238E27FC236}">
                <a16:creationId xmlns:a16="http://schemas.microsoft.com/office/drawing/2014/main" id="{88D309E4-8124-4278-A267-2850FFDF4F14}"/>
              </a:ext>
            </a:extLst>
          </p:cNvPr>
          <p:cNvPicPr>
            <a:picLocks noChangeAspect="1"/>
          </p:cNvPicPr>
          <p:nvPr/>
        </p:nvPicPr>
        <p:blipFill>
          <a:blip r:embed="rId2"/>
          <a:stretch>
            <a:fillRect/>
          </a:stretch>
        </p:blipFill>
        <p:spPr>
          <a:xfrm>
            <a:off x="3352388" y="1562100"/>
            <a:ext cx="4732633" cy="2972450"/>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17EE1-10AE-4858-B90C-B639A195D7C1}"/>
              </a:ext>
            </a:extLst>
          </p:cNvPr>
          <p:cNvSpPr>
            <a:spLocks noGrp="1"/>
          </p:cNvSpPr>
          <p:nvPr>
            <p:ph type="title"/>
          </p:nvPr>
        </p:nvSpPr>
        <p:spPr/>
        <p:txBody>
          <a:bodyPr/>
          <a:lstStyle/>
          <a:p>
            <a:r>
              <a:rPr lang="en-US"/>
              <a:t>Past and potential obstacle/challenges</a:t>
            </a:r>
          </a:p>
        </p:txBody>
      </p:sp>
      <p:sp>
        <p:nvSpPr>
          <p:cNvPr id="3" name="Content Placeholder 2">
            <a:extLst>
              <a:ext uri="{FF2B5EF4-FFF2-40B4-BE49-F238E27FC236}">
                <a16:creationId xmlns:a16="http://schemas.microsoft.com/office/drawing/2014/main" id="{A2D75C75-C15E-4AE5-A989-506207F7B15D}"/>
              </a:ext>
            </a:extLst>
          </p:cNvPr>
          <p:cNvSpPr>
            <a:spLocks noGrp="1"/>
          </p:cNvSpPr>
          <p:nvPr>
            <p:ph idx="1"/>
          </p:nvPr>
        </p:nvSpPr>
        <p:spPr/>
        <p:txBody>
          <a:bodyPr vert="horz" lIns="91440" tIns="45720" rIns="91440" bIns="45720" rtlCol="0" anchor="t">
            <a:normAutofit/>
          </a:bodyPr>
          <a:lstStyle/>
          <a:p>
            <a:r>
              <a:rPr lang="en-US"/>
              <a:t>Discovering the best way to manufacture components of the rocket, static Test Fire and Launch pad</a:t>
            </a:r>
          </a:p>
          <a:p>
            <a:pPr>
              <a:buClr>
                <a:srgbClr val="FFFFFF"/>
              </a:buClr>
            </a:pPr>
            <a:r>
              <a:rPr lang="en-US"/>
              <a:t>Use of machine shop</a:t>
            </a:r>
          </a:p>
          <a:p>
            <a:pPr>
              <a:buClr>
                <a:srgbClr val="FFFFFF"/>
              </a:buClr>
            </a:pPr>
            <a:r>
              <a:rPr lang="en-US"/>
              <a:t>Controlling group size</a:t>
            </a:r>
          </a:p>
          <a:p>
            <a:pPr>
              <a:buClr>
                <a:srgbClr val="FFFFFF"/>
              </a:buClr>
            </a:pPr>
            <a:r>
              <a:rPr lang="en-US"/>
              <a:t>Optimal parachute deployment</a:t>
            </a:r>
          </a:p>
          <a:p>
            <a:pPr>
              <a:buClr>
                <a:srgbClr val="FFFFFF"/>
              </a:buClr>
            </a:pPr>
            <a:endParaRPr lang="en-US"/>
          </a:p>
        </p:txBody>
      </p:sp>
      <p:pic>
        <p:nvPicPr>
          <p:cNvPr id="4" name="Picture 4" descr="Me.png">
            <a:extLst>
              <a:ext uri="{FF2B5EF4-FFF2-40B4-BE49-F238E27FC236}">
                <a16:creationId xmlns:a16="http://schemas.microsoft.com/office/drawing/2014/main" id="{07E06AEB-6445-42F3-8159-4C8CF9141D43}"/>
              </a:ext>
            </a:extLst>
          </p:cNvPr>
          <p:cNvPicPr>
            <a:picLocks noChangeAspect="1"/>
          </p:cNvPicPr>
          <p:nvPr/>
        </p:nvPicPr>
        <p:blipFill>
          <a:blip r:embed="rId2"/>
          <a:stretch>
            <a:fillRect/>
          </a:stretch>
        </p:blipFill>
        <p:spPr>
          <a:xfrm>
            <a:off x="5400675" y="3228975"/>
            <a:ext cx="4197438" cy="3006518"/>
          </a:xfrm>
          <a:prstGeom prst="rect">
            <a:avLst/>
          </a:prstGeom>
        </p:spPr>
      </p:pic>
    </p:spTree>
    <p:extLst>
      <p:ext uri="{BB962C8B-B14F-4D97-AF65-F5344CB8AC3E}">
        <p14:creationId xmlns:p14="http://schemas.microsoft.com/office/powerpoint/2010/main" val="2195165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12724-EF98-45A5-B5A4-8F5AD9066E74}"/>
              </a:ext>
            </a:extLst>
          </p:cNvPr>
          <p:cNvSpPr>
            <a:spLocks noGrp="1"/>
          </p:cNvSpPr>
          <p:nvPr>
            <p:ph type="title"/>
          </p:nvPr>
        </p:nvSpPr>
        <p:spPr/>
        <p:txBody>
          <a:bodyPr/>
          <a:lstStyle/>
          <a:p>
            <a:r>
              <a:rPr lang="en-US"/>
              <a:t>Project Overview and Introduction</a:t>
            </a:r>
          </a:p>
        </p:txBody>
      </p:sp>
      <p:sp>
        <p:nvSpPr>
          <p:cNvPr id="3" name="Content Placeholder 2">
            <a:extLst>
              <a:ext uri="{FF2B5EF4-FFF2-40B4-BE49-F238E27FC236}">
                <a16:creationId xmlns:a16="http://schemas.microsoft.com/office/drawing/2014/main" id="{34A6499C-346E-44CD-A2D3-71FD0B9B6D8C}"/>
              </a:ext>
            </a:extLst>
          </p:cNvPr>
          <p:cNvSpPr>
            <a:spLocks noGrp="1"/>
          </p:cNvSpPr>
          <p:nvPr>
            <p:ph idx="1"/>
          </p:nvPr>
        </p:nvSpPr>
        <p:spPr/>
        <p:txBody>
          <a:bodyPr vert="horz" lIns="91440" tIns="45720" rIns="91440" bIns="45720" rtlCol="0" anchor="t">
            <a:normAutofit/>
          </a:bodyPr>
          <a:lstStyle/>
          <a:p>
            <a:r>
              <a:rPr lang="en-US" sz="2000"/>
              <a:t>Students for the Exploration and Development of Space (SEDS) is a new club and senior design project at UNH. </a:t>
            </a:r>
          </a:p>
          <a:p>
            <a:r>
              <a:rPr lang="en-US" sz="2000"/>
              <a:t>The goal is to successfully launch and safely recover a two-stage, solid-propellant rocket to the highest possible altitude as part of a collegiate competition (USRC)</a:t>
            </a:r>
          </a:p>
          <a:p>
            <a:r>
              <a:rPr lang="en-US" sz="2000"/>
              <a:t>This project will include designing and manufacturing a static test fire rig to collect experimental thrust data for the engines.</a:t>
            </a:r>
          </a:p>
          <a:p>
            <a:r>
              <a:rPr lang="en-US" sz="2000"/>
              <a:t>We will also be designing and manufacturing our own launch pad</a:t>
            </a:r>
          </a:p>
          <a:p>
            <a:endParaRPr lang="en-US" sz="2000"/>
          </a:p>
        </p:txBody>
      </p:sp>
    </p:spTree>
    <p:extLst>
      <p:ext uri="{BB962C8B-B14F-4D97-AF65-F5344CB8AC3E}">
        <p14:creationId xmlns:p14="http://schemas.microsoft.com/office/powerpoint/2010/main" val="3675180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1D7C2-4DC3-4F74-BEB8-B27BAF969B7B}"/>
              </a:ext>
            </a:extLst>
          </p:cNvPr>
          <p:cNvSpPr>
            <a:spLocks noGrp="1"/>
          </p:cNvSpPr>
          <p:nvPr>
            <p:ph type="title"/>
          </p:nvPr>
        </p:nvSpPr>
        <p:spPr/>
        <p:txBody>
          <a:bodyPr>
            <a:normAutofit/>
          </a:bodyPr>
          <a:lstStyle/>
          <a:p>
            <a:r>
              <a:rPr lang="en-US"/>
              <a:t>Explicit project statement (goals &amp; objectives, boundaries, and deliverables)</a:t>
            </a:r>
          </a:p>
        </p:txBody>
      </p:sp>
      <p:sp>
        <p:nvSpPr>
          <p:cNvPr id="3" name="Content Placeholder 2">
            <a:extLst>
              <a:ext uri="{FF2B5EF4-FFF2-40B4-BE49-F238E27FC236}">
                <a16:creationId xmlns:a16="http://schemas.microsoft.com/office/drawing/2014/main" id="{1DF3DB4F-0DD4-4F7C-A509-306BECD2B094}"/>
              </a:ext>
            </a:extLst>
          </p:cNvPr>
          <p:cNvSpPr>
            <a:spLocks noGrp="1"/>
          </p:cNvSpPr>
          <p:nvPr>
            <p:ph idx="1"/>
          </p:nvPr>
        </p:nvSpPr>
        <p:spPr/>
        <p:txBody>
          <a:bodyPr vert="horz" lIns="91440" tIns="45720" rIns="91440" bIns="45720" rtlCol="0" anchor="t">
            <a:normAutofit/>
          </a:bodyPr>
          <a:lstStyle/>
          <a:p>
            <a:r>
              <a:rPr lang="en-US" sz="2000"/>
              <a:t>The goal is maximum altitude with a minimum apogee of at least 3,000 feet</a:t>
            </a:r>
          </a:p>
          <a:p>
            <a:r>
              <a:rPr lang="en-US" sz="2000"/>
              <a:t>The rocket should be easy to manufacture and assemble, so that many iterations can be tested before the final design.</a:t>
            </a:r>
          </a:p>
          <a:p>
            <a:r>
              <a:rPr lang="en-US" sz="2000"/>
              <a:t>The rocket must be recoverable and reusable</a:t>
            </a:r>
          </a:p>
          <a:p>
            <a:pPr>
              <a:buClr>
                <a:srgbClr val="FFFFFF"/>
              </a:buClr>
            </a:pPr>
            <a:r>
              <a:rPr lang="en-US" sz="2000"/>
              <a:t>Nothing can fall faster than 5 m/s</a:t>
            </a:r>
          </a:p>
          <a:p>
            <a:r>
              <a:rPr lang="en-US" sz="2000"/>
              <a:t>The total combined impulse of all engines must not exceed 640.0 Newton-seconds. Therefore each stage contains a 320 N-s engine.</a:t>
            </a:r>
          </a:p>
        </p:txBody>
      </p:sp>
    </p:spTree>
    <p:extLst>
      <p:ext uri="{BB962C8B-B14F-4D97-AF65-F5344CB8AC3E}">
        <p14:creationId xmlns:p14="http://schemas.microsoft.com/office/powerpoint/2010/main" val="4077047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extLst/>
          </a:blip>
          <a:stretch/>
        </a:blipFill>
        <a:effectLst/>
      </p:bgPr>
    </p:bg>
    <p:spTree>
      <p:nvGrpSpPr>
        <p:cNvPr id="1" name=""/>
        <p:cNvGrpSpPr/>
        <p:nvPr/>
      </p:nvGrpSpPr>
      <p:grpSpPr>
        <a:xfrm>
          <a:off x="0" y="0"/>
          <a:ext cx="0" cy="0"/>
          <a:chOff x="0" y="0"/>
          <a:chExt cx="0" cy="0"/>
        </a:xfrm>
      </p:grpSpPr>
      <p:pic>
        <p:nvPicPr>
          <p:cNvPr id="6" name="Picture 6" descr="Image result for 300 N rocket engine thrust curve">
            <a:extLst>
              <a:ext uri="{FF2B5EF4-FFF2-40B4-BE49-F238E27FC236}">
                <a16:creationId xmlns:a16="http://schemas.microsoft.com/office/drawing/2014/main" id="{57BC099D-FE58-4597-84AB-5A8D6DB053C4}"/>
              </a:ext>
            </a:extLst>
          </p:cNvPr>
          <p:cNvPicPr>
            <a:picLocks noChangeAspect="1"/>
          </p:cNvPicPr>
          <p:nvPr/>
        </p:nvPicPr>
        <p:blipFill>
          <a:blip r:embed="rId3"/>
          <a:stretch>
            <a:fillRect/>
          </a:stretch>
        </p:blipFill>
        <p:spPr>
          <a:xfrm>
            <a:off x="7029450" y="1600200"/>
            <a:ext cx="4640861" cy="3627447"/>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2" name="Title 1">
            <a:extLst>
              <a:ext uri="{FF2B5EF4-FFF2-40B4-BE49-F238E27FC236}">
                <a16:creationId xmlns:a16="http://schemas.microsoft.com/office/drawing/2014/main" id="{1FB2C457-8BCE-4CD7-B300-7D4CEB2A7F6E}"/>
              </a:ext>
            </a:extLst>
          </p:cNvPr>
          <p:cNvSpPr>
            <a:spLocks noGrp="1"/>
          </p:cNvSpPr>
          <p:nvPr>
            <p:ph type="title"/>
          </p:nvPr>
        </p:nvSpPr>
        <p:spPr>
          <a:xfrm>
            <a:off x="685802" y="609600"/>
            <a:ext cx="6282266" cy="1456267"/>
          </a:xfrm>
        </p:spPr>
        <p:txBody>
          <a:bodyPr>
            <a:normAutofit/>
          </a:bodyPr>
          <a:lstStyle/>
          <a:p>
            <a:pPr algn="ctr"/>
            <a:r>
              <a:rPr lang="en-US"/>
              <a:t>Static Test Fire</a:t>
            </a:r>
          </a:p>
        </p:txBody>
      </p:sp>
      <p:sp>
        <p:nvSpPr>
          <p:cNvPr id="3" name="Content Placeholder 2">
            <a:extLst>
              <a:ext uri="{FF2B5EF4-FFF2-40B4-BE49-F238E27FC236}">
                <a16:creationId xmlns:a16="http://schemas.microsoft.com/office/drawing/2014/main" id="{1FC555A9-B4E2-4F8E-89EA-06ADAB23F24D}"/>
              </a:ext>
            </a:extLst>
          </p:cNvPr>
          <p:cNvSpPr>
            <a:spLocks noGrp="1"/>
          </p:cNvSpPr>
          <p:nvPr>
            <p:ph idx="1"/>
          </p:nvPr>
        </p:nvSpPr>
        <p:spPr>
          <a:xfrm>
            <a:off x="685802" y="2142067"/>
            <a:ext cx="6282266" cy="3649133"/>
          </a:xfrm>
        </p:spPr>
        <p:txBody>
          <a:bodyPr>
            <a:normAutofit/>
          </a:bodyPr>
          <a:lstStyle/>
          <a:p>
            <a:r>
              <a:rPr lang="en-US" sz="2000"/>
              <a:t>A Static Test fire rig is used for the purpose of obtaining thrust profiles.</a:t>
            </a:r>
          </a:p>
          <a:p>
            <a:pPr>
              <a:buClr>
                <a:srgbClr val="FFFFFF"/>
              </a:buClr>
            </a:pPr>
            <a:r>
              <a:rPr lang="en-US" sz="2000"/>
              <a:t>Thrust profiles are very useful for multistage rockets, as it gives us a good estimate as when to separate the first stage engine</a:t>
            </a:r>
          </a:p>
          <a:p>
            <a:pPr>
              <a:buClr>
                <a:srgbClr val="FFFFFF"/>
              </a:buClr>
            </a:pPr>
            <a:r>
              <a:rPr lang="en-US" sz="2000"/>
              <a:t>A Thrust profile allows the team to compute impulse, which it vital since we are constrained by 640 Newton-seconds total impulse.</a:t>
            </a:r>
          </a:p>
          <a:p>
            <a:pPr>
              <a:buClr>
                <a:srgbClr val="FFFFFF"/>
              </a:buClr>
            </a:pPr>
            <a:endParaRPr lang="en-US" sz="2000"/>
          </a:p>
          <a:p>
            <a:pPr>
              <a:buClr>
                <a:srgbClr val="FFFFFF"/>
              </a:buClr>
            </a:pPr>
            <a:endParaRPr lang="en-US"/>
          </a:p>
        </p:txBody>
      </p:sp>
    </p:spTree>
    <p:extLst>
      <p:ext uri="{BB962C8B-B14F-4D97-AF65-F5344CB8AC3E}">
        <p14:creationId xmlns:p14="http://schemas.microsoft.com/office/powerpoint/2010/main" val="3126601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11283-2E9E-402B-94E3-2E2B07B04B69}"/>
              </a:ext>
            </a:extLst>
          </p:cNvPr>
          <p:cNvSpPr>
            <a:spLocks noGrp="1"/>
          </p:cNvSpPr>
          <p:nvPr>
            <p:ph type="title"/>
          </p:nvPr>
        </p:nvSpPr>
        <p:spPr/>
        <p:txBody>
          <a:bodyPr/>
          <a:lstStyle/>
          <a:p>
            <a:pPr algn="ctr"/>
            <a:r>
              <a:rPr lang="en-US"/>
              <a:t>Decision Matrices</a:t>
            </a:r>
          </a:p>
        </p:txBody>
      </p:sp>
      <p:pic>
        <p:nvPicPr>
          <p:cNvPr id="7" name="Picture 7" descr="STF.png">
            <a:extLst>
              <a:ext uri="{FF2B5EF4-FFF2-40B4-BE49-F238E27FC236}">
                <a16:creationId xmlns:a16="http://schemas.microsoft.com/office/drawing/2014/main" id="{4B1EB2DA-2FF0-4024-B642-A9BF7308E1A2}"/>
              </a:ext>
            </a:extLst>
          </p:cNvPr>
          <p:cNvPicPr>
            <a:picLocks noChangeAspect="1"/>
          </p:cNvPicPr>
          <p:nvPr/>
        </p:nvPicPr>
        <p:blipFill>
          <a:blip r:embed="rId2"/>
          <a:stretch>
            <a:fillRect/>
          </a:stretch>
        </p:blipFill>
        <p:spPr>
          <a:xfrm>
            <a:off x="4772026" y="3596007"/>
            <a:ext cx="2743200" cy="2836506"/>
          </a:xfrm>
          <a:prstGeom prst="rect">
            <a:avLst/>
          </a:prstGeom>
        </p:spPr>
      </p:pic>
      <p:pic>
        <p:nvPicPr>
          <p:cNvPr id="6" name="Picture 7" descr="STATIC.png">
            <a:extLst>
              <a:ext uri="{FF2B5EF4-FFF2-40B4-BE49-F238E27FC236}">
                <a16:creationId xmlns:a16="http://schemas.microsoft.com/office/drawing/2014/main" id="{046D2005-D987-4EDE-8B92-5CA6FE2B440B}"/>
              </a:ext>
            </a:extLst>
          </p:cNvPr>
          <p:cNvPicPr>
            <a:picLocks noChangeAspect="1"/>
          </p:cNvPicPr>
          <p:nvPr/>
        </p:nvPicPr>
        <p:blipFill rotWithShape="1">
          <a:blip r:embed="rId3"/>
          <a:srcRect t="1289" r="30262"/>
          <a:stretch/>
        </p:blipFill>
        <p:spPr>
          <a:xfrm>
            <a:off x="2581275" y="1733550"/>
            <a:ext cx="6817759" cy="1414925"/>
          </a:xfrm>
          <a:prstGeom prst="rect">
            <a:avLst/>
          </a:prstGeom>
        </p:spPr>
      </p:pic>
    </p:spTree>
    <p:extLst>
      <p:ext uri="{BB962C8B-B14F-4D97-AF65-F5344CB8AC3E}">
        <p14:creationId xmlns:p14="http://schemas.microsoft.com/office/powerpoint/2010/main" val="4214269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E6527-4A03-4807-9748-28CCDE825EC3}"/>
              </a:ext>
            </a:extLst>
          </p:cNvPr>
          <p:cNvSpPr>
            <a:spLocks noGrp="1"/>
          </p:cNvSpPr>
          <p:nvPr>
            <p:ph type="title"/>
          </p:nvPr>
        </p:nvSpPr>
        <p:spPr/>
        <p:txBody>
          <a:bodyPr/>
          <a:lstStyle/>
          <a:p>
            <a:pPr algn="ctr"/>
            <a:r>
              <a:rPr lang="en-US"/>
              <a:t>AERO DECISION MATRICES/FINAL DESIGN</a:t>
            </a:r>
          </a:p>
        </p:txBody>
      </p:sp>
      <p:pic>
        <p:nvPicPr>
          <p:cNvPr id="4" name="Picture 4">
            <a:extLst>
              <a:ext uri="{FF2B5EF4-FFF2-40B4-BE49-F238E27FC236}">
                <a16:creationId xmlns:a16="http://schemas.microsoft.com/office/drawing/2014/main" id="{7F42C554-056D-4D24-84BC-BAD563952C8F}"/>
              </a:ext>
            </a:extLst>
          </p:cNvPr>
          <p:cNvPicPr>
            <a:picLocks noGrp="1" noChangeAspect="1"/>
          </p:cNvPicPr>
          <p:nvPr>
            <p:ph idx="1"/>
          </p:nvPr>
        </p:nvPicPr>
        <p:blipFill>
          <a:blip r:embed="rId2"/>
          <a:stretch>
            <a:fillRect/>
          </a:stretch>
        </p:blipFill>
        <p:spPr>
          <a:xfrm>
            <a:off x="923925" y="2476500"/>
            <a:ext cx="4333936" cy="2934807"/>
          </a:xfrm>
          <a:prstGeom prst="rect">
            <a:avLst/>
          </a:prstGeom>
        </p:spPr>
      </p:pic>
      <p:pic>
        <p:nvPicPr>
          <p:cNvPr id="6" name="Picture 6">
            <a:extLst>
              <a:ext uri="{FF2B5EF4-FFF2-40B4-BE49-F238E27FC236}">
                <a16:creationId xmlns:a16="http://schemas.microsoft.com/office/drawing/2014/main" id="{6BB72B31-01C7-45C5-AF5E-70C8A294C0EC}"/>
              </a:ext>
            </a:extLst>
          </p:cNvPr>
          <p:cNvPicPr>
            <a:picLocks noChangeAspect="1"/>
          </p:cNvPicPr>
          <p:nvPr/>
        </p:nvPicPr>
        <p:blipFill>
          <a:blip r:embed="rId3"/>
          <a:stretch>
            <a:fillRect/>
          </a:stretch>
        </p:blipFill>
        <p:spPr>
          <a:xfrm>
            <a:off x="5715000" y="3495675"/>
            <a:ext cx="5913085" cy="1489292"/>
          </a:xfrm>
          <a:prstGeom prst="rect">
            <a:avLst/>
          </a:prstGeom>
        </p:spPr>
      </p:pic>
    </p:spTree>
    <p:extLst>
      <p:ext uri="{BB962C8B-B14F-4D97-AF65-F5344CB8AC3E}">
        <p14:creationId xmlns:p14="http://schemas.microsoft.com/office/powerpoint/2010/main" val="1849818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D054B-C72C-41AA-88A0-AF2BE2A09625}"/>
              </a:ext>
            </a:extLst>
          </p:cNvPr>
          <p:cNvSpPr>
            <a:spLocks noGrp="1"/>
          </p:cNvSpPr>
          <p:nvPr>
            <p:ph type="title"/>
          </p:nvPr>
        </p:nvSpPr>
        <p:spPr/>
        <p:txBody>
          <a:bodyPr/>
          <a:lstStyle/>
          <a:p>
            <a:pPr algn="ctr"/>
            <a:r>
              <a:rPr lang="en-US"/>
              <a:t>Aero/Rocket Body</a:t>
            </a:r>
          </a:p>
        </p:txBody>
      </p:sp>
      <p:sp>
        <p:nvSpPr>
          <p:cNvPr id="3" name="Content Placeholder 2">
            <a:extLst>
              <a:ext uri="{FF2B5EF4-FFF2-40B4-BE49-F238E27FC236}">
                <a16:creationId xmlns:a16="http://schemas.microsoft.com/office/drawing/2014/main" id="{46ADE479-ABC3-463F-916D-0F5C1757F610}"/>
              </a:ext>
            </a:extLst>
          </p:cNvPr>
          <p:cNvSpPr>
            <a:spLocks noGrp="1"/>
          </p:cNvSpPr>
          <p:nvPr>
            <p:ph idx="1"/>
          </p:nvPr>
        </p:nvSpPr>
        <p:spPr>
          <a:xfrm>
            <a:off x="777875" y="1857375"/>
            <a:ext cx="8822209" cy="3649662"/>
          </a:xfrm>
        </p:spPr>
        <p:txBody>
          <a:bodyPr vert="horz" lIns="91440" tIns="45720" rIns="91440" bIns="45720" rtlCol="0" anchor="t">
            <a:normAutofit/>
          </a:bodyPr>
          <a:lstStyle/>
          <a:p>
            <a:r>
              <a:rPr lang="en-US" sz="2000"/>
              <a:t>High Thrust to Weight Ratio</a:t>
            </a:r>
          </a:p>
          <a:p>
            <a:pPr>
              <a:buClr>
                <a:srgbClr val="FFFFFF"/>
              </a:buClr>
            </a:pPr>
            <a:r>
              <a:rPr lang="en-US" sz="2000"/>
              <a:t>Minimize overall aerodynamic drag</a:t>
            </a:r>
          </a:p>
          <a:p>
            <a:pPr>
              <a:buClr>
                <a:srgbClr val="FFFFFF"/>
              </a:buClr>
            </a:pPr>
            <a:r>
              <a:rPr lang="en-US" sz="2000"/>
              <a:t>Maintain a reasonable passive stability.</a:t>
            </a:r>
          </a:p>
          <a:p>
            <a:pPr lvl="1">
              <a:buClr>
                <a:srgbClr val="FFFFFF"/>
              </a:buClr>
            </a:pPr>
            <a:r>
              <a:rPr lang="en-US" sz="1800"/>
              <a:t>A rocket is deemed statically stable if its center of pressure (CP) is aft of its center of gravity (CG) by at least one diameter. This is adjusted primarily by fin design.</a:t>
            </a:r>
          </a:p>
          <a:p>
            <a:pPr>
              <a:buClr>
                <a:srgbClr val="FFFFFF"/>
              </a:buClr>
            </a:pPr>
            <a:r>
              <a:rPr lang="en-US" sz="2000"/>
              <a:t>Make sure the rocket can withstand landing impact at 5 m/s</a:t>
            </a:r>
          </a:p>
        </p:txBody>
      </p:sp>
      <p:pic>
        <p:nvPicPr>
          <p:cNvPr id="5" name="Picture 6">
            <a:extLst>
              <a:ext uri="{FF2B5EF4-FFF2-40B4-BE49-F238E27FC236}">
                <a16:creationId xmlns:a16="http://schemas.microsoft.com/office/drawing/2014/main" id="{EDAA63AD-54AA-4212-AED8-67E513A68232}"/>
              </a:ext>
            </a:extLst>
          </p:cNvPr>
          <p:cNvPicPr>
            <a:picLocks noChangeAspect="1"/>
          </p:cNvPicPr>
          <p:nvPr/>
        </p:nvPicPr>
        <p:blipFill>
          <a:blip r:embed="rId2"/>
          <a:stretch>
            <a:fillRect/>
          </a:stretch>
        </p:blipFill>
        <p:spPr>
          <a:xfrm>
            <a:off x="1611762" y="4486275"/>
            <a:ext cx="7971244" cy="2121099"/>
          </a:xfrm>
          <a:prstGeom prst="rect">
            <a:avLst/>
          </a:prstGeom>
        </p:spPr>
      </p:pic>
    </p:spTree>
    <p:extLst>
      <p:ext uri="{BB962C8B-B14F-4D97-AF65-F5344CB8AC3E}">
        <p14:creationId xmlns:p14="http://schemas.microsoft.com/office/powerpoint/2010/main" val="2616699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B005B-C998-4239-9DAD-5C29FCC70A1A}"/>
              </a:ext>
            </a:extLst>
          </p:cNvPr>
          <p:cNvSpPr>
            <a:spLocks noGrp="1"/>
          </p:cNvSpPr>
          <p:nvPr>
            <p:ph type="title"/>
          </p:nvPr>
        </p:nvSpPr>
        <p:spPr/>
        <p:txBody>
          <a:bodyPr/>
          <a:lstStyle/>
          <a:p>
            <a:pPr algn="ctr"/>
            <a:r>
              <a:rPr lang="en-US"/>
              <a:t>Analyses performed that drove the decision process</a:t>
            </a:r>
          </a:p>
        </p:txBody>
      </p:sp>
      <p:sp>
        <p:nvSpPr>
          <p:cNvPr id="3" name="Content Placeholder 2">
            <a:extLst>
              <a:ext uri="{FF2B5EF4-FFF2-40B4-BE49-F238E27FC236}">
                <a16:creationId xmlns:a16="http://schemas.microsoft.com/office/drawing/2014/main" id="{B4A985C3-7BDA-4B48-B784-8DECC69D6213}"/>
              </a:ext>
            </a:extLst>
          </p:cNvPr>
          <p:cNvSpPr>
            <a:spLocks noGrp="1"/>
          </p:cNvSpPr>
          <p:nvPr>
            <p:ph idx="1"/>
          </p:nvPr>
        </p:nvSpPr>
        <p:spPr/>
        <p:txBody>
          <a:bodyPr vert="horz" lIns="91440" tIns="45720" rIns="91440" bIns="45720" rtlCol="0" anchor="t">
            <a:normAutofit/>
          </a:bodyPr>
          <a:lstStyle/>
          <a:p>
            <a:r>
              <a:rPr lang="en-US"/>
              <a:t>The lower the diameter, the lower the drag forces on the rocket. This allowed us to select for the lowest possible diameter engine, then make the fuselage inner diameter match the diameter of the engine.</a:t>
            </a:r>
          </a:p>
          <a:p>
            <a:pPr>
              <a:buClr>
                <a:srgbClr val="FFFFFF"/>
              </a:buClr>
            </a:pPr>
            <a:r>
              <a:rPr lang="en-US"/>
              <a:t>Aerodynamic force components of interest are normal force and drag. These were difficult to determine with hand calculations so we used simulations (</a:t>
            </a:r>
            <a:r>
              <a:rPr lang="en-US" err="1"/>
              <a:t>OpenRocket</a:t>
            </a:r>
            <a:r>
              <a:rPr lang="en-US"/>
              <a:t>) that utilized Runge-</a:t>
            </a:r>
            <a:r>
              <a:rPr lang="en-US" err="1"/>
              <a:t>Kutta</a:t>
            </a:r>
            <a:r>
              <a:rPr lang="en-US"/>
              <a:t> and numerical integration.</a:t>
            </a:r>
          </a:p>
        </p:txBody>
      </p:sp>
      <p:pic>
        <p:nvPicPr>
          <p:cNvPr id="5" name="Picture 5">
            <a:extLst>
              <a:ext uri="{FF2B5EF4-FFF2-40B4-BE49-F238E27FC236}">
                <a16:creationId xmlns:a16="http://schemas.microsoft.com/office/drawing/2014/main" id="{4E4D4DAF-71A4-4B19-9808-B4E640DA6DFF}"/>
              </a:ext>
            </a:extLst>
          </p:cNvPr>
          <p:cNvPicPr>
            <a:picLocks noChangeAspect="1"/>
          </p:cNvPicPr>
          <p:nvPr/>
        </p:nvPicPr>
        <p:blipFill>
          <a:blip r:embed="rId3"/>
          <a:stretch>
            <a:fillRect/>
          </a:stretch>
        </p:blipFill>
        <p:spPr>
          <a:xfrm>
            <a:off x="3431876" y="3933825"/>
            <a:ext cx="4648529" cy="2672260"/>
          </a:xfrm>
          <a:prstGeom prst="rect">
            <a:avLst/>
          </a:prstGeom>
        </p:spPr>
      </p:pic>
    </p:spTree>
    <p:extLst>
      <p:ext uri="{BB962C8B-B14F-4D97-AF65-F5344CB8AC3E}">
        <p14:creationId xmlns:p14="http://schemas.microsoft.com/office/powerpoint/2010/main" val="821908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BA47C-62E8-4500-949F-5AD528155417}"/>
              </a:ext>
            </a:extLst>
          </p:cNvPr>
          <p:cNvSpPr>
            <a:spLocks noGrp="1"/>
          </p:cNvSpPr>
          <p:nvPr>
            <p:ph type="title"/>
          </p:nvPr>
        </p:nvSpPr>
        <p:spPr/>
        <p:txBody>
          <a:bodyPr/>
          <a:lstStyle/>
          <a:p>
            <a:pPr algn="ctr"/>
            <a:r>
              <a:rPr lang="en-US"/>
              <a:t>Project schedule and current status </a:t>
            </a:r>
          </a:p>
        </p:txBody>
      </p:sp>
      <p:sp>
        <p:nvSpPr>
          <p:cNvPr id="3" name="Content Placeholder 2">
            <a:extLst>
              <a:ext uri="{FF2B5EF4-FFF2-40B4-BE49-F238E27FC236}">
                <a16:creationId xmlns:a16="http://schemas.microsoft.com/office/drawing/2014/main" id="{507C78DC-ADF1-49A3-AA4E-3069F964597C}"/>
              </a:ext>
            </a:extLst>
          </p:cNvPr>
          <p:cNvSpPr>
            <a:spLocks noGrp="1"/>
          </p:cNvSpPr>
          <p:nvPr>
            <p:ph idx="1"/>
          </p:nvPr>
        </p:nvSpPr>
        <p:spPr/>
        <p:txBody>
          <a:bodyPr vert="horz" lIns="91440" tIns="45720" rIns="91440" bIns="45720" rtlCol="0" anchor="t">
            <a:normAutofit/>
          </a:bodyPr>
          <a:lstStyle/>
          <a:p>
            <a:r>
              <a:rPr lang="en-US" sz="2000"/>
              <a:t>The initial design phase of the 1st stage rocket is complete</a:t>
            </a:r>
          </a:p>
          <a:p>
            <a:pPr>
              <a:buClr>
                <a:srgbClr val="FFFFFF"/>
              </a:buClr>
            </a:pPr>
            <a:r>
              <a:rPr lang="en-US" sz="2000"/>
              <a:t>Parts have just been received and Manufacturing is getting underway</a:t>
            </a:r>
          </a:p>
          <a:p>
            <a:pPr>
              <a:buClr>
                <a:srgbClr val="FFFFFF"/>
              </a:buClr>
            </a:pPr>
            <a:r>
              <a:rPr lang="en-US" sz="2000"/>
              <a:t>The goal is to launch the 1st stage rocket by the end of the semester</a:t>
            </a:r>
          </a:p>
          <a:p>
            <a:pPr>
              <a:buClr>
                <a:srgbClr val="FFFFFF"/>
              </a:buClr>
            </a:pPr>
            <a:r>
              <a:rPr lang="en-US" sz="2000"/>
              <a:t>Multistage rocket will go into design/production next semester</a:t>
            </a:r>
          </a:p>
          <a:p>
            <a:pPr>
              <a:buClr>
                <a:srgbClr val="FFFFFF"/>
              </a:buClr>
            </a:pPr>
            <a:r>
              <a:rPr lang="en-US" sz="2000"/>
              <a:t>Final Launch date for competition is October 2018</a:t>
            </a:r>
          </a:p>
          <a:p>
            <a:pPr>
              <a:buClr>
                <a:srgbClr val="FFFFFF"/>
              </a:buClr>
            </a:pPr>
            <a:endParaRPr lang="en-US"/>
          </a:p>
          <a:p>
            <a:pPr>
              <a:buClr>
                <a:srgbClr val="FFFFFF"/>
              </a:buClr>
            </a:pPr>
            <a:endParaRPr lang="en-US"/>
          </a:p>
        </p:txBody>
      </p:sp>
    </p:spTree>
    <p:extLst>
      <p:ext uri="{BB962C8B-B14F-4D97-AF65-F5344CB8AC3E}">
        <p14:creationId xmlns:p14="http://schemas.microsoft.com/office/powerpoint/2010/main" val="23004707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10</Slides>
  <Notes>1</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Celestial</vt:lpstr>
      <vt:lpstr>UNH SEDS</vt:lpstr>
      <vt:lpstr>Project Overview and Introduction</vt:lpstr>
      <vt:lpstr>Explicit project statement (goals &amp; objectives, boundaries, and deliverables)</vt:lpstr>
      <vt:lpstr>Static Test Fire</vt:lpstr>
      <vt:lpstr>Decision Matrices</vt:lpstr>
      <vt:lpstr>AERO DECISION MATRICES/FINAL DESIGN</vt:lpstr>
      <vt:lpstr>Aero/Rocket Body</vt:lpstr>
      <vt:lpstr>Analyses performed that drove the decision process</vt:lpstr>
      <vt:lpstr>Project schedule and current status </vt:lpstr>
      <vt:lpstr>Past and potential obstacle/challenges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UNH SEDS</dc:title>
  <cp:revision>1</cp:revision>
  <dcterms:modified xsi:type="dcterms:W3CDTF">2017-12-08T20:09:40Z</dcterms:modified>
</cp:coreProperties>
</file>