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8" r:id="rId8"/>
    <p:sldId id="269" r:id="rId9"/>
    <p:sldId id="259" r:id="rId10"/>
    <p:sldId id="271" r:id="rId11"/>
    <p:sldId id="274" r:id="rId12"/>
    <p:sldId id="270" r:id="rId13"/>
    <p:sldId id="273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6DA3A0-CCC7-4983-9557-4A84B74FA76B}" v="277" dt="2017-12-12T22:12:06.909"/>
    <p1510:client id="{511CC7A4-4572-4964-9310-F5F5F07A70BF}" v="760" dt="2017-12-12T22:12:30.918"/>
    <p1510:client id="{703FE885-4721-4A57-9934-C391E55FE2AC}" v="113" dt="2017-12-13T01:20:16.232"/>
    <p1510:client id="{44EC5656-60A2-4233-884E-9B94313DC744}" v="22" dt="2017-12-12T22:44:52.710"/>
    <p1510:client id="{075FC739-3DEF-4AB2-8B7B-15EDFBE2DDE4}" v="78" dt="2017-12-13T04:04:03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b, Reilly D" userId="10030000907362FF@LIVE.COM" providerId="AD" clId="Web-{703FE885-4721-4A57-9934-C391E55FE2AC}"/>
    <pc:docChg chg="delSld modSld">
      <pc:chgData name="Webb, Reilly D" userId="10030000907362FF@LIVE.COM" providerId="AD" clId="Web-{703FE885-4721-4A57-9934-C391E55FE2AC}" dt="2017-12-13T01:20:18.060" v="202"/>
      <pc:docMkLst>
        <pc:docMk/>
      </pc:docMkLst>
      <pc:sldChg chg="addSp modSp mod setBg">
        <pc:chgData name="Webb, Reilly D" userId="10030000907362FF@LIVE.COM" providerId="AD" clId="Web-{703FE885-4721-4A57-9934-C391E55FE2AC}" dt="2017-12-13T01:19:19.590" v="195"/>
        <pc:sldMkLst>
          <pc:docMk/>
          <pc:sldMk cId="3344083412" sldId="262"/>
        </pc:sldMkLst>
        <pc:spChg chg="mod">
          <ac:chgData name="Webb, Reilly D" userId="10030000907362FF@LIVE.COM" providerId="AD" clId="Web-{703FE885-4721-4A57-9934-C391E55FE2AC}" dt="2017-12-13T01:19:19.590" v="195"/>
          <ac:spMkLst>
            <pc:docMk/>
            <pc:sldMk cId="3344083412" sldId="262"/>
            <ac:spMk id="2" creationId="{00000000-0000-0000-0000-000000000000}"/>
          </ac:spMkLst>
        </pc:spChg>
        <pc:spChg chg="mod">
          <ac:chgData name="Webb, Reilly D" userId="10030000907362FF@LIVE.COM" providerId="AD" clId="Web-{703FE885-4721-4A57-9934-C391E55FE2AC}" dt="2017-12-13T01:18:49.465" v="190"/>
          <ac:spMkLst>
            <pc:docMk/>
            <pc:sldMk cId="3344083412" sldId="262"/>
            <ac:spMk id="3" creationId="{00000000-0000-0000-0000-000000000000}"/>
          </ac:spMkLst>
        </pc:spChg>
        <pc:spChg chg="ord">
          <ac:chgData name="Webb, Reilly D" userId="10030000907362FF@LIVE.COM" providerId="AD" clId="Web-{703FE885-4721-4A57-9934-C391E55FE2AC}" dt="2017-12-13T01:15:42.634" v="136"/>
          <ac:spMkLst>
            <pc:docMk/>
            <pc:sldMk cId="3344083412" sldId="262"/>
            <ac:spMk id="4" creationId="{00000000-0000-0000-0000-000000000000}"/>
          </ac:spMkLst>
        </pc:spChg>
        <pc:spChg chg="add">
          <ac:chgData name="Webb, Reilly D" userId="10030000907362FF@LIVE.COM" providerId="AD" clId="Web-{703FE885-4721-4A57-9934-C391E55FE2AC}" dt="2017-12-13T01:15:42.634" v="136"/>
          <ac:spMkLst>
            <pc:docMk/>
            <pc:sldMk cId="3344083412" sldId="262"/>
            <ac:spMk id="10" creationId="{E09CCB3F-DBCE-4964-9E34-8C5DE80EF4B5}"/>
          </ac:spMkLst>
        </pc:spChg>
        <pc:spChg chg="add mod">
          <ac:chgData name="Webb, Reilly D" userId="10030000907362FF@LIVE.COM" providerId="AD" clId="Web-{703FE885-4721-4A57-9934-C391E55FE2AC}" dt="2017-12-13T01:17:42.886" v="172"/>
          <ac:spMkLst>
            <pc:docMk/>
            <pc:sldMk cId="3344083412" sldId="262"/>
            <ac:spMk id="19" creationId="{1DFF944F-74BA-483A-82C0-64E3AAF4AE98}"/>
          </ac:spMkLst>
        </pc:spChg>
        <pc:grpChg chg="add">
          <ac:chgData name="Webb, Reilly D" userId="10030000907362FF@LIVE.COM" providerId="AD" clId="Web-{703FE885-4721-4A57-9934-C391E55FE2AC}" dt="2017-12-13T01:15:42.634" v="136"/>
          <ac:grpSpMkLst>
            <pc:docMk/>
            <pc:sldMk cId="3344083412" sldId="262"/>
            <ac:grpSpMk id="12" creationId="{A9733A91-F958-4629-801A-3F6F1E09AD64}"/>
          </ac:grpSpMkLst>
        </pc:grpChg>
        <pc:picChg chg="add mod ord">
          <ac:chgData name="Webb, Reilly D" userId="10030000907362FF@LIVE.COM" providerId="AD" clId="Web-{703FE885-4721-4A57-9934-C391E55FE2AC}" dt="2017-12-13T01:18:35.168" v="187"/>
          <ac:picMkLst>
            <pc:docMk/>
            <pc:sldMk cId="3344083412" sldId="262"/>
            <ac:picMk id="5" creationId="{EE8B4377-5ACC-4CC2-AB8B-04BF3CCBFD47}"/>
          </ac:picMkLst>
        </pc:picChg>
      </pc:sldChg>
      <pc:sldChg chg="modSp">
        <pc:chgData name="Webb, Reilly D" userId="10030000907362FF@LIVE.COM" providerId="AD" clId="Web-{703FE885-4721-4A57-9934-C391E55FE2AC}" dt="2017-12-13T01:20:18.060" v="202"/>
        <pc:sldMkLst>
          <pc:docMk/>
          <pc:sldMk cId="3240921715" sldId="264"/>
        </pc:sldMkLst>
        <pc:spChg chg="mod">
          <ac:chgData name="Webb, Reilly D" userId="10030000907362FF@LIVE.COM" providerId="AD" clId="Web-{703FE885-4721-4A57-9934-C391E55FE2AC}" dt="2017-12-13T01:20:18.060" v="202"/>
          <ac:spMkLst>
            <pc:docMk/>
            <pc:sldMk cId="3240921715" sldId="264"/>
            <ac:spMk id="3" creationId="{03467447-C33C-47E4-BAC5-D4A4D6BBCE50}"/>
          </ac:spMkLst>
        </pc:spChg>
      </pc:sldChg>
      <pc:sldChg chg="del">
        <pc:chgData name="Webb, Reilly D" userId="10030000907362FF@LIVE.COM" providerId="AD" clId="Web-{703FE885-4721-4A57-9934-C391E55FE2AC}" dt="2017-12-13T00:57:52.322" v="60"/>
        <pc:sldMkLst>
          <pc:docMk/>
          <pc:sldMk cId="1093823864" sldId="267"/>
        </pc:sldMkLst>
      </pc:sldChg>
      <pc:sldChg chg="addSp modSp mod setBg">
        <pc:chgData name="Webb, Reilly D" userId="10030000907362FF@LIVE.COM" providerId="AD" clId="Web-{703FE885-4721-4A57-9934-C391E55FE2AC}" dt="2017-12-13T01:02:30.200" v="130"/>
        <pc:sldMkLst>
          <pc:docMk/>
          <pc:sldMk cId="3885326511" sldId="271"/>
        </pc:sldMkLst>
        <pc:spChg chg="add mod">
          <ac:chgData name="Webb, Reilly D" userId="10030000907362FF@LIVE.COM" providerId="AD" clId="Web-{703FE885-4721-4A57-9934-C391E55FE2AC}" dt="2017-12-13T01:02:07.997" v="126"/>
          <ac:spMkLst>
            <pc:docMk/>
            <pc:sldMk cId="3885326511" sldId="271"/>
            <ac:spMk id="4" creationId="{B81F5025-A03D-4C1A-AD4A-FC217CE0C29C}"/>
          </ac:spMkLst>
        </pc:spChg>
        <pc:spChg chg="add">
          <ac:chgData name="Webb, Reilly D" userId="10030000907362FF@LIVE.COM" providerId="AD" clId="Web-{703FE885-4721-4A57-9934-C391E55FE2AC}" dt="2017-12-13T00:49:04.253" v="1"/>
          <ac:spMkLst>
            <pc:docMk/>
            <pc:sldMk cId="3885326511" sldId="271"/>
            <ac:spMk id="14" creationId="{9A212F8F-D812-4A16-BE82-F3500DE32174}"/>
          </ac:spMkLst>
        </pc:spChg>
        <pc:spChg chg="add mod">
          <ac:chgData name="Webb, Reilly D" userId="10030000907362FF@LIVE.COM" providerId="AD" clId="Web-{703FE885-4721-4A57-9934-C391E55FE2AC}" dt="2017-12-13T00:49:58.332" v="15"/>
          <ac:spMkLst>
            <pc:docMk/>
            <pc:sldMk cId="3885326511" sldId="271"/>
            <ac:spMk id="16" creationId="{D2CF1D1B-04ED-443D-A9FE-68BF8859BDD6}"/>
          </ac:spMkLst>
        </pc:spChg>
        <pc:grpChg chg="add">
          <ac:chgData name="Webb, Reilly D" userId="10030000907362FF@LIVE.COM" providerId="AD" clId="Web-{703FE885-4721-4A57-9934-C391E55FE2AC}" dt="2017-12-13T00:49:04.253" v="1"/>
          <ac:grpSpMkLst>
            <pc:docMk/>
            <pc:sldMk cId="3885326511" sldId="271"/>
            <ac:grpSpMk id="7" creationId="{2103B461-323C-4912-BFFD-C37582662085}"/>
          </ac:grpSpMkLst>
        </pc:grpChg>
        <pc:picChg chg="add mod">
          <ac:chgData name="Webb, Reilly D" userId="10030000907362FF@LIVE.COM" providerId="AD" clId="Web-{703FE885-4721-4A57-9934-C391E55FE2AC}" dt="2017-12-13T01:02:30.200" v="130"/>
          <ac:picMkLst>
            <pc:docMk/>
            <pc:sldMk cId="3885326511" sldId="271"/>
            <ac:picMk id="2" creationId="{C283A5F9-1A2B-4490-8B4C-2C5AC4CD5E2A}"/>
          </ac:picMkLst>
        </pc:picChg>
      </pc:sldChg>
    </pc:docChg>
  </pc:docChgLst>
  <pc:docChgLst>
    <pc:chgData name="Bucher, Kevin J" userId="10033FFF89B592B6@LIVE.COM" providerId="AD" clId="Web-{511CC7A4-4572-4964-9310-F5F5F07A70BF}"/>
    <pc:docChg chg="addSld delSld modSld sldOrd modSection">
      <pc:chgData name="Bucher, Kevin J" userId="10033FFF89B592B6@LIVE.COM" providerId="AD" clId="Web-{511CC7A4-4572-4964-9310-F5F5F07A70BF}" dt="2017-12-12T22:19:43.708" v="1328"/>
      <pc:docMkLst>
        <pc:docMk/>
      </pc:docMkLst>
      <pc:sldChg chg="modSp">
        <pc:chgData name="Bucher, Kevin J" userId="10033FFF89B592B6@LIVE.COM" providerId="AD" clId="Web-{511CC7A4-4572-4964-9310-F5F5F07A70BF}" dt="2017-12-12T22:06:03.741" v="1170"/>
        <pc:sldMkLst>
          <pc:docMk/>
          <pc:sldMk cId="109857222" sldId="256"/>
        </pc:sldMkLst>
        <pc:spChg chg="mod">
          <ac:chgData name="Bucher, Kevin J" userId="10033FFF89B592B6@LIVE.COM" providerId="AD" clId="Web-{511CC7A4-4572-4964-9310-F5F5F07A70BF}" dt="2017-12-12T22:06:03.741" v="117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ucher, Kevin J" userId="10033FFF89B592B6@LIVE.COM" providerId="AD" clId="Web-{511CC7A4-4572-4964-9310-F5F5F07A70BF}" dt="2017-12-12T22:08:26.009" v="1183"/>
        <pc:sldMkLst>
          <pc:docMk/>
          <pc:sldMk cId="3344083412" sldId="262"/>
        </pc:sldMkLst>
        <pc:spChg chg="mod">
          <ac:chgData name="Bucher, Kevin J" userId="10033FFF89B592B6@LIVE.COM" providerId="AD" clId="Web-{511CC7A4-4572-4964-9310-F5F5F07A70BF}" dt="2017-12-12T21:58:30.501" v="1130"/>
          <ac:spMkLst>
            <pc:docMk/>
            <pc:sldMk cId="3344083412" sldId="262"/>
            <ac:spMk id="2" creationId="{00000000-0000-0000-0000-000000000000}"/>
          </ac:spMkLst>
        </pc:spChg>
        <pc:spChg chg="mod">
          <ac:chgData name="Bucher, Kevin J" userId="10033FFF89B592B6@LIVE.COM" providerId="AD" clId="Web-{511CC7A4-4572-4964-9310-F5F5F07A70BF}" dt="2017-12-12T22:08:26.009" v="1183"/>
          <ac:spMkLst>
            <pc:docMk/>
            <pc:sldMk cId="3344083412" sldId="262"/>
            <ac:spMk id="3" creationId="{00000000-0000-0000-0000-000000000000}"/>
          </ac:spMkLst>
        </pc:spChg>
        <pc:spChg chg="mod">
          <ac:chgData name="Bucher, Kevin J" userId="10033FFF89B592B6@LIVE.COM" providerId="AD" clId="Web-{511CC7A4-4572-4964-9310-F5F5F07A70BF}" dt="2017-12-12T21:36:11.730" v="352"/>
          <ac:spMkLst>
            <pc:docMk/>
            <pc:sldMk cId="3344083412" sldId="262"/>
            <ac:spMk id="4" creationId="{00000000-0000-0000-0000-000000000000}"/>
          </ac:spMkLst>
        </pc:spChg>
      </pc:sldChg>
      <pc:sldChg chg="addSp delSp modSp add mod replId setBg setClrOvrMap">
        <pc:chgData name="Bucher, Kevin J" userId="10033FFF89B592B6@LIVE.COM" providerId="AD" clId="Web-{511CC7A4-4572-4964-9310-F5F5F07A70BF}" dt="2017-12-12T21:58:17.033" v="1126"/>
        <pc:sldMkLst>
          <pc:docMk/>
          <pc:sldMk cId="2444528050" sldId="263"/>
        </pc:sldMkLst>
        <pc:spChg chg="del mod">
          <ac:chgData name="Bucher, Kevin J" userId="10033FFF89B592B6@LIVE.COM" providerId="AD" clId="Web-{511CC7A4-4572-4964-9310-F5F5F07A70BF}" dt="2017-12-12T21:46:30.178" v="566"/>
          <ac:spMkLst>
            <pc:docMk/>
            <pc:sldMk cId="2444528050" sldId="263"/>
            <ac:spMk id="2" creationId="{00000000-0000-0000-0000-000000000000}"/>
          </ac:spMkLst>
        </pc:spChg>
        <pc:spChg chg="mod">
          <ac:chgData name="Bucher, Kevin J" userId="10033FFF89B592B6@LIVE.COM" providerId="AD" clId="Web-{511CC7A4-4572-4964-9310-F5F5F07A70BF}" dt="2017-12-12T21:46:35.115" v="567"/>
          <ac:spMkLst>
            <pc:docMk/>
            <pc:sldMk cId="2444528050" sldId="263"/>
            <ac:spMk id="3" creationId="{00000000-0000-0000-0000-000000000000}"/>
          </ac:spMkLst>
        </pc:spChg>
        <pc:spChg chg="mod ord">
          <ac:chgData name="Bucher, Kevin J" userId="10033FFF89B592B6@LIVE.COM" providerId="AD" clId="Web-{511CC7A4-4572-4964-9310-F5F5F07A70BF}" dt="2017-12-12T21:46:22.834" v="554"/>
          <ac:spMkLst>
            <pc:docMk/>
            <pc:sldMk cId="2444528050" sldId="263"/>
            <ac:spMk id="4" creationId="{00000000-0000-0000-0000-000000000000}"/>
          </ac:spMkLst>
        </pc:spChg>
        <pc:spChg chg="add">
          <ac:chgData name="Bucher, Kevin J" userId="10033FFF89B592B6@LIVE.COM" providerId="AD" clId="Web-{511CC7A4-4572-4964-9310-F5F5F07A70BF}" dt="2017-12-12T21:42:25.424" v="369"/>
          <ac:spMkLst>
            <pc:docMk/>
            <pc:sldMk cId="2444528050" sldId="263"/>
            <ac:spMk id="7" creationId="{124D9F5B-C72B-41EE-97C2-D3600B62717D}"/>
          </ac:spMkLst>
        </pc:spChg>
        <pc:spChg chg="add mod">
          <ac:chgData name="Bucher, Kevin J" userId="10033FFF89B592B6@LIVE.COM" providerId="AD" clId="Web-{511CC7A4-4572-4964-9310-F5F5F07A70BF}" dt="2017-12-12T21:58:17.033" v="1126"/>
          <ac:spMkLst>
            <pc:docMk/>
            <pc:sldMk cId="2444528050" sldId="263"/>
            <ac:spMk id="9" creationId="{80734E12-86AF-45C2-A8C9-DA139E5F52C3}"/>
          </ac:spMkLst>
        </pc:spChg>
        <pc:spChg chg="add del">
          <ac:chgData name="Bucher, Kevin J" userId="10033FFF89B592B6@LIVE.COM" providerId="AD" clId="Web-{511CC7A4-4572-4964-9310-F5F5F07A70BF}" dt="2017-12-12T21:42:25.221" v="368"/>
          <ac:spMkLst>
            <pc:docMk/>
            <pc:sldMk cId="2444528050" sldId="263"/>
            <ac:spMk id="10" creationId="{89220CFE-A3C6-448E-A8C7-CEAED9325576}"/>
          </ac:spMkLst>
        </pc:spChg>
        <pc:spChg chg="add del">
          <ac:chgData name="Bucher, Kevin J" userId="10033FFF89B592B6@LIVE.COM" providerId="AD" clId="Web-{511CC7A4-4572-4964-9310-F5F5F07A70BF}" dt="2017-12-12T21:42:25.221" v="368"/>
          <ac:spMkLst>
            <pc:docMk/>
            <pc:sldMk cId="2444528050" sldId="263"/>
            <ac:spMk id="19" creationId="{2E91ED80-632C-4328-8E5C-0CAF33E77C7E}"/>
          </ac:spMkLst>
        </pc:spChg>
        <pc:grpChg chg="add del">
          <ac:chgData name="Bucher, Kevin J" userId="10033FFF89B592B6@LIVE.COM" providerId="AD" clId="Web-{511CC7A4-4572-4964-9310-F5F5F07A70BF}" dt="2017-12-12T21:47:03.319" v="576"/>
          <ac:grpSpMkLst>
            <pc:docMk/>
            <pc:sldMk cId="2444528050" sldId="263"/>
            <ac:grpSpMk id="8" creationId="{0180A64C-1862-4B1B-8953-FA96DEE4C44F}"/>
          </ac:grpSpMkLst>
        </pc:grpChg>
        <pc:grpChg chg="add del">
          <ac:chgData name="Bucher, Kevin J" userId="10033FFF89B592B6@LIVE.COM" providerId="AD" clId="Web-{511CC7A4-4572-4964-9310-F5F5F07A70BF}" dt="2017-12-12T21:42:25.221" v="368"/>
          <ac:grpSpMkLst>
            <pc:docMk/>
            <pc:sldMk cId="2444528050" sldId="263"/>
            <ac:grpSpMk id="12" creationId="{13A271B6-83F2-4E87-A6AD-450F042D3D0C}"/>
          </ac:grpSpMkLst>
        </pc:grpChg>
        <pc:picChg chg="add mod ord">
          <ac:chgData name="Bucher, Kevin J" userId="10033FFF89B592B6@LIVE.COM" providerId="AD" clId="Web-{511CC7A4-4572-4964-9310-F5F5F07A70BF}" dt="2017-12-12T21:42:25.424" v="369"/>
          <ac:picMkLst>
            <pc:docMk/>
            <pc:sldMk cId="2444528050" sldId="263"/>
            <ac:picMk id="5" creationId="{93A08C9D-A358-44E7-83B3-F2B9BD2DCF99}"/>
          </ac:picMkLst>
        </pc:picChg>
      </pc:sldChg>
      <pc:sldChg chg="new del">
        <pc:chgData name="Bucher, Kevin J" userId="10033FFF89B592B6@LIVE.COM" providerId="AD" clId="Web-{511CC7A4-4572-4964-9310-F5F5F07A70BF}" dt="2017-12-12T21:37:19.715" v="355"/>
        <pc:sldMkLst>
          <pc:docMk/>
          <pc:sldMk cId="4031567074" sldId="263"/>
        </pc:sldMkLst>
      </pc:sldChg>
      <pc:sldChg chg="delSp modSp new del">
        <pc:chgData name="Bucher, Kevin J" userId="10033FFF89B592B6@LIVE.COM" providerId="AD" clId="Web-{511CC7A4-4572-4964-9310-F5F5F07A70BF}" dt="2017-12-12T22:02:47.004" v="1134"/>
        <pc:sldMkLst>
          <pc:docMk/>
          <pc:sldMk cId="1083667065" sldId="264"/>
        </pc:sldMkLst>
        <pc:spChg chg="del mod">
          <ac:chgData name="Bucher, Kevin J" userId="10033FFF89B592B6@LIVE.COM" providerId="AD" clId="Web-{511CC7A4-4572-4964-9310-F5F5F07A70BF}" dt="2017-12-12T22:02:44.411" v="1133"/>
          <ac:spMkLst>
            <pc:docMk/>
            <pc:sldMk cId="1083667065" sldId="264"/>
            <ac:spMk id="3" creationId="{F700CFCF-6F85-467D-AC4B-7B5C57E46CCD}"/>
          </ac:spMkLst>
        </pc:spChg>
      </pc:sldChg>
      <pc:sldChg chg="modSp new ord">
        <pc:chgData name="Bucher, Kevin J" userId="10033FFF89B592B6@LIVE.COM" providerId="AD" clId="Web-{511CC7A4-4572-4964-9310-F5F5F07A70BF}" dt="2017-12-12T22:05:10.975" v="1159"/>
        <pc:sldMkLst>
          <pc:docMk/>
          <pc:sldMk cId="3240921715" sldId="264"/>
        </pc:sldMkLst>
        <pc:spChg chg="mod">
          <ac:chgData name="Bucher, Kevin J" userId="10033FFF89B592B6@LIVE.COM" providerId="AD" clId="Web-{511CC7A4-4572-4964-9310-F5F5F07A70BF}" dt="2017-12-12T22:05:10.975" v="1159"/>
          <ac:spMkLst>
            <pc:docMk/>
            <pc:sldMk cId="3240921715" sldId="264"/>
            <ac:spMk id="2" creationId="{B6EBC734-71F6-4C67-811F-2966CA9ADDE9}"/>
          </ac:spMkLst>
        </pc:spChg>
        <pc:spChg chg="mod">
          <ac:chgData name="Bucher, Kevin J" userId="10033FFF89B592B6@LIVE.COM" providerId="AD" clId="Web-{511CC7A4-4572-4964-9310-F5F5F07A70BF}" dt="2017-12-12T22:03:19.833" v="1138"/>
          <ac:spMkLst>
            <pc:docMk/>
            <pc:sldMk cId="3240921715" sldId="264"/>
            <ac:spMk id="3" creationId="{03467447-C33C-47E4-BAC5-D4A4D6BBCE50}"/>
          </ac:spMkLst>
        </pc:spChg>
      </pc:sldChg>
      <pc:sldChg chg="addSp modSp add mod replId setBg">
        <pc:chgData name="Bucher, Kevin J" userId="10033FFF89B592B6@LIVE.COM" providerId="AD" clId="Web-{511CC7A4-4572-4964-9310-F5F5F07A70BF}" dt="2017-12-12T22:19:43.708" v="1327"/>
        <pc:sldMkLst>
          <pc:docMk/>
          <pc:sldMk cId="2951675766" sldId="265"/>
        </pc:sldMkLst>
        <pc:spChg chg="mod">
          <ac:chgData name="Bucher, Kevin J" userId="10033FFF89B592B6@LIVE.COM" providerId="AD" clId="Web-{511CC7A4-4572-4964-9310-F5F5F07A70BF}" dt="2017-12-12T22:11:24.917" v="1228"/>
          <ac:spMkLst>
            <pc:docMk/>
            <pc:sldMk cId="2951675766" sldId="265"/>
            <ac:spMk id="2" creationId="{B6EBC734-71F6-4C67-811F-2966CA9ADDE9}"/>
          </ac:spMkLst>
        </pc:spChg>
        <pc:spChg chg="mod">
          <ac:chgData name="Bucher, Kevin J" userId="10033FFF89B592B6@LIVE.COM" providerId="AD" clId="Web-{511CC7A4-4572-4964-9310-F5F5F07A70BF}" dt="2017-12-12T22:19:43.708" v="1327"/>
          <ac:spMkLst>
            <pc:docMk/>
            <pc:sldMk cId="2951675766" sldId="265"/>
            <ac:spMk id="3" creationId="{03467447-C33C-47E4-BAC5-D4A4D6BBCE50}"/>
          </ac:spMkLst>
        </pc:spChg>
        <pc:spChg chg="add">
          <ac:chgData name="Bucher, Kevin J" userId="10033FFF89B592B6@LIVE.COM" providerId="AD" clId="Web-{511CC7A4-4572-4964-9310-F5F5F07A70BF}" dt="2017-12-12T22:11:09.292" v="1222"/>
          <ac:spMkLst>
            <pc:docMk/>
            <pc:sldMk cId="2951675766" sldId="265"/>
            <ac:spMk id="19" creationId="{637214A4-997B-4C95-951E-08E1B51B5AF9}"/>
          </ac:spMkLst>
        </pc:spChg>
        <pc:grpChg chg="add">
          <ac:chgData name="Bucher, Kevin J" userId="10033FFF89B592B6@LIVE.COM" providerId="AD" clId="Web-{511CC7A4-4572-4964-9310-F5F5F07A70BF}" dt="2017-12-12T22:11:09.292" v="1222"/>
          <ac:grpSpMkLst>
            <pc:docMk/>
            <pc:sldMk cId="2951675766" sldId="265"/>
            <ac:grpSpMk id="21" creationId="{307A8868-805D-4C18-8A8B-4817BA9FF9B5}"/>
          </ac:grpSpMkLst>
        </pc:grpChg>
        <pc:picChg chg="add mod ord">
          <ac:chgData name="Bucher, Kevin J" userId="10033FFF89B592B6@LIVE.COM" providerId="AD" clId="Web-{511CC7A4-4572-4964-9310-F5F5F07A70BF}" dt="2017-12-12T22:11:32.261" v="1232"/>
          <ac:picMkLst>
            <pc:docMk/>
            <pc:sldMk cId="2951675766" sldId="265"/>
            <ac:picMk id="4" creationId="{B06545E4-AA71-49F3-8CF0-8B906BC49972}"/>
          </ac:picMkLst>
        </pc:picChg>
        <pc:cxnChg chg="add">
          <ac:chgData name="Bucher, Kevin J" userId="10033FFF89B592B6@LIVE.COM" providerId="AD" clId="Web-{511CC7A4-4572-4964-9310-F5F5F07A70BF}" dt="2017-12-12T22:11:09.292" v="1222"/>
          <ac:cxnSpMkLst>
            <pc:docMk/>
            <pc:sldMk cId="2951675766" sldId="265"/>
            <ac:cxnSpMk id="9" creationId="{0512F9CB-A1A0-4043-A103-F6A4B94B695A}"/>
          </ac:cxnSpMkLst>
        </pc:cxnChg>
        <pc:cxnChg chg="add">
          <ac:chgData name="Bucher, Kevin J" userId="10033FFF89B592B6@LIVE.COM" providerId="AD" clId="Web-{511CC7A4-4572-4964-9310-F5F5F07A70BF}" dt="2017-12-12T22:11:09.292" v="1222"/>
          <ac:cxnSpMkLst>
            <pc:docMk/>
            <pc:sldMk cId="2951675766" sldId="265"/>
            <ac:cxnSpMk id="11" creationId="{ADBE6588-EE16-4389-857C-86A156D49E5D}"/>
          </ac:cxnSpMkLst>
        </pc:cxnChg>
        <pc:cxnChg chg="add">
          <ac:chgData name="Bucher, Kevin J" userId="10033FFF89B592B6@LIVE.COM" providerId="AD" clId="Web-{511CC7A4-4572-4964-9310-F5F5F07A70BF}" dt="2017-12-12T22:11:09.292" v="1222"/>
          <ac:cxnSpMkLst>
            <pc:docMk/>
            <pc:sldMk cId="2951675766" sldId="265"/>
            <ac:cxnSpMk id="13" creationId="{17FD48D2-B0A7-413D-B947-AA55AC1296D5}"/>
          </ac:cxnSpMkLst>
        </pc:cxnChg>
        <pc:cxnChg chg="add">
          <ac:chgData name="Bucher, Kevin J" userId="10033FFF89B592B6@LIVE.COM" providerId="AD" clId="Web-{511CC7A4-4572-4964-9310-F5F5F07A70BF}" dt="2017-12-12T22:11:09.292" v="1222"/>
          <ac:cxnSpMkLst>
            <pc:docMk/>
            <pc:sldMk cId="2951675766" sldId="265"/>
            <ac:cxnSpMk id="15" creationId="{2BE668D0-D906-4EEE-B32F-8C028624B837}"/>
          </ac:cxnSpMkLst>
        </pc:cxnChg>
        <pc:cxnChg chg="add">
          <ac:chgData name="Bucher, Kevin J" userId="10033FFF89B592B6@LIVE.COM" providerId="AD" clId="Web-{511CC7A4-4572-4964-9310-F5F5F07A70BF}" dt="2017-12-12T22:11:09.292" v="1222"/>
          <ac:cxnSpMkLst>
            <pc:docMk/>
            <pc:sldMk cId="2951675766" sldId="265"/>
            <ac:cxnSpMk id="17" creationId="{D1DE67A3-B8F6-4CFD-A8E0-D15200F23152}"/>
          </ac:cxnSpMkLst>
        </pc:cxnChg>
      </pc:sldChg>
      <pc:sldChg chg="add replId">
        <pc:chgData name="Bucher, Kevin J" userId="10033FFF89B592B6@LIVE.COM" providerId="AD" clId="Web-{511CC7A4-4572-4964-9310-F5F5F07A70BF}" dt="2017-12-12T22:08:41.118" v="1186"/>
        <pc:sldMkLst>
          <pc:docMk/>
          <pc:sldMk cId="2092608144" sldId="266"/>
        </pc:sldMkLst>
      </pc:sldChg>
    </pc:docChg>
  </pc:docChgLst>
  <pc:docChgLst>
    <pc:chgData name="Webb, Reilly D" userId="10030000907362FF@LIVE.COM" providerId="AD" clId="Web-{1BE96CA4-474F-495B-8A06-F8BD06A0E8A6}"/>
    <pc:docChg chg="modSld">
      <pc:chgData name="Webb, Reilly D" userId="10030000907362FF@LIVE.COM" providerId="AD" clId="Web-{1BE96CA4-474F-495B-8A06-F8BD06A0E8A6}" dt="2017-12-13T01:25:34.386" v="17"/>
      <pc:docMkLst>
        <pc:docMk/>
      </pc:docMkLst>
      <pc:sldChg chg="delSp modSp">
        <pc:chgData name="Webb, Reilly D" userId="10030000907362FF@LIVE.COM" providerId="AD" clId="Web-{1BE96CA4-474F-495B-8A06-F8BD06A0E8A6}" dt="2017-12-13T01:25:14.948" v="12"/>
        <pc:sldMkLst>
          <pc:docMk/>
          <pc:sldMk cId="3344083412" sldId="262"/>
        </pc:sldMkLst>
        <pc:spChg chg="del">
          <ac:chgData name="Webb, Reilly D" userId="10030000907362FF@LIVE.COM" providerId="AD" clId="Web-{1BE96CA4-474F-495B-8A06-F8BD06A0E8A6}" dt="2017-12-13T01:24:30.214" v="6"/>
          <ac:spMkLst>
            <pc:docMk/>
            <pc:sldMk cId="3344083412" sldId="262"/>
            <ac:spMk id="10" creationId="{E09CCB3F-DBCE-4964-9E34-8C5DE80EF4B5}"/>
          </ac:spMkLst>
        </pc:spChg>
        <pc:spChg chg="del">
          <ac:chgData name="Webb, Reilly D" userId="10030000907362FF@LIVE.COM" providerId="AD" clId="Web-{1BE96CA4-474F-495B-8A06-F8BD06A0E8A6}" dt="2017-12-13T01:25:14.948" v="12"/>
          <ac:spMkLst>
            <pc:docMk/>
            <pc:sldMk cId="3344083412" sldId="262"/>
            <ac:spMk id="19" creationId="{1DFF944F-74BA-483A-82C0-64E3AAF4AE98}"/>
          </ac:spMkLst>
        </pc:spChg>
        <pc:picChg chg="mod">
          <ac:chgData name="Webb, Reilly D" userId="10030000907362FF@LIVE.COM" providerId="AD" clId="Web-{1BE96CA4-474F-495B-8A06-F8BD06A0E8A6}" dt="2017-12-13T01:24:54.761" v="11"/>
          <ac:picMkLst>
            <pc:docMk/>
            <pc:sldMk cId="3344083412" sldId="262"/>
            <ac:picMk id="5" creationId="{EE8B4377-5ACC-4CC2-AB8B-04BF3CCBFD47}"/>
          </ac:picMkLst>
        </pc:picChg>
      </pc:sldChg>
      <pc:sldChg chg="addSp delSp modSp">
        <pc:chgData name="Webb, Reilly D" userId="10030000907362FF@LIVE.COM" providerId="AD" clId="Web-{1BE96CA4-474F-495B-8A06-F8BD06A0E8A6}" dt="2017-12-13T01:25:34.386" v="17"/>
        <pc:sldMkLst>
          <pc:docMk/>
          <pc:sldMk cId="3885326511" sldId="271"/>
        </pc:sldMkLst>
        <pc:spChg chg="del">
          <ac:chgData name="Webb, Reilly D" userId="10030000907362FF@LIVE.COM" providerId="AD" clId="Web-{1BE96CA4-474F-495B-8A06-F8BD06A0E8A6}" dt="2017-12-13T01:24:42.057" v="8"/>
          <ac:spMkLst>
            <pc:docMk/>
            <pc:sldMk cId="3885326511" sldId="271"/>
            <ac:spMk id="14" creationId="{9A212F8F-D812-4A16-BE82-F3500DE32174}"/>
          </ac:spMkLst>
        </pc:spChg>
        <pc:spChg chg="del">
          <ac:chgData name="Webb, Reilly D" userId="10030000907362FF@LIVE.COM" providerId="AD" clId="Web-{1BE96CA4-474F-495B-8A06-F8BD06A0E8A6}" dt="2017-12-13T01:25:27.714" v="15"/>
          <ac:spMkLst>
            <pc:docMk/>
            <pc:sldMk cId="3885326511" sldId="271"/>
            <ac:spMk id="16" creationId="{D2CF1D1B-04ED-443D-A9FE-68BF8859BDD6}"/>
          </ac:spMkLst>
        </pc:spChg>
        <pc:grpChg chg="del">
          <ac:chgData name="Webb, Reilly D" userId="10030000907362FF@LIVE.COM" providerId="AD" clId="Web-{1BE96CA4-474F-495B-8A06-F8BD06A0E8A6}" dt="2017-12-13T01:25:34.386" v="17"/>
          <ac:grpSpMkLst>
            <pc:docMk/>
            <pc:sldMk cId="3885326511" sldId="271"/>
            <ac:grpSpMk id="7" creationId="{2103B461-323C-4912-BFFD-C37582662085}"/>
          </ac:grpSpMkLst>
        </pc:grpChg>
        <pc:picChg chg="add del mod">
          <ac:chgData name="Webb, Reilly D" userId="10030000907362FF@LIVE.COM" providerId="AD" clId="Web-{1BE96CA4-474F-495B-8A06-F8BD06A0E8A6}" dt="2017-12-13T01:25:30.355" v="16"/>
          <ac:picMkLst>
            <pc:docMk/>
            <pc:sldMk cId="3885326511" sldId="271"/>
            <ac:picMk id="2" creationId="{C283A5F9-1A2B-4490-8B4C-2C5AC4CD5E2A}"/>
          </ac:picMkLst>
        </pc:picChg>
      </pc:sldChg>
    </pc:docChg>
  </pc:docChgLst>
  <pc:docChgLst>
    <pc:chgData name="Webb, Reilly D" userId="10030000907362FF@LIVE.COM" providerId="AD" clId="Web-{C66DA3A0-CCC7-4983-9557-4A84B74FA76B}"/>
    <pc:docChg chg="modSld">
      <pc:chgData name="Webb, Reilly D" userId="10030000907362FF@LIVE.COM" providerId="AD" clId="Web-{C66DA3A0-CCC7-4983-9557-4A84B74FA76B}" dt="2017-12-12T22:12:06.909" v="587"/>
      <pc:docMkLst>
        <pc:docMk/>
      </pc:docMkLst>
      <pc:sldChg chg="modSp">
        <pc:chgData name="Webb, Reilly D" userId="10030000907362FF@LIVE.COM" providerId="AD" clId="Web-{C66DA3A0-CCC7-4983-9557-4A84B74FA76B}" dt="2017-12-12T21:33:48.301" v="0"/>
        <pc:sldMkLst>
          <pc:docMk/>
          <pc:sldMk cId="904936956" sldId="257"/>
        </pc:sldMkLst>
        <pc:spChg chg="mod">
          <ac:chgData name="Webb, Reilly D" userId="10030000907362FF@LIVE.COM" providerId="AD" clId="Web-{C66DA3A0-CCC7-4983-9557-4A84B74FA76B}" dt="2017-12-12T21:33:48.301" v="0"/>
          <ac:spMkLst>
            <pc:docMk/>
            <pc:sldMk cId="904936956" sldId="257"/>
            <ac:spMk id="7" creationId="{00000000-0000-0000-0000-000000000000}"/>
          </ac:spMkLst>
        </pc:spChg>
      </pc:sldChg>
      <pc:sldChg chg="modSp">
        <pc:chgData name="Webb, Reilly D" userId="10030000907362FF@LIVE.COM" providerId="AD" clId="Web-{C66DA3A0-CCC7-4983-9557-4A84B74FA76B}" dt="2017-12-12T22:12:06.909" v="586"/>
        <pc:sldMkLst>
          <pc:docMk/>
          <pc:sldMk cId="4037078324" sldId="259"/>
        </pc:sldMkLst>
        <pc:spChg chg="mod">
          <ac:chgData name="Webb, Reilly D" userId="10030000907362FF@LIVE.COM" providerId="AD" clId="Web-{C66DA3A0-CCC7-4983-9557-4A84B74FA76B}" dt="2017-12-12T22:12:06.909" v="586"/>
          <ac:spMkLst>
            <pc:docMk/>
            <pc:sldMk cId="4037078324" sldId="259"/>
            <ac:spMk id="3" creationId="{D089E400-B8AA-48A6-9FDF-116CF16E8A40}"/>
          </ac:spMkLst>
        </pc:spChg>
      </pc:sldChg>
    </pc:docChg>
  </pc:docChgLst>
  <pc:docChgLst>
    <pc:chgData name="Webb, Reilly D" userId="10030000907362FF@LIVE.COM" providerId="AD" clId="Web-{946EA358-B5F0-4C52-80A7-5D591088ABC6}"/>
    <pc:docChg chg="modSld">
      <pc:chgData name="Webb, Reilly D" userId="10030000907362FF@LIVE.COM" providerId="AD" clId="Web-{946EA358-B5F0-4C52-80A7-5D591088ABC6}" dt="2017-12-11T18:32:07.893" v="31"/>
      <pc:docMkLst>
        <pc:docMk/>
      </pc:docMkLst>
      <pc:sldChg chg="modSp">
        <pc:chgData name="Webb, Reilly D" userId="10030000907362FF@LIVE.COM" providerId="AD" clId="Web-{946EA358-B5F0-4C52-80A7-5D591088ABC6}" dt="2017-12-11T18:32:07.893" v="30"/>
        <pc:sldMkLst>
          <pc:docMk/>
          <pc:sldMk cId="109857222" sldId="256"/>
        </pc:sldMkLst>
        <pc:spChg chg="mod">
          <ac:chgData name="Webb, Reilly D" userId="10030000907362FF@LIVE.COM" providerId="AD" clId="Web-{946EA358-B5F0-4C52-80A7-5D591088ABC6}" dt="2017-12-11T18:32:07.893" v="3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Webb, Reilly D" userId="10030000907362FF@LIVE.COM" providerId="AD" clId="Web-{D7144321-C07E-46AF-BDF2-F121AF3A365D}"/>
    <pc:docChg chg="modSld">
      <pc:chgData name="Webb, Reilly D" userId="10030000907362FF@LIVE.COM" providerId="AD" clId="Web-{D7144321-C07E-46AF-BDF2-F121AF3A365D}" dt="2017-12-13T16:53:07.509" v="15"/>
      <pc:docMkLst>
        <pc:docMk/>
      </pc:docMkLst>
      <pc:sldChg chg="modSp">
        <pc:chgData name="Webb, Reilly D" userId="10030000907362FF@LIVE.COM" providerId="AD" clId="Web-{D7144321-C07E-46AF-BDF2-F121AF3A365D}" dt="2017-12-13T16:53:07.509" v="15"/>
        <pc:sldMkLst>
          <pc:docMk/>
          <pc:sldMk cId="2711645875" sldId="273"/>
        </pc:sldMkLst>
        <pc:graphicFrameChg chg="mod modGraphic">
          <ac:chgData name="Webb, Reilly D" userId="10030000907362FF@LIVE.COM" providerId="AD" clId="Web-{D7144321-C07E-46AF-BDF2-F121AF3A365D}" dt="2017-12-13T16:53:07.509" v="15"/>
          <ac:graphicFrameMkLst>
            <pc:docMk/>
            <pc:sldMk cId="2711645875" sldId="273"/>
            <ac:graphicFrameMk id="4" creationId="{00000000-0000-0000-0000-000000000000}"/>
          </ac:graphicFrameMkLst>
        </pc:graphicFrameChg>
      </pc:sldChg>
    </pc:docChg>
  </pc:docChgLst>
  <pc:docChgLst>
    <pc:chgData name="Webb, Reilly D" userId="10030000907362FF@LIVE.COM" providerId="AD" clId="Web-{AC43E662-9DE2-4B9B-9E44-1584F5E1BCA7}"/>
    <pc:docChg chg="addSld modSection">
      <pc:chgData name="Webb, Reilly D" userId="10030000907362FF@LIVE.COM" providerId="AD" clId="Web-{AC43E662-9DE2-4B9B-9E44-1584F5E1BCA7}" dt="2017-12-11T20:01:51.908" v="3"/>
      <pc:docMkLst>
        <pc:docMk/>
      </pc:docMkLst>
      <pc:sldChg chg="new">
        <pc:chgData name="Webb, Reilly D" userId="10030000907362FF@LIVE.COM" providerId="AD" clId="Web-{AC43E662-9DE2-4B9B-9E44-1584F5E1BCA7}" dt="2017-12-11T20:01:46.001" v="0"/>
        <pc:sldMkLst>
          <pc:docMk/>
          <pc:sldMk cId="904936956" sldId="257"/>
        </pc:sldMkLst>
      </pc:sldChg>
      <pc:sldChg chg="new">
        <pc:chgData name="Webb, Reilly D" userId="10030000907362FF@LIVE.COM" providerId="AD" clId="Web-{AC43E662-9DE2-4B9B-9E44-1584F5E1BCA7}" dt="2017-12-11T20:01:48.767" v="1"/>
        <pc:sldMkLst>
          <pc:docMk/>
          <pc:sldMk cId="3764974792" sldId="258"/>
        </pc:sldMkLst>
      </pc:sldChg>
      <pc:sldChg chg="new">
        <pc:chgData name="Webb, Reilly D" userId="10030000907362FF@LIVE.COM" providerId="AD" clId="Web-{AC43E662-9DE2-4B9B-9E44-1584F5E1BCA7}" dt="2017-12-11T20:01:50.001" v="2"/>
        <pc:sldMkLst>
          <pc:docMk/>
          <pc:sldMk cId="4037078324" sldId="259"/>
        </pc:sldMkLst>
      </pc:sldChg>
      <pc:sldChg chg="new">
        <pc:chgData name="Webb, Reilly D" userId="10030000907362FF@LIVE.COM" providerId="AD" clId="Web-{AC43E662-9DE2-4B9B-9E44-1584F5E1BCA7}" dt="2017-12-11T20:01:51.908" v="3"/>
        <pc:sldMkLst>
          <pc:docMk/>
          <pc:sldMk cId="1483582387" sldId="260"/>
        </pc:sldMkLst>
      </pc:sldChg>
    </pc:docChg>
  </pc:docChgLst>
  <pc:docChgLst>
    <pc:chgData name="Bucher, Kevin J" userId="10033FFF89B592B6@LIVE.COM" providerId="AD" clId="Web-{3CE70D49-4D11-4409-9B7F-E46EF9DBA3DA}"/>
    <pc:docChg chg="modSld">
      <pc:chgData name="Bucher, Kevin J" userId="10033FFF89B592B6@LIVE.COM" providerId="AD" clId="Web-{3CE70D49-4D11-4409-9B7F-E46EF9DBA3DA}" dt="2017-12-13T02:15:02.627" v="0"/>
      <pc:docMkLst>
        <pc:docMk/>
      </pc:docMkLst>
      <pc:sldChg chg="modSp">
        <pc:chgData name="Bucher, Kevin J" userId="10033FFF89B592B6@LIVE.COM" providerId="AD" clId="Web-{3CE70D49-4D11-4409-9B7F-E46EF9DBA3DA}" dt="2017-12-13T02:15:02.627" v="0"/>
        <pc:sldMkLst>
          <pc:docMk/>
          <pc:sldMk cId="2951675766" sldId="265"/>
        </pc:sldMkLst>
        <pc:spChg chg="mod">
          <ac:chgData name="Bucher, Kevin J" userId="10033FFF89B592B6@LIVE.COM" providerId="AD" clId="Web-{3CE70D49-4D11-4409-9B7F-E46EF9DBA3DA}" dt="2017-12-13T02:15:02.627" v="0"/>
          <ac:spMkLst>
            <pc:docMk/>
            <pc:sldMk cId="2951675766" sldId="265"/>
            <ac:spMk id="3" creationId="{03467447-C33C-47E4-BAC5-D4A4D6BBCE50}"/>
          </ac:spMkLst>
        </pc:spChg>
      </pc:sldChg>
    </pc:docChg>
  </pc:docChgLst>
  <pc:docChgLst>
    <pc:chgData name="Webb, Reilly D" userId="10030000907362FF@LIVE.COM" providerId="AD" clId="Web-{075FC739-3DEF-4AB2-8B7B-15EDFBE2DDE4}"/>
    <pc:docChg chg="modSld">
      <pc:chgData name="Webb, Reilly D" userId="10030000907362FF@LIVE.COM" providerId="AD" clId="Web-{075FC739-3DEF-4AB2-8B7B-15EDFBE2DDE4}" dt="2017-12-13T04:04:03.739" v="193"/>
      <pc:docMkLst>
        <pc:docMk/>
      </pc:docMkLst>
      <pc:sldChg chg="addSp delSp modSp">
        <pc:chgData name="Webb, Reilly D" userId="10030000907362FF@LIVE.COM" providerId="AD" clId="Web-{075FC739-3DEF-4AB2-8B7B-15EDFBE2DDE4}" dt="2017-12-13T03:56:04.946" v="120"/>
        <pc:sldMkLst>
          <pc:docMk/>
          <pc:sldMk cId="3521607865" sldId="261"/>
        </pc:sldMkLst>
        <pc:spChg chg="mod">
          <ac:chgData name="Webb, Reilly D" userId="10030000907362FF@LIVE.COM" providerId="AD" clId="Web-{075FC739-3DEF-4AB2-8B7B-15EDFBE2DDE4}" dt="2017-12-13T03:56:00.368" v="117"/>
          <ac:spMkLst>
            <pc:docMk/>
            <pc:sldMk cId="3521607865" sldId="261"/>
            <ac:spMk id="3" creationId="{00000000-0000-0000-0000-000000000000}"/>
          </ac:spMkLst>
        </pc:spChg>
        <pc:picChg chg="add mod modCrop">
          <ac:chgData name="Webb, Reilly D" userId="10030000907362FF@LIVE.COM" providerId="AD" clId="Web-{075FC739-3DEF-4AB2-8B7B-15EDFBE2DDE4}" dt="2017-12-13T03:56:04.946" v="120"/>
          <ac:picMkLst>
            <pc:docMk/>
            <pc:sldMk cId="3521607865" sldId="261"/>
            <ac:picMk id="4" creationId="{46F22DE0-4780-41AD-AA90-229A55C6A7D9}"/>
          </ac:picMkLst>
        </pc:picChg>
        <pc:picChg chg="del">
          <ac:chgData name="Webb, Reilly D" userId="10030000907362FF@LIVE.COM" providerId="AD" clId="Web-{075FC739-3DEF-4AB2-8B7B-15EDFBE2DDE4}" dt="2017-12-13T03:55:29.241" v="102"/>
          <ac:picMkLst>
            <pc:docMk/>
            <pc:sldMk cId="3521607865" sldId="261"/>
            <ac:picMk id="5" creationId="{00000000-0000-0000-0000-000000000000}"/>
          </ac:picMkLst>
        </pc:picChg>
      </pc:sldChg>
      <pc:sldChg chg="modSp">
        <pc:chgData name="Webb, Reilly D" userId="10030000907362FF@LIVE.COM" providerId="AD" clId="Web-{075FC739-3DEF-4AB2-8B7B-15EDFBE2DDE4}" dt="2017-12-13T03:57:01.418" v="140"/>
        <pc:sldMkLst>
          <pc:docMk/>
          <pc:sldMk cId="3225079165" sldId="270"/>
        </pc:sldMkLst>
        <pc:graphicFrameChg chg="mod modGraphic">
          <ac:chgData name="Webb, Reilly D" userId="10030000907362FF@LIVE.COM" providerId="AD" clId="Web-{075FC739-3DEF-4AB2-8B7B-15EDFBE2DDE4}" dt="2017-12-13T03:57:01.418" v="140"/>
          <ac:graphicFrameMkLst>
            <pc:docMk/>
            <pc:sldMk cId="3225079165" sldId="270"/>
            <ac:graphicFrameMk id="6" creationId="{00000000-0000-0000-0000-000000000000}"/>
          </ac:graphicFrameMkLst>
        </pc:graphicFrameChg>
      </pc:sldChg>
      <pc:sldChg chg="modSp">
        <pc:chgData name="Webb, Reilly D" userId="10030000907362FF@LIVE.COM" providerId="AD" clId="Web-{075FC739-3DEF-4AB2-8B7B-15EDFBE2DDE4}" dt="2017-12-13T03:48:59.206" v="79"/>
        <pc:sldMkLst>
          <pc:docMk/>
          <pc:sldMk cId="3885326511" sldId="271"/>
        </pc:sldMkLst>
        <pc:spChg chg="mod">
          <ac:chgData name="Webb, Reilly D" userId="10030000907362FF@LIVE.COM" providerId="AD" clId="Web-{075FC739-3DEF-4AB2-8B7B-15EDFBE2DDE4}" dt="2017-12-13T03:48:59.206" v="79"/>
          <ac:spMkLst>
            <pc:docMk/>
            <pc:sldMk cId="3885326511" sldId="271"/>
            <ac:spMk id="4" creationId="{B81F5025-A03D-4C1A-AD4A-FC217CE0C29C}"/>
          </ac:spMkLst>
        </pc:spChg>
      </pc:sldChg>
      <pc:sldChg chg="modSp">
        <pc:chgData name="Webb, Reilly D" userId="10030000907362FF@LIVE.COM" providerId="AD" clId="Web-{075FC739-3DEF-4AB2-8B7B-15EDFBE2DDE4}" dt="2017-12-13T04:04:03.739" v="192"/>
        <pc:sldMkLst>
          <pc:docMk/>
          <pc:sldMk cId="2711645875" sldId="273"/>
        </pc:sldMkLst>
        <pc:spChg chg="mod">
          <ac:chgData name="Webb, Reilly D" userId="10030000907362FF@LIVE.COM" providerId="AD" clId="Web-{075FC739-3DEF-4AB2-8B7B-15EDFBE2DDE4}" dt="2017-12-13T04:04:03.739" v="192"/>
          <ac:spMkLst>
            <pc:docMk/>
            <pc:sldMk cId="2711645875" sldId="273"/>
            <ac:spMk id="5" creationId="{00000000-0000-0000-0000-000000000000}"/>
          </ac:spMkLst>
        </pc:spChg>
        <pc:graphicFrameChg chg="mod modGraphic">
          <ac:chgData name="Webb, Reilly D" userId="10030000907362FF@LIVE.COM" providerId="AD" clId="Web-{075FC739-3DEF-4AB2-8B7B-15EDFBE2DDE4}" dt="2017-12-13T04:00:33.072" v="168"/>
          <ac:graphicFrameMkLst>
            <pc:docMk/>
            <pc:sldMk cId="2711645875" sldId="273"/>
            <ac:graphicFrameMk id="4" creationId="{00000000-0000-0000-0000-000000000000}"/>
          </ac:graphicFrameMkLst>
        </pc:graphicFrameChg>
      </pc:sldChg>
      <pc:sldChg chg="addSp delSp modSp mod setBg setClrOvrMap">
        <pc:chgData name="Webb, Reilly D" userId="10030000907362FF@LIVE.COM" providerId="AD" clId="Web-{075FC739-3DEF-4AB2-8B7B-15EDFBE2DDE4}" dt="2017-12-13T03:49:25.535" v="101"/>
        <pc:sldMkLst>
          <pc:docMk/>
          <pc:sldMk cId="2744764463" sldId="274"/>
        </pc:sldMkLst>
        <pc:spChg chg="add mod">
          <ac:chgData name="Webb, Reilly D" userId="10030000907362FF@LIVE.COM" providerId="AD" clId="Web-{075FC739-3DEF-4AB2-8B7B-15EDFBE2DDE4}" dt="2017-12-13T03:49:20.769" v="99"/>
          <ac:spMkLst>
            <pc:docMk/>
            <pc:sldMk cId="2744764463" sldId="274"/>
            <ac:spMk id="4" creationId="{E8F17A14-67F2-4E99-A46E-73148809A062}"/>
          </ac:spMkLst>
        </pc:spChg>
        <pc:spChg chg="add del">
          <ac:chgData name="Webb, Reilly D" userId="10030000907362FF@LIVE.COM" providerId="AD" clId="Web-{075FC739-3DEF-4AB2-8B7B-15EDFBE2DDE4}" dt="2017-12-13T03:47:18.669" v="38"/>
          <ac:spMkLst>
            <pc:docMk/>
            <pc:sldMk cId="2744764463" sldId="274"/>
            <ac:spMk id="9" creationId="{D6F819BF-BEC4-454B-82CF-C7F1926407F9}"/>
          </ac:spMkLst>
        </pc:spChg>
        <pc:spChg chg="add del">
          <ac:chgData name="Webb, Reilly D" userId="10030000907362FF@LIVE.COM" providerId="AD" clId="Web-{075FC739-3DEF-4AB2-8B7B-15EDFBE2DDE4}" dt="2017-12-13T03:45:12.598" v="4"/>
          <ac:spMkLst>
            <pc:docMk/>
            <pc:sldMk cId="2744764463" sldId="274"/>
            <ac:spMk id="18" creationId="{79D5C3D0-88DD-405B-A549-4B5C3712E181}"/>
          </ac:spMkLst>
        </pc:spChg>
        <pc:spChg chg="add">
          <ac:chgData name="Webb, Reilly D" userId="10030000907362FF@LIVE.COM" providerId="AD" clId="Web-{075FC739-3DEF-4AB2-8B7B-15EDFBE2DDE4}" dt="2017-12-13T03:47:18.669" v="38"/>
          <ac:spMkLst>
            <pc:docMk/>
            <pc:sldMk cId="2744764463" sldId="274"/>
            <ac:spMk id="31" creationId="{58A973E8-C2D4-4C81-8ADE-C5C021A615E7}"/>
          </ac:spMkLst>
        </pc:spChg>
        <pc:spChg chg="add del">
          <ac:chgData name="Webb, Reilly D" userId="10030000907362FF@LIVE.COM" providerId="AD" clId="Web-{075FC739-3DEF-4AB2-8B7B-15EDFBE2DDE4}" dt="2017-12-13T03:47:22.013" v="39"/>
          <ac:spMkLst>
            <pc:docMk/>
            <pc:sldMk cId="2744764463" sldId="274"/>
            <ac:spMk id="40" creationId="{E05CABE9-5E7C-4773-BFCD-24B199FA1AE3}"/>
          </ac:spMkLst>
        </pc:spChg>
        <pc:grpChg chg="add del">
          <ac:chgData name="Webb, Reilly D" userId="10030000907362FF@LIVE.COM" providerId="AD" clId="Web-{075FC739-3DEF-4AB2-8B7B-15EDFBE2DDE4}" dt="2017-12-13T03:47:18.669" v="38"/>
          <ac:grpSpMkLst>
            <pc:docMk/>
            <pc:sldMk cId="2744764463" sldId="274"/>
            <ac:grpSpMk id="11" creationId="{B29E1950-A366-48B7-8DAB-726C0DE58072}"/>
          </ac:grpSpMkLst>
        </pc:grpChg>
        <pc:grpChg chg="add">
          <ac:chgData name="Webb, Reilly D" userId="10030000907362FF@LIVE.COM" providerId="AD" clId="Web-{075FC739-3DEF-4AB2-8B7B-15EDFBE2DDE4}" dt="2017-12-13T03:47:18.669" v="38"/>
          <ac:grpSpMkLst>
            <pc:docMk/>
            <pc:sldMk cId="2744764463" sldId="274"/>
            <ac:grpSpMk id="33" creationId="{A08E251A-5371-4E82-A0F3-2CA0C15AB09C}"/>
          </ac:grpSpMkLst>
        </pc:grpChg>
        <pc:picChg chg="add del mod">
          <ac:chgData name="Webb, Reilly D" userId="10030000907362FF@LIVE.COM" providerId="AD" clId="Web-{075FC739-3DEF-4AB2-8B7B-15EDFBE2DDE4}" dt="2017-12-13T03:49:25.535" v="101"/>
          <ac:picMkLst>
            <pc:docMk/>
            <pc:sldMk cId="2744764463" sldId="274"/>
            <ac:picMk id="2" creationId="{06E3CC4C-26C9-4E08-B5A8-1EB527ED174A}"/>
          </ac:picMkLst>
        </pc:picChg>
        <pc:cxnChg chg="add">
          <ac:chgData name="Webb, Reilly D" userId="10030000907362FF@LIVE.COM" providerId="AD" clId="Web-{075FC739-3DEF-4AB2-8B7B-15EDFBE2DDE4}" dt="2017-12-13T03:47:18.669" v="38"/>
          <ac:cxnSpMkLst>
            <pc:docMk/>
            <pc:sldMk cId="2744764463" sldId="274"/>
            <ac:cxnSpMk id="21" creationId="{8FD48FB1-66D8-4676-B0AA-C139A1DB78D1}"/>
          </ac:cxnSpMkLst>
        </pc:cxnChg>
        <pc:cxnChg chg="add">
          <ac:chgData name="Webb, Reilly D" userId="10030000907362FF@LIVE.COM" providerId="AD" clId="Web-{075FC739-3DEF-4AB2-8B7B-15EDFBE2DDE4}" dt="2017-12-13T03:47:18.669" v="38"/>
          <ac:cxnSpMkLst>
            <pc:docMk/>
            <pc:sldMk cId="2744764463" sldId="274"/>
            <ac:cxnSpMk id="23" creationId="{F033F5AE-6728-4F19-8DED-658E674B31B9}"/>
          </ac:cxnSpMkLst>
        </pc:cxnChg>
        <pc:cxnChg chg="add">
          <ac:chgData name="Webb, Reilly D" userId="10030000907362FF@LIVE.COM" providerId="AD" clId="Web-{075FC739-3DEF-4AB2-8B7B-15EDFBE2DDE4}" dt="2017-12-13T03:47:18.669" v="38"/>
          <ac:cxnSpMkLst>
            <pc:docMk/>
            <pc:sldMk cId="2744764463" sldId="274"/>
            <ac:cxnSpMk id="25" creationId="{82C7D74A-18BA-4709-A808-44E8815C4430}"/>
          </ac:cxnSpMkLst>
        </pc:cxnChg>
        <pc:cxnChg chg="add">
          <ac:chgData name="Webb, Reilly D" userId="10030000907362FF@LIVE.COM" providerId="AD" clId="Web-{075FC739-3DEF-4AB2-8B7B-15EDFBE2DDE4}" dt="2017-12-13T03:47:18.669" v="38"/>
          <ac:cxnSpMkLst>
            <pc:docMk/>
            <pc:sldMk cId="2744764463" sldId="274"/>
            <ac:cxnSpMk id="27" creationId="{B5164A3F-1561-4039-8185-AB0EEB713EA7}"/>
          </ac:cxnSpMkLst>
        </pc:cxnChg>
        <pc:cxnChg chg="add">
          <ac:chgData name="Webb, Reilly D" userId="10030000907362FF@LIVE.COM" providerId="AD" clId="Web-{075FC739-3DEF-4AB2-8B7B-15EDFBE2DDE4}" dt="2017-12-13T03:47:18.669" v="38"/>
          <ac:cxnSpMkLst>
            <pc:docMk/>
            <pc:sldMk cId="2744764463" sldId="274"/>
            <ac:cxnSpMk id="29" creationId="{2A35DB53-42BE-460E-9CA1-1294C98463CB}"/>
          </ac:cxnSpMkLst>
        </pc:cxnChg>
      </pc:sldChg>
    </pc:docChg>
  </pc:docChgLst>
  <pc:docChgLst>
    <pc:chgData name="Webb, Reilly D" userId="10030000907362FF@LIVE.COM" providerId="AD" clId="Web-{4315595C-E056-49F5-9B21-731C477F64C5}"/>
    <pc:docChg chg="modSld">
      <pc:chgData name="Webb, Reilly D" userId="10030000907362FF@LIVE.COM" providerId="AD" clId="Web-{4315595C-E056-49F5-9B21-731C477F64C5}" dt="2017-12-13T03:43:03.970" v="7"/>
      <pc:docMkLst>
        <pc:docMk/>
      </pc:docMkLst>
      <pc:sldChg chg="addSp modSp">
        <pc:chgData name="Webb, Reilly D" userId="10030000907362FF@LIVE.COM" providerId="AD" clId="Web-{4315595C-E056-49F5-9B21-731C477F64C5}" dt="2017-12-13T03:43:03.970" v="7"/>
        <pc:sldMkLst>
          <pc:docMk/>
          <pc:sldMk cId="2744764463" sldId="274"/>
        </pc:sldMkLst>
        <pc:picChg chg="add mod">
          <ac:chgData name="Webb, Reilly D" userId="10030000907362FF@LIVE.COM" providerId="AD" clId="Web-{4315595C-E056-49F5-9B21-731C477F64C5}" dt="2017-12-13T03:43:03.970" v="7"/>
          <ac:picMkLst>
            <pc:docMk/>
            <pc:sldMk cId="2744764463" sldId="274"/>
            <ac:picMk id="2" creationId="{06E3CC4C-26C9-4E08-B5A8-1EB527ED174A}"/>
          </ac:picMkLst>
        </pc:picChg>
      </pc:sldChg>
    </pc:docChg>
  </pc:docChgLst>
  <pc:docChgLst>
    <pc:chgData name="Webb, Reilly D" userId="10030000907362FF@LIVE.COM" providerId="AD" clId="Web-{2870BA0E-7095-4C21-9E03-059375A7B411}"/>
    <pc:docChg chg="modSld">
      <pc:chgData name="Webb, Reilly D" userId="10030000907362FF@LIVE.COM" providerId="AD" clId="Web-{2870BA0E-7095-4C21-9E03-059375A7B411}" dt="2017-12-13T01:22:33.726" v="5"/>
      <pc:docMkLst>
        <pc:docMk/>
      </pc:docMkLst>
      <pc:sldChg chg="modSp">
        <pc:chgData name="Webb, Reilly D" userId="10030000907362FF@LIVE.COM" providerId="AD" clId="Web-{2870BA0E-7095-4C21-9E03-059375A7B411}" dt="2017-12-13T01:22:30.976" v="4"/>
        <pc:sldMkLst>
          <pc:docMk/>
          <pc:sldMk cId="3344083412" sldId="262"/>
        </pc:sldMkLst>
        <pc:picChg chg="mod">
          <ac:chgData name="Webb, Reilly D" userId="10030000907362FF@LIVE.COM" providerId="AD" clId="Web-{2870BA0E-7095-4C21-9E03-059375A7B411}" dt="2017-12-13T01:22:30.976" v="4"/>
          <ac:picMkLst>
            <pc:docMk/>
            <pc:sldMk cId="3344083412" sldId="262"/>
            <ac:picMk id="5" creationId="{EE8B4377-5ACC-4CC2-AB8B-04BF3CCBFD47}"/>
          </ac:picMkLst>
        </pc:picChg>
      </pc:sldChg>
    </pc:docChg>
  </pc:docChgLst>
  <pc:docChgLst>
    <pc:chgData name="Webb, Reilly D" userId="10030000907362FF@LIVE.COM" providerId="AD" clId="Web-{44EC5656-60A2-4233-884E-9B94313DC744}"/>
    <pc:docChg chg="addSld modSld modSection">
      <pc:chgData name="Webb, Reilly D" userId="10030000907362FF@LIVE.COM" providerId="AD" clId="Web-{44EC5656-60A2-4233-884E-9B94313DC744}" dt="2017-12-12T22:53:29.567" v="135"/>
      <pc:docMkLst>
        <pc:docMk/>
      </pc:docMkLst>
      <pc:sldChg chg="addSp delSp modSp">
        <pc:chgData name="Webb, Reilly D" userId="10030000907362FF@LIVE.COM" providerId="AD" clId="Web-{44EC5656-60A2-4233-884E-9B94313DC744}" dt="2017-12-12T22:45:38.367" v="84"/>
        <pc:sldMkLst>
          <pc:docMk/>
          <pc:sldMk cId="4037078324" sldId="259"/>
        </pc:sldMkLst>
        <pc:spChg chg="mod">
          <ac:chgData name="Webb, Reilly D" userId="10030000907362FF@LIVE.COM" providerId="AD" clId="Web-{44EC5656-60A2-4233-884E-9B94313DC744}" dt="2017-12-12T22:44:55.382" v="77"/>
          <ac:spMkLst>
            <pc:docMk/>
            <pc:sldMk cId="4037078324" sldId="259"/>
            <ac:spMk id="2" creationId="{13553E04-E1C2-40AC-ABBA-4A77A5C2BC14}"/>
          </ac:spMkLst>
        </pc:spChg>
        <pc:spChg chg="mod">
          <ac:chgData name="Webb, Reilly D" userId="10030000907362FF@LIVE.COM" providerId="AD" clId="Web-{44EC5656-60A2-4233-884E-9B94313DC744}" dt="2017-12-12T22:45:02.397" v="79"/>
          <ac:spMkLst>
            <pc:docMk/>
            <pc:sldMk cId="4037078324" sldId="259"/>
            <ac:spMk id="3" creationId="{D089E400-B8AA-48A6-9FDF-116CF16E8A40}"/>
          </ac:spMkLst>
        </pc:spChg>
        <pc:picChg chg="add del mod">
          <ac:chgData name="Webb, Reilly D" userId="10030000907362FF@LIVE.COM" providerId="AD" clId="Web-{44EC5656-60A2-4233-884E-9B94313DC744}" dt="2017-12-12T22:45:38.367" v="84"/>
          <ac:picMkLst>
            <pc:docMk/>
            <pc:sldMk cId="4037078324" sldId="259"/>
            <ac:picMk id="4" creationId="{9F96FE60-055C-4496-B97A-446D293C70EC}"/>
          </ac:picMkLst>
        </pc:picChg>
      </pc:sldChg>
      <pc:sldChg chg="addSp delSp modSp mod setBg setClrOvrMap">
        <pc:chgData name="Webb, Reilly D" userId="10030000907362FF@LIVE.COM" providerId="AD" clId="Web-{44EC5656-60A2-4233-884E-9B94313DC744}" dt="2017-12-12T22:28:51.013" v="20"/>
        <pc:sldMkLst>
          <pc:docMk/>
          <pc:sldMk cId="3240921715" sldId="264"/>
        </pc:sldMkLst>
        <pc:spChg chg="mod">
          <ac:chgData name="Webb, Reilly D" userId="10030000907362FF@LIVE.COM" providerId="AD" clId="Web-{44EC5656-60A2-4233-884E-9B94313DC744}" dt="2017-12-12T22:28:33.700" v="16"/>
          <ac:spMkLst>
            <pc:docMk/>
            <pc:sldMk cId="3240921715" sldId="264"/>
            <ac:spMk id="2" creationId="{B6EBC734-71F6-4C67-811F-2966CA9ADDE9}"/>
          </ac:spMkLst>
        </pc:spChg>
        <pc:spChg chg="mod">
          <ac:chgData name="Webb, Reilly D" userId="10030000907362FF@LIVE.COM" providerId="AD" clId="Web-{44EC5656-60A2-4233-884E-9B94313DC744}" dt="2017-12-12T22:28:33.700" v="16"/>
          <ac:spMkLst>
            <pc:docMk/>
            <pc:sldMk cId="3240921715" sldId="264"/>
            <ac:spMk id="3" creationId="{03467447-C33C-47E4-BAC5-D4A4D6BBCE50}"/>
          </ac:spMkLst>
        </pc:spChg>
        <pc:spChg chg="add del">
          <ac:chgData name="Webb, Reilly D" userId="10030000907362FF@LIVE.COM" providerId="AD" clId="Web-{44EC5656-60A2-4233-884E-9B94313DC744}" dt="2017-12-12T22:28:33.700" v="16"/>
          <ac:spMkLst>
            <pc:docMk/>
            <pc:sldMk cId="3240921715" sldId="264"/>
            <ac:spMk id="19" creationId="{C5BDD1EA-D8C1-45AF-9F0A-14A2A137BA2A}"/>
          </ac:spMkLst>
        </pc:spChg>
        <pc:spChg chg="add del">
          <ac:chgData name="Webb, Reilly D" userId="10030000907362FF@LIVE.COM" providerId="AD" clId="Web-{44EC5656-60A2-4233-884E-9B94313DC744}" dt="2017-12-12T22:28:33.700" v="16"/>
          <ac:spMkLst>
            <pc:docMk/>
            <pc:sldMk cId="3240921715" sldId="264"/>
            <ac:spMk id="21" creationId="{14354E08-0068-48D7-A8AD-84C7B1CF585D}"/>
          </ac:spMkLst>
        </pc:spChg>
        <pc:spChg chg="add del">
          <ac:chgData name="Webb, Reilly D" userId="10030000907362FF@LIVE.COM" providerId="AD" clId="Web-{44EC5656-60A2-4233-884E-9B94313DC744}" dt="2017-12-12T22:28:31.200" v="13"/>
          <ac:spMkLst>
            <pc:docMk/>
            <pc:sldMk cId="3240921715" sldId="264"/>
            <ac:spMk id="38" creationId="{7E76E764-7D03-4403-9B9D-7FBE8FDAA853}"/>
          </ac:spMkLst>
        </pc:spChg>
        <pc:spChg chg="add del">
          <ac:chgData name="Webb, Reilly D" userId="10030000907362FF@LIVE.COM" providerId="AD" clId="Web-{44EC5656-60A2-4233-884E-9B94313DC744}" dt="2017-12-12T22:28:19.169" v="9"/>
          <ac:spMkLst>
            <pc:docMk/>
            <pc:sldMk cId="3240921715" sldId="264"/>
            <ac:spMk id="43" creationId="{991E317B-75E3-4171-A07A-B263C1D6DCA5}"/>
          </ac:spMkLst>
        </pc:spChg>
        <pc:spChg chg="add del">
          <ac:chgData name="Webb, Reilly D" userId="10030000907362FF@LIVE.COM" providerId="AD" clId="Web-{44EC5656-60A2-4233-884E-9B94313DC744}" dt="2017-12-12T22:28:19.169" v="9"/>
          <ac:spMkLst>
            <pc:docMk/>
            <pc:sldMk cId="3240921715" sldId="264"/>
            <ac:spMk id="45" creationId="{4A9B19C2-B29A-4924-9E7E-6FBF17F5854E}"/>
          </ac:spMkLst>
        </pc:spChg>
        <pc:spChg chg="add del">
          <ac:chgData name="Webb, Reilly D" userId="10030000907362FF@LIVE.COM" providerId="AD" clId="Web-{44EC5656-60A2-4233-884E-9B94313DC744}" dt="2017-12-12T22:28:31.200" v="13"/>
          <ac:spMkLst>
            <pc:docMk/>
            <pc:sldMk cId="3240921715" sldId="264"/>
            <ac:spMk id="52" creationId="{FCEE49A1-138E-4B5B-ACEB-C61A5C591AAA}"/>
          </ac:spMkLst>
        </pc:spChg>
        <pc:grpChg chg="add del">
          <ac:chgData name="Webb, Reilly D" userId="10030000907362FF@LIVE.COM" providerId="AD" clId="Web-{44EC5656-60A2-4233-884E-9B94313DC744}" dt="2017-12-12T22:28:33.700" v="16"/>
          <ac:grpSpMkLst>
            <pc:docMk/>
            <pc:sldMk cId="3240921715" sldId="264"/>
            <ac:grpSpMk id="23" creationId="{A779F34F-2960-4B81-BA08-445B6F6A0CD7}"/>
          </ac:grpSpMkLst>
        </pc:grpChg>
        <pc:grpChg chg="add del">
          <ac:chgData name="Webb, Reilly D" userId="10030000907362FF@LIVE.COM" providerId="AD" clId="Web-{44EC5656-60A2-4233-884E-9B94313DC744}" dt="2017-12-12T22:28:31.200" v="13"/>
          <ac:grpSpMkLst>
            <pc:docMk/>
            <pc:sldMk cId="3240921715" sldId="264"/>
            <ac:grpSpMk id="40" creationId="{4C5F9751-5C17-4A6E-B14B-E470DE730B30}"/>
          </ac:grpSpMkLst>
        </pc:grpChg>
        <pc:grpChg chg="add del">
          <ac:chgData name="Webb, Reilly D" userId="10030000907362FF@LIVE.COM" providerId="AD" clId="Web-{44EC5656-60A2-4233-884E-9B94313DC744}" dt="2017-12-12T22:28:19.169" v="9"/>
          <ac:grpSpMkLst>
            <pc:docMk/>
            <pc:sldMk cId="3240921715" sldId="264"/>
            <ac:grpSpMk id="47" creationId="{34C85634-D5F5-4047-8F35-F4B1F50AB1A7}"/>
          </ac:grpSpMkLst>
        </pc:grpChg>
        <pc:picChg chg="add mod ord modCrop">
          <ac:chgData name="Webb, Reilly D" userId="10030000907362FF@LIVE.COM" providerId="AD" clId="Web-{44EC5656-60A2-4233-884E-9B94313DC744}" dt="2017-12-12T22:28:51.013" v="20"/>
          <ac:picMkLst>
            <pc:docMk/>
            <pc:sldMk cId="3240921715" sldId="264"/>
            <ac:picMk id="4" creationId="{C5D21112-CAE1-4628-80B6-791E50AB48D3}"/>
          </ac:picMkLst>
        </pc:picChg>
        <pc:cxnChg chg="add del">
          <ac:chgData name="Webb, Reilly D" userId="10030000907362FF@LIVE.COM" providerId="AD" clId="Web-{44EC5656-60A2-4233-884E-9B94313DC744}" dt="2017-12-12T22:28:33.700" v="16"/>
          <ac:cxnSpMkLst>
            <pc:docMk/>
            <pc:sldMk cId="3240921715" sldId="264"/>
            <ac:cxnSpMk id="9" creationId="{8FD48FB1-66D8-4676-B0AA-C139A1DB78D1}"/>
          </ac:cxnSpMkLst>
        </pc:cxnChg>
        <pc:cxnChg chg="add del">
          <ac:chgData name="Webb, Reilly D" userId="10030000907362FF@LIVE.COM" providerId="AD" clId="Web-{44EC5656-60A2-4233-884E-9B94313DC744}" dt="2017-12-12T22:28:33.700" v="16"/>
          <ac:cxnSpMkLst>
            <pc:docMk/>
            <pc:sldMk cId="3240921715" sldId="264"/>
            <ac:cxnSpMk id="11" creationId="{F033F5AE-6728-4F19-8DED-658E674B31B9}"/>
          </ac:cxnSpMkLst>
        </pc:cxnChg>
        <pc:cxnChg chg="add del">
          <ac:chgData name="Webb, Reilly D" userId="10030000907362FF@LIVE.COM" providerId="AD" clId="Web-{44EC5656-60A2-4233-884E-9B94313DC744}" dt="2017-12-12T22:28:33.700" v="16"/>
          <ac:cxnSpMkLst>
            <pc:docMk/>
            <pc:sldMk cId="3240921715" sldId="264"/>
            <ac:cxnSpMk id="13" creationId="{82C7D74A-18BA-4709-A808-44E8815C4430}"/>
          </ac:cxnSpMkLst>
        </pc:cxnChg>
        <pc:cxnChg chg="add del">
          <ac:chgData name="Webb, Reilly D" userId="10030000907362FF@LIVE.COM" providerId="AD" clId="Web-{44EC5656-60A2-4233-884E-9B94313DC744}" dt="2017-12-12T22:28:33.700" v="16"/>
          <ac:cxnSpMkLst>
            <pc:docMk/>
            <pc:sldMk cId="3240921715" sldId="264"/>
            <ac:cxnSpMk id="15" creationId="{B5164A3F-1561-4039-8185-AB0EEB713EA7}"/>
          </ac:cxnSpMkLst>
        </pc:cxnChg>
        <pc:cxnChg chg="add del">
          <ac:chgData name="Webb, Reilly D" userId="10030000907362FF@LIVE.COM" providerId="AD" clId="Web-{44EC5656-60A2-4233-884E-9B94313DC744}" dt="2017-12-12T22:28:33.700" v="16"/>
          <ac:cxnSpMkLst>
            <pc:docMk/>
            <pc:sldMk cId="3240921715" sldId="264"/>
            <ac:cxnSpMk id="17" creationId="{2A35DB53-42BE-460E-9CA1-1294C98463CB}"/>
          </ac:cxnSpMkLst>
        </pc:cxnChg>
        <pc:cxnChg chg="add del">
          <ac:chgData name="Webb, Reilly D" userId="10030000907362FF@LIVE.COM" providerId="AD" clId="Web-{44EC5656-60A2-4233-884E-9B94313DC744}" dt="2017-12-12T22:28:31.200" v="13"/>
          <ac:cxnSpMkLst>
            <pc:docMk/>
            <pc:sldMk cId="3240921715" sldId="264"/>
            <ac:cxnSpMk id="30" creationId="{0512F9CB-A1A0-4043-A103-F6A4B94B695A}"/>
          </ac:cxnSpMkLst>
        </pc:cxnChg>
        <pc:cxnChg chg="add del">
          <ac:chgData name="Webb, Reilly D" userId="10030000907362FF@LIVE.COM" providerId="AD" clId="Web-{44EC5656-60A2-4233-884E-9B94313DC744}" dt="2017-12-12T22:28:31.200" v="13"/>
          <ac:cxnSpMkLst>
            <pc:docMk/>
            <pc:sldMk cId="3240921715" sldId="264"/>
            <ac:cxnSpMk id="31" creationId="{ADBE6588-EE16-4389-857C-86A156D49E5D}"/>
          </ac:cxnSpMkLst>
        </pc:cxnChg>
        <pc:cxnChg chg="add del">
          <ac:chgData name="Webb, Reilly D" userId="10030000907362FF@LIVE.COM" providerId="AD" clId="Web-{44EC5656-60A2-4233-884E-9B94313DC744}" dt="2017-12-12T22:28:31.200" v="13"/>
          <ac:cxnSpMkLst>
            <pc:docMk/>
            <pc:sldMk cId="3240921715" sldId="264"/>
            <ac:cxnSpMk id="32" creationId="{17FD48D2-B0A7-413D-B947-AA55AC1296D5}"/>
          </ac:cxnSpMkLst>
        </pc:cxnChg>
        <pc:cxnChg chg="add del">
          <ac:chgData name="Webb, Reilly D" userId="10030000907362FF@LIVE.COM" providerId="AD" clId="Web-{44EC5656-60A2-4233-884E-9B94313DC744}" dt="2017-12-12T22:28:19.169" v="9"/>
          <ac:cxnSpMkLst>
            <pc:docMk/>
            <pc:sldMk cId="3240921715" sldId="264"/>
            <ac:cxnSpMk id="33" creationId="{0512F9CB-A1A0-4043-A103-F6A4B94B695A}"/>
          </ac:cxnSpMkLst>
        </pc:cxnChg>
        <pc:cxnChg chg="add del">
          <ac:chgData name="Webb, Reilly D" userId="10030000907362FF@LIVE.COM" providerId="AD" clId="Web-{44EC5656-60A2-4233-884E-9B94313DC744}" dt="2017-12-12T22:28:31.200" v="13"/>
          <ac:cxnSpMkLst>
            <pc:docMk/>
            <pc:sldMk cId="3240921715" sldId="264"/>
            <ac:cxnSpMk id="34" creationId="{2BE668D0-D906-4EEE-B32F-8C028624B837}"/>
          </ac:cxnSpMkLst>
        </pc:cxnChg>
        <pc:cxnChg chg="add del">
          <ac:chgData name="Webb, Reilly D" userId="10030000907362FF@LIVE.COM" providerId="AD" clId="Web-{44EC5656-60A2-4233-884E-9B94313DC744}" dt="2017-12-12T22:28:19.169" v="9"/>
          <ac:cxnSpMkLst>
            <pc:docMk/>
            <pc:sldMk cId="3240921715" sldId="264"/>
            <ac:cxnSpMk id="35" creationId="{ADBE6588-EE16-4389-857C-86A156D49E5D}"/>
          </ac:cxnSpMkLst>
        </pc:cxnChg>
        <pc:cxnChg chg="add del">
          <ac:chgData name="Webb, Reilly D" userId="10030000907362FF@LIVE.COM" providerId="AD" clId="Web-{44EC5656-60A2-4233-884E-9B94313DC744}" dt="2017-12-12T22:28:31.200" v="13"/>
          <ac:cxnSpMkLst>
            <pc:docMk/>
            <pc:sldMk cId="3240921715" sldId="264"/>
            <ac:cxnSpMk id="36" creationId="{D1DE67A3-B8F6-4CFD-A8E0-D15200F23152}"/>
          </ac:cxnSpMkLst>
        </pc:cxnChg>
        <pc:cxnChg chg="add del">
          <ac:chgData name="Webb, Reilly D" userId="10030000907362FF@LIVE.COM" providerId="AD" clId="Web-{44EC5656-60A2-4233-884E-9B94313DC744}" dt="2017-12-12T22:28:19.169" v="9"/>
          <ac:cxnSpMkLst>
            <pc:docMk/>
            <pc:sldMk cId="3240921715" sldId="264"/>
            <ac:cxnSpMk id="37" creationId="{17FD48D2-B0A7-413D-B947-AA55AC1296D5}"/>
          </ac:cxnSpMkLst>
        </pc:cxnChg>
        <pc:cxnChg chg="add del">
          <ac:chgData name="Webb, Reilly D" userId="10030000907362FF@LIVE.COM" providerId="AD" clId="Web-{44EC5656-60A2-4233-884E-9B94313DC744}" dt="2017-12-12T22:28:19.169" v="9"/>
          <ac:cxnSpMkLst>
            <pc:docMk/>
            <pc:sldMk cId="3240921715" sldId="264"/>
            <ac:cxnSpMk id="39" creationId="{2BE668D0-D906-4EEE-B32F-8C028624B837}"/>
          </ac:cxnSpMkLst>
        </pc:cxnChg>
        <pc:cxnChg chg="add del">
          <ac:chgData name="Webb, Reilly D" userId="10030000907362FF@LIVE.COM" providerId="AD" clId="Web-{44EC5656-60A2-4233-884E-9B94313DC744}" dt="2017-12-12T22:28:19.169" v="9"/>
          <ac:cxnSpMkLst>
            <pc:docMk/>
            <pc:sldMk cId="3240921715" sldId="264"/>
            <ac:cxnSpMk id="41" creationId="{D1DE67A3-B8F6-4CFD-A8E0-D15200F23152}"/>
          </ac:cxnSpMkLst>
        </pc:cxnChg>
      </pc:sldChg>
      <pc:sldChg chg="addSp delSp modSp new mod setBg">
        <pc:chgData name="Webb, Reilly D" userId="10030000907362FF@LIVE.COM" providerId="AD" clId="Web-{44EC5656-60A2-4233-884E-9B94313DC744}" dt="2017-12-12T22:53:29.567" v="135"/>
        <pc:sldMkLst>
          <pc:docMk/>
          <pc:sldMk cId="1093823864" sldId="267"/>
        </pc:sldMkLst>
        <pc:spChg chg="del mod">
          <ac:chgData name="Webb, Reilly D" userId="10030000907362FF@LIVE.COM" providerId="AD" clId="Web-{44EC5656-60A2-4233-884E-9B94313DC744}" dt="2017-12-12T22:45:42.101" v="85"/>
          <ac:spMkLst>
            <pc:docMk/>
            <pc:sldMk cId="1093823864" sldId="267"/>
            <ac:spMk id="2" creationId="{AC894D2F-F6DB-43EF-AD32-89AEF690A49D}"/>
          </ac:spMkLst>
        </pc:spChg>
        <pc:spChg chg="del mod">
          <ac:chgData name="Webb, Reilly D" userId="10030000907362FF@LIVE.COM" providerId="AD" clId="Web-{44EC5656-60A2-4233-884E-9B94313DC744}" dt="2017-12-12T22:45:42.867" v="86"/>
          <ac:spMkLst>
            <pc:docMk/>
            <pc:sldMk cId="1093823864" sldId="267"/>
            <ac:spMk id="3" creationId="{507D1D6D-6305-44F7-8A4F-8A48162E0E89}"/>
          </ac:spMkLst>
        </pc:spChg>
        <pc:spChg chg="add del">
          <ac:chgData name="Webb, Reilly D" userId="10030000907362FF@LIVE.COM" providerId="AD" clId="Web-{44EC5656-60A2-4233-884E-9B94313DC744}" dt="2017-12-12T22:46:43.525" v="103"/>
          <ac:spMkLst>
            <pc:docMk/>
            <pc:sldMk cId="1093823864" sldId="267"/>
            <ac:spMk id="7" creationId="{43F8250A-B5BC-48E8-9E34-320C6AB61351}"/>
          </ac:spMkLst>
        </pc:spChg>
        <pc:spChg chg="add del">
          <ac:chgData name="Webb, Reilly D" userId="10030000907362FF@LIVE.COM" providerId="AD" clId="Web-{44EC5656-60A2-4233-884E-9B94313DC744}" dt="2017-12-12T22:46:43.525" v="103"/>
          <ac:spMkLst>
            <pc:docMk/>
            <pc:sldMk cId="1093823864" sldId="267"/>
            <ac:spMk id="8" creationId="{A2829537-8D6E-4F27-8454-8F19BEA8C11F}"/>
          </ac:spMkLst>
        </pc:spChg>
        <pc:spChg chg="add del">
          <ac:chgData name="Webb, Reilly D" userId="10030000907362FF@LIVE.COM" providerId="AD" clId="Web-{44EC5656-60A2-4233-884E-9B94313DC744}" dt="2017-12-12T22:46:16.774" v="96"/>
          <ac:spMkLst>
            <pc:docMk/>
            <pc:sldMk cId="1093823864" sldId="267"/>
            <ac:spMk id="16" creationId="{9A212F8F-D812-4A16-BE82-F3500DE32174}"/>
          </ac:spMkLst>
        </pc:spChg>
        <pc:spChg chg="add del">
          <ac:chgData name="Webb, Reilly D" userId="10030000907362FF@LIVE.COM" providerId="AD" clId="Web-{44EC5656-60A2-4233-884E-9B94313DC744}" dt="2017-12-12T22:46:45.822" v="105"/>
          <ac:spMkLst>
            <pc:docMk/>
            <pc:sldMk cId="1093823864" sldId="267"/>
            <ac:spMk id="17" creationId="{9A212F8F-D812-4A16-BE82-F3500DE32174}"/>
          </ac:spMkLst>
        </pc:spChg>
        <pc:spChg chg="add del">
          <ac:chgData name="Webb, Reilly D" userId="10030000907362FF@LIVE.COM" providerId="AD" clId="Web-{44EC5656-60A2-4233-884E-9B94313DC744}" dt="2017-12-12T22:46:16.774" v="96"/>
          <ac:spMkLst>
            <pc:docMk/>
            <pc:sldMk cId="1093823864" sldId="267"/>
            <ac:spMk id="18" creationId="{D2CF1D1B-04ED-443D-A9FE-68BF8859BDD6}"/>
          </ac:spMkLst>
        </pc:spChg>
        <pc:spChg chg="add del">
          <ac:chgData name="Webb, Reilly D" userId="10030000907362FF@LIVE.COM" providerId="AD" clId="Web-{44EC5656-60A2-4233-884E-9B94313DC744}" dt="2017-12-12T22:46:45.822" v="105"/>
          <ac:spMkLst>
            <pc:docMk/>
            <pc:sldMk cId="1093823864" sldId="267"/>
            <ac:spMk id="19" creationId="{D2CF1D1B-04ED-443D-A9FE-68BF8859BDD6}"/>
          </ac:spMkLst>
        </pc:spChg>
        <pc:spChg chg="add del">
          <ac:chgData name="Webb, Reilly D" userId="10030000907362FF@LIVE.COM" providerId="AD" clId="Web-{44EC5656-60A2-4233-884E-9B94313DC744}" dt="2017-12-12T22:46:48.088" v="107"/>
          <ac:spMkLst>
            <pc:docMk/>
            <pc:sldMk cId="1093823864" sldId="267"/>
            <ac:spMk id="21" creationId="{43F8250A-B5BC-48E8-9E34-320C6AB61351}"/>
          </ac:spMkLst>
        </pc:spChg>
        <pc:spChg chg="add del">
          <ac:chgData name="Webb, Reilly D" userId="10030000907362FF@LIVE.COM" providerId="AD" clId="Web-{44EC5656-60A2-4233-884E-9B94313DC744}" dt="2017-12-12T22:46:48.088" v="107"/>
          <ac:spMkLst>
            <pc:docMk/>
            <pc:sldMk cId="1093823864" sldId="267"/>
            <ac:spMk id="22" creationId="{A2829537-8D6E-4F27-8454-8F19BEA8C11F}"/>
          </ac:spMkLst>
        </pc:spChg>
        <pc:spChg chg="add del">
          <ac:chgData name="Webb, Reilly D" userId="10030000907362FF@LIVE.COM" providerId="AD" clId="Web-{44EC5656-60A2-4233-884E-9B94313DC744}" dt="2017-12-12T22:51:48.955" v="109"/>
          <ac:spMkLst>
            <pc:docMk/>
            <pc:sldMk cId="1093823864" sldId="267"/>
            <ac:spMk id="24" creationId="{9A212F8F-D812-4A16-BE82-F3500DE32174}"/>
          </ac:spMkLst>
        </pc:spChg>
        <pc:spChg chg="add del">
          <ac:chgData name="Webb, Reilly D" userId="10030000907362FF@LIVE.COM" providerId="AD" clId="Web-{44EC5656-60A2-4233-884E-9B94313DC744}" dt="2017-12-12T22:51:48.955" v="109"/>
          <ac:spMkLst>
            <pc:docMk/>
            <pc:sldMk cId="1093823864" sldId="267"/>
            <ac:spMk id="25" creationId="{D2CF1D1B-04ED-443D-A9FE-68BF8859BDD6}"/>
          </ac:spMkLst>
        </pc:spChg>
        <pc:spChg chg="add ord">
          <ac:chgData name="Webb, Reilly D" userId="10030000907362FF@LIVE.COM" providerId="AD" clId="Web-{44EC5656-60A2-4233-884E-9B94313DC744}" dt="2017-12-12T22:52:41.472" v="125"/>
          <ac:spMkLst>
            <pc:docMk/>
            <pc:sldMk cId="1093823864" sldId="267"/>
            <ac:spMk id="38" creationId="{9A212F8F-D812-4A16-BE82-F3500DE32174}"/>
          </ac:spMkLst>
        </pc:spChg>
        <pc:spChg chg="add del">
          <ac:chgData name="Webb, Reilly D" userId="10030000907362FF@LIVE.COM" providerId="AD" clId="Web-{44EC5656-60A2-4233-884E-9B94313DC744}" dt="2017-12-12T22:53:04.613" v="130"/>
          <ac:spMkLst>
            <pc:docMk/>
            <pc:sldMk cId="1093823864" sldId="267"/>
            <ac:spMk id="40" creationId="{D2CF1D1B-04ED-443D-A9FE-68BF8859BDD6}"/>
          </ac:spMkLst>
        </pc:spChg>
        <pc:grpChg chg="add del">
          <ac:chgData name="Webb, Reilly D" userId="10030000907362FF@LIVE.COM" providerId="AD" clId="Web-{44EC5656-60A2-4233-884E-9B94313DC744}" dt="2017-12-12T22:46:43.525" v="103"/>
          <ac:grpSpMkLst>
            <pc:docMk/>
            <pc:sldMk cId="1093823864" sldId="267"/>
            <ac:grpSpMk id="6" creationId="{12D8CD66-6E34-4232-868C-F61EC84AFC0B}"/>
          </ac:grpSpMkLst>
        </pc:grpChg>
        <pc:grpChg chg="add del">
          <ac:chgData name="Webb, Reilly D" userId="10030000907362FF@LIVE.COM" providerId="AD" clId="Web-{44EC5656-60A2-4233-884E-9B94313DC744}" dt="2017-12-12T22:46:16.774" v="96"/>
          <ac:grpSpMkLst>
            <pc:docMk/>
            <pc:sldMk cId="1093823864" sldId="267"/>
            <ac:grpSpMk id="9" creationId="{2103B461-323C-4912-BFFD-C37582662085}"/>
          </ac:grpSpMkLst>
        </pc:grpChg>
        <pc:grpChg chg="add del">
          <ac:chgData name="Webb, Reilly D" userId="10030000907362FF@LIVE.COM" providerId="AD" clId="Web-{44EC5656-60A2-4233-884E-9B94313DC744}" dt="2017-12-12T22:46:45.822" v="105"/>
          <ac:grpSpMkLst>
            <pc:docMk/>
            <pc:sldMk cId="1093823864" sldId="267"/>
            <ac:grpSpMk id="15" creationId="{2103B461-323C-4912-BFFD-C37582662085}"/>
          </ac:grpSpMkLst>
        </pc:grpChg>
        <pc:grpChg chg="add del">
          <ac:chgData name="Webb, Reilly D" userId="10030000907362FF@LIVE.COM" providerId="AD" clId="Web-{44EC5656-60A2-4233-884E-9B94313DC744}" dt="2017-12-12T22:46:48.088" v="107"/>
          <ac:grpSpMkLst>
            <pc:docMk/>
            <pc:sldMk cId="1093823864" sldId="267"/>
            <ac:grpSpMk id="20" creationId="{12D8CD66-6E34-4232-868C-F61EC84AFC0B}"/>
          </ac:grpSpMkLst>
        </pc:grpChg>
        <pc:grpChg chg="add del">
          <ac:chgData name="Webb, Reilly D" userId="10030000907362FF@LIVE.COM" providerId="AD" clId="Web-{44EC5656-60A2-4233-884E-9B94313DC744}" dt="2017-12-12T22:51:48.955" v="109"/>
          <ac:grpSpMkLst>
            <pc:docMk/>
            <pc:sldMk cId="1093823864" sldId="267"/>
            <ac:grpSpMk id="23" creationId="{2103B461-323C-4912-BFFD-C37582662085}"/>
          </ac:grpSpMkLst>
        </pc:grpChg>
        <pc:grpChg chg="add">
          <ac:chgData name="Webb, Reilly D" userId="10030000907362FF@LIVE.COM" providerId="AD" clId="Web-{44EC5656-60A2-4233-884E-9B94313DC744}" dt="2017-12-12T22:52:05.611" v="116"/>
          <ac:grpSpMkLst>
            <pc:docMk/>
            <pc:sldMk cId="1093823864" sldId="267"/>
            <ac:grpSpMk id="31" creationId="{2103B461-323C-4912-BFFD-C37582662085}"/>
          </ac:grpSpMkLst>
        </pc:grpChg>
        <pc:picChg chg="add del mod">
          <ac:chgData name="Webb, Reilly D" userId="10030000907362FF@LIVE.COM" providerId="AD" clId="Web-{44EC5656-60A2-4233-884E-9B94313DC744}" dt="2017-12-12T22:51:50.439" v="110"/>
          <ac:picMkLst>
            <pc:docMk/>
            <pc:sldMk cId="1093823864" sldId="267"/>
            <ac:picMk id="4" creationId="{80382FAE-3626-4A63-BB3B-D5B2653B3455}"/>
          </ac:picMkLst>
        </pc:picChg>
        <pc:picChg chg="add mod ord">
          <ac:chgData name="Webb, Reilly D" userId="10030000907362FF@LIVE.COM" providerId="AD" clId="Web-{44EC5656-60A2-4233-884E-9B94313DC744}" dt="2017-12-12T22:53:29.567" v="135"/>
          <ac:picMkLst>
            <pc:docMk/>
            <pc:sldMk cId="1093823864" sldId="267"/>
            <ac:picMk id="26" creationId="{51AAA0BB-B9B9-4928-95DC-BF2CB2A30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7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3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44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6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11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063869"/>
            <a:ext cx="8001000" cy="1934308"/>
          </a:xfrm>
        </p:spPr>
        <p:txBody>
          <a:bodyPr>
            <a:normAutofit fontScale="90000"/>
          </a:bodyPr>
          <a:lstStyle/>
          <a:p>
            <a:r>
              <a:rPr lang="en-US"/>
              <a:t>ME 777 Final Project</a:t>
            </a:r>
            <a:br>
              <a:rPr lang="en-US"/>
            </a:br>
            <a:r>
              <a:rPr lang="en-US"/>
              <a:t>Rocket ANALYSIS</a:t>
            </a:r>
            <a:br>
              <a:rPr lang="en-US">
                <a:latin typeface="+mj-ea"/>
                <a:cs typeface="+mj-ea"/>
              </a:rPr>
            </a:br>
            <a:r>
              <a:rPr lang="en-US"/>
              <a:t>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175651"/>
            <a:ext cx="6400800" cy="1947333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Reilly Webb</a:t>
            </a:r>
          </a:p>
          <a:p>
            <a:r>
              <a:rPr lang="en-US">
                <a:solidFill>
                  <a:srgbClr val="000000"/>
                </a:solidFill>
              </a:rPr>
              <a:t>Kevin Bucher</a:t>
            </a:r>
          </a:p>
        </p:txBody>
      </p:sp>
      <p:pic>
        <p:nvPicPr>
          <p:cNvPr id="4" name="picture" title="Inserting image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729" y="3905250"/>
            <a:ext cx="471551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grad2.PNG">
            <a:extLst>
              <a:ext uri="{FF2B5EF4-FFF2-40B4-BE49-F238E27FC236}">
                <a16:creationId xmlns:a16="http://schemas.microsoft.com/office/drawing/2014/main" id="{C283A5F9-1A2B-4490-8B4C-2C5AC4CD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2" y="733425"/>
            <a:ext cx="10460038" cy="4165038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F5025-A03D-4C1A-AD4A-FC217CE0C29C}"/>
              </a:ext>
            </a:extLst>
          </p:cNvPr>
          <p:cNvSpPr txBox="1"/>
          <p:nvPr/>
        </p:nvSpPr>
        <p:spPr>
          <a:xfrm>
            <a:off x="714665" y="5208709"/>
            <a:ext cx="1062801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PRESSURE DRAG FORCE = 14.09 N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2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D48FB1-66D8-4676-B0AA-C139A1DB78D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33F5AE-6728-4F19-8DED-658E674B31B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C7D74A-18BA-4709-A808-44E8815C44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164A3F-1561-4039-8185-AB0EEB713EA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35DB53-42BE-460E-9CA1-1294C98463C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8A973E8-C2D4-4C81-8ADE-C5C021A615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8E251A-5371-4E82-A0F3-2CA0C15AB0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1AC21F-237B-4CA8-BC96-29F3607FABE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59094C-A1B3-4AD4-9AAE-0FCDDD798428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5EC0EFA-8A7F-4299-A623-3EE741461BA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65D7216-F9AF-42BE-99AD-1904DEF69CB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E3349B-AD7F-48C8-9300-D81D694367B6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Shear.PNG">
            <a:extLst>
              <a:ext uri="{FF2B5EF4-FFF2-40B4-BE49-F238E27FC236}">
                <a16:creationId xmlns:a16="http://schemas.microsoft.com/office/drawing/2014/main" id="{06E3CC4C-26C9-4E08-B5A8-1EB527ED1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4" r="1" b="1"/>
          <a:stretch/>
        </p:blipFill>
        <p:spPr>
          <a:xfrm>
            <a:off x="835025" y="707171"/>
            <a:ext cx="10648950" cy="3907692"/>
          </a:xfrm>
          <a:custGeom>
            <a:avLst/>
            <a:gdLst>
              <a:gd name="connsiteX0" fmla="*/ 402071 w 9290304"/>
              <a:gd name="connsiteY0" fmla="*/ 0 h 3280831"/>
              <a:gd name="connsiteX1" fmla="*/ 9290304 w 9290304"/>
              <a:gd name="connsiteY1" fmla="*/ 0 h 3280831"/>
              <a:gd name="connsiteX2" fmla="*/ 9290304 w 9290304"/>
              <a:gd name="connsiteY2" fmla="*/ 2876895 h 3280831"/>
              <a:gd name="connsiteX3" fmla="*/ 8886368 w 9290304"/>
              <a:gd name="connsiteY3" fmla="*/ 3280831 h 3280831"/>
              <a:gd name="connsiteX4" fmla="*/ 0 w 9290304"/>
              <a:gd name="connsiteY4" fmla="*/ 3280831 h 3280831"/>
              <a:gd name="connsiteX5" fmla="*/ 0 w 9290304"/>
              <a:gd name="connsiteY5" fmla="*/ 402071 h 328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90304" h="3280831">
                <a:moveTo>
                  <a:pt x="402071" y="0"/>
                </a:moveTo>
                <a:lnTo>
                  <a:pt x="9290304" y="0"/>
                </a:lnTo>
                <a:lnTo>
                  <a:pt x="9290304" y="2876895"/>
                </a:lnTo>
                <a:lnTo>
                  <a:pt x="8886368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17A14-67F2-4E99-A46E-73148809A062}"/>
              </a:ext>
            </a:extLst>
          </p:cNvPr>
          <p:cNvSpPr txBox="1"/>
          <p:nvPr/>
        </p:nvSpPr>
        <p:spPr>
          <a:xfrm>
            <a:off x="657460" y="4918247"/>
            <a:ext cx="9552558" cy="1233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cap="all">
                <a:ln w="3175" cmpd="sng"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rPr>
              <a:t>Friction Drag force = 26.84 N</a:t>
            </a:r>
            <a:endParaRPr lang="en-US" b="1" cap="all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cap="all">
              <a:ln w="3175" cmpd="sng">
                <a:noFill/>
              </a:ln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>
                <a:ln w="3175" cmpd="sng"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rPr>
              <a:t>Total Drag = Pressure Drag + Friction Drag = 40.93 N</a:t>
            </a:r>
            <a:endParaRPr lang="en-US" b="1" cap="all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476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381" y="123497"/>
            <a:ext cx="8534400" cy="1507067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Mesh Convergence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880509"/>
              </p:ext>
            </p:extLst>
          </p:nvPr>
        </p:nvGraphicFramePr>
        <p:xfrm>
          <a:off x="716570" y="1896556"/>
          <a:ext cx="4885594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7546">
                  <a:extLst>
                    <a:ext uri="{9D8B030D-6E8A-4147-A177-3AD203B41FA5}">
                      <a16:colId xmlns:a16="http://schemas.microsoft.com/office/drawing/2014/main" val="196006195"/>
                    </a:ext>
                  </a:extLst>
                </a:gridCol>
                <a:gridCol w="2538048">
                  <a:extLst>
                    <a:ext uri="{9D8B030D-6E8A-4147-A177-3AD203B41FA5}">
                      <a16:colId xmlns:a16="http://schemas.microsoft.com/office/drawing/2014/main" val="24326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Level of initial 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Drag Force [N]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4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7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41.51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3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0"/>
                        <a:t> (selected)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6825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9042" y="1475459"/>
            <a:ext cx="386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External Fluid Flow Global Mesh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91843"/>
              </p:ext>
            </p:extLst>
          </p:nvPr>
        </p:nvGraphicFramePr>
        <p:xfrm>
          <a:off x="6687097" y="1844791"/>
          <a:ext cx="433406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782">
                  <a:extLst>
                    <a:ext uri="{9D8B030D-6E8A-4147-A177-3AD203B41FA5}">
                      <a16:colId xmlns:a16="http://schemas.microsoft.com/office/drawing/2014/main" val="2724266332"/>
                    </a:ext>
                  </a:extLst>
                </a:gridCol>
                <a:gridCol w="2089278">
                  <a:extLst>
                    <a:ext uri="{9D8B030D-6E8A-4147-A177-3AD203B41FA5}">
                      <a16:colId xmlns:a16="http://schemas.microsoft.com/office/drawing/2014/main" val="2902624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Element Size [mm]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Factor of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07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1706.2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6.080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1275.1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68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7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3.987 (selected)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804.03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647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12576" y="1491395"/>
            <a:ext cx="36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Buckling Solid Mesh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0" y="3537693"/>
            <a:ext cx="4885594" cy="2925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97" y="3913218"/>
            <a:ext cx="4334060" cy="22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7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819" y="460455"/>
            <a:ext cx="8534400" cy="1507067"/>
          </a:xfrm>
        </p:spPr>
        <p:txBody>
          <a:bodyPr/>
          <a:lstStyle/>
          <a:p>
            <a:r>
              <a:rPr lang="en-US" u="sng">
                <a:solidFill>
                  <a:schemeClr val="bg1"/>
                </a:solidFill>
              </a:rPr>
              <a:t>Simulations vs hand calculations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2834"/>
              </p:ext>
            </p:extLst>
          </p:nvPr>
        </p:nvGraphicFramePr>
        <p:xfrm>
          <a:off x="446819" y="2214358"/>
          <a:ext cx="1101835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31768">
                  <a:extLst>
                    <a:ext uri="{9D8B030D-6E8A-4147-A177-3AD203B41FA5}">
                      <a16:colId xmlns:a16="http://schemas.microsoft.com/office/drawing/2014/main" val="2246883467"/>
                    </a:ext>
                  </a:extLst>
                </a:gridCol>
                <a:gridCol w="2230499">
                  <a:extLst>
                    <a:ext uri="{9D8B030D-6E8A-4147-A177-3AD203B41FA5}">
                      <a16:colId xmlns:a16="http://schemas.microsoft.com/office/drawing/2014/main" val="172471528"/>
                    </a:ext>
                  </a:extLst>
                </a:gridCol>
                <a:gridCol w="2501496">
                  <a:extLst>
                    <a:ext uri="{9D8B030D-6E8A-4147-A177-3AD203B41FA5}">
                      <a16:colId xmlns:a16="http://schemas.microsoft.com/office/drawing/2014/main" val="3264543516"/>
                    </a:ext>
                  </a:extLst>
                </a:gridCol>
                <a:gridCol w="2754587">
                  <a:extLst>
                    <a:ext uri="{9D8B030D-6E8A-4147-A177-3AD203B41FA5}">
                      <a16:colId xmlns:a16="http://schemas.microsoft.com/office/drawing/2014/main" val="391273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 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Simulation</a:t>
                      </a:r>
                      <a:r>
                        <a:rPr lang="en-US" baseline="0"/>
                        <a:t> Results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% 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21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Buckling Factor</a:t>
                      </a:r>
                      <a:r>
                        <a:rPr lang="en-US" baseline="0"/>
                        <a:t> of Safety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824.07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804.43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1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Pressure Drag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20.7</a:t>
                      </a:r>
                      <a:r>
                        <a:rPr lang="en-US" baseline="0"/>
                        <a:t> 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14.09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7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Friction Drag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29.62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26.84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7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Total</a:t>
                      </a:r>
                      <a:r>
                        <a:rPr lang="en-US" baseline="0"/>
                        <a:t> Drag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50.32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40.93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82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6819" y="4475284"/>
            <a:ext cx="10638692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Surface Roughness was neglected in the friction drag hand calculations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Fin Area wasn’t accounted for in the friction drag hand calculations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Drag Coefficient is typically calculated experimentally, our hand calculations for pressure drag approximate it from the nose cone geometry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20" y="337362"/>
            <a:ext cx="8534400" cy="1507067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Questions</a:t>
            </a:r>
          </a:p>
        </p:txBody>
      </p:sp>
      <p:pic>
        <p:nvPicPr>
          <p:cNvPr id="1026" name="Picture 2" descr="http://www.lolpix.com/_pics/Funny_Pictures_551/Funny_Pictures_551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827" y="1922585"/>
            <a:ext cx="3888586" cy="410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7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733A91-F958-4629-801A-3F6F1E09AD64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5" descr="PrettyRocket.PNG">
            <a:extLst>
              <a:ext uri="{FF2B5EF4-FFF2-40B4-BE49-F238E27FC236}">
                <a16:creationId xmlns:a16="http://schemas.microsoft.com/office/drawing/2014/main" id="{EE8B4377-5ACC-4CC2-AB8B-04BF3CCB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4" r="2" b="2"/>
          <a:stretch/>
        </p:blipFill>
        <p:spPr>
          <a:xfrm>
            <a:off x="705914" y="1340605"/>
            <a:ext cx="4581525" cy="3967090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4" name="TextBox 3"/>
          <p:cNvSpPr txBox="1"/>
          <p:nvPr/>
        </p:nvSpPr>
        <p:spPr>
          <a:xfrm>
            <a:off x="8423030" y="1486550"/>
            <a:ext cx="2848708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8636" y="-89980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u="sng">
                <a:solidFill>
                  <a:srgbClr val="000000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38" y="1424632"/>
            <a:ext cx="5684383" cy="308001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buFont typeface="Arial" panose="05040102010807070707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SEDS UNH is building a suborbital high powered rocket for maximum altitude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Must design rocket to withstand forces acting on it</a:t>
            </a:r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Two areas of concern are aerodynamic drag and dynamic buckling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Clr>
                <a:srgbClr val="FFFFFF"/>
              </a:buClr>
              <a:buFont typeface="Arial" panose="05040102010807070707" pitchFamily="18" charset="2"/>
              <a:buChar char="•"/>
            </a:pPr>
            <a:r>
              <a:rPr lang="en-US">
                <a:solidFill>
                  <a:srgbClr val="000000"/>
                </a:solidFill>
              </a:rPr>
              <a:t>Analysis will include the use of </a:t>
            </a:r>
            <a:r>
              <a:rPr lang="en-US" err="1">
                <a:solidFill>
                  <a:srgbClr val="000000"/>
                </a:solidFill>
              </a:rPr>
              <a:t>Solidworks</a:t>
            </a:r>
            <a:r>
              <a:rPr lang="en-US">
                <a:solidFill>
                  <a:srgbClr val="000000"/>
                </a:solidFill>
              </a:rPr>
              <a:t> and hand calculations to verify results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40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3A08C9D-A358-44E7-83B3-F2B9BD2D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44" y="643467"/>
            <a:ext cx="3195080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6513281" y="643467"/>
            <a:ext cx="37177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600" u="sng"/>
              <a:t>SYSTEM</a:t>
            </a:r>
            <a:endParaRPr lang="en-US" u="s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34E12-86AF-45C2-A8C9-DA139E5F52C3}"/>
              </a:ext>
            </a:extLst>
          </p:cNvPr>
          <p:cNvSpPr txBox="1"/>
          <p:nvPr/>
        </p:nvSpPr>
        <p:spPr>
          <a:xfrm>
            <a:off x="5736099" y="1752600"/>
            <a:ext cx="5272087" cy="46474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en-US" sz="2000"/>
              <a:t>Drag, Gravity and Thrust are the forces of concern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endParaRPr lang="en-US" sz="2000"/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en-US" sz="2000"/>
              <a:t>Two types of drag force: Pressure drag and friction drag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endParaRPr lang="en-US" sz="2000"/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en-US" sz="2000"/>
              <a:t>Pressure drag is caused by the pressure gradient over the length of the body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endParaRPr lang="en-US" sz="2000"/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en-US" sz="2000"/>
              <a:t>Friction drag is caused by the friction of a viscous fluid against a surface</a:t>
            </a:r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endParaRPr lang="en-US" sz="2000"/>
          </a:p>
          <a:p>
            <a:pPr marL="285750" indent="-285750">
              <a:buClr>
                <a:schemeClr val="bg1"/>
              </a:buClr>
              <a:buFont typeface="Arial"/>
              <a:buChar char="•"/>
            </a:pPr>
            <a:r>
              <a:rPr lang="en-US" sz="2000"/>
              <a:t>Gravity is negligible 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28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C734-71F6-4C67-811F-2966CA9A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185" y="529003"/>
            <a:ext cx="7804613" cy="862160"/>
          </a:xfrm>
        </p:spPr>
        <p:txBody>
          <a:bodyPr/>
          <a:lstStyle/>
          <a:p>
            <a:pPr algn="ctr"/>
            <a:r>
              <a:rPr lang="en-US" u="sng">
                <a:solidFill>
                  <a:srgbClr val="000000"/>
                </a:solidFill>
              </a:rPr>
              <a:t>Overall Geometry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67447-C33C-47E4-BAC5-D4A4D6BBC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8049" y="4867275"/>
            <a:ext cx="10139118" cy="13595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Thrust is applied at the top of engine column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This is where buckling would occur</a:t>
            </a:r>
          </a:p>
        </p:txBody>
      </p:sp>
      <p:pic>
        <p:nvPicPr>
          <p:cNvPr id="4" name="Picture 4" descr="FluidSim.PNG">
            <a:extLst>
              <a:ext uri="{FF2B5EF4-FFF2-40B4-BE49-F238E27FC236}">
                <a16:creationId xmlns:a16="http://schemas.microsoft.com/office/drawing/2014/main" id="{C5D21112-CAE1-4628-80B6-791E50AB4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" t="18378" r="19253" b="33513"/>
          <a:stretch/>
        </p:blipFill>
        <p:spPr>
          <a:xfrm>
            <a:off x="1570614" y="1512979"/>
            <a:ext cx="9147209" cy="31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7214A4-997B-4C95-951E-08E1B51B5AF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6545E4-AA71-49F3-8CF0-8B906BC4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53" y="1867345"/>
            <a:ext cx="1611883" cy="3884056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07A8868-805D-4C18-8A8B-4817BA9FF9B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F59EB9-1EAB-47CE-AC8B-8EFD96929F0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786ADE-071C-435B-81E3-54A82DD5D5A9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46AF6B-37AC-410E-9A0A-2F70B937A39C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EF4DD0-8A5B-40F1-88BA-ABE5ADE4D290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A5EA8C-8F33-4994-A748-233E839E4A2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EBC734-71F6-4C67-811F-2966CA9A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56" y="518636"/>
            <a:ext cx="9696463" cy="75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u="sng">
                <a:solidFill>
                  <a:srgbClr val="000000"/>
                </a:solidFill>
              </a:rPr>
              <a:t>Buckling hand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467447-C33C-47E4-BAC5-D4A4D6BBCE5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2065" y="1504856"/>
                <a:ext cx="8172482" cy="4957380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Assuming buckling will occur due to instantaneous thrust</a:t>
                </a:r>
                <a:endParaRPr lang="en-US" sz="2200"/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Need to find critical load  </a:t>
                </a: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Area: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200">
                    <a:solidFill>
                      <a:srgbClr val="000000"/>
                    </a:solidFill>
                  </a:rPr>
                  <a:t> </a:t>
                </a: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Second Moment of area: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20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Area radius of gyration: </a:t>
                </a:r>
                <a14:m>
                  <m:oMath xmlns:m="http://schemas.openxmlformats.org/officeDocument/2006/math"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2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num>
                          <m:den>
                            <m:r>
                              <a:rPr lang="en-US" sz="22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rad>
                  </m:oMath>
                </a14:m>
                <a:endParaRPr lang="en-US" sz="220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Critical Load: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</m:sSub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=354350.6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20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Factor of safety: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𝐹𝑂𝑆</m:t>
                    </m:r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𝑡h𝑟𝑢𝑠𝑡</m:t>
                            </m:r>
                          </m:sub>
                        </m:sSub>
                      </m:den>
                    </m:f>
                    <m:r>
                      <a:rPr 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=824.071</m:t>
                    </m:r>
                  </m:oMath>
                </a14:m>
                <a:endParaRPr lang="en-US" sz="220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endParaRPr lang="en-US" sz="2200">
                  <a:solidFill>
                    <a:srgbClr val="000000"/>
                  </a:solidFill>
                </a:endParaRP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r>
                  <a:rPr lang="en-US" sz="2200">
                    <a:solidFill>
                      <a:srgbClr val="000000"/>
                    </a:solidFill>
                  </a:rPr>
                  <a:t>Critical load will likely never be reached</a:t>
                </a:r>
              </a:p>
              <a:p>
                <a:pPr marL="342900" indent="-342900">
                  <a:buClr>
                    <a:srgbClr val="FFFFFF"/>
                  </a:buClr>
                  <a:buFont typeface="Arial" panose="05040102010807070707" pitchFamily="18" charset="2"/>
                  <a:buChar char="•"/>
                </a:pPr>
                <a:endParaRPr lang="en-US" sz="2100">
                  <a:solidFill>
                    <a:srgbClr val="000000"/>
                  </a:solidFill>
                </a:endParaRPr>
              </a:p>
              <a:p>
                <a:endParaRPr lang="en-US" sz="21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3467447-C33C-47E4-BAC5-D4A4D6BBC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2065" y="1504856"/>
                <a:ext cx="8172482" cy="4957380"/>
              </a:xfrm>
              <a:blipFill>
                <a:blip r:embed="rId3"/>
                <a:stretch>
                  <a:fillRect l="-298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7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9312642" cy="1503485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chemeClr val="bg1"/>
                </a:solidFill>
              </a:rPr>
              <a:t>Buckling </a:t>
            </a:r>
            <a:r>
              <a:rPr lang="en-US" sz="2800" u="sng" err="1">
                <a:solidFill>
                  <a:schemeClr val="bg1"/>
                </a:solidFill>
              </a:rPr>
              <a:t>Solidworks</a:t>
            </a:r>
            <a:r>
              <a:rPr lang="en-US" sz="2800" u="sng">
                <a:solidFill>
                  <a:schemeClr val="bg1"/>
                </a:solidFill>
              </a:rPr>
              <a:t> Simulation</a:t>
            </a:r>
            <a:br>
              <a:rPr lang="en-US" sz="2800" u="sng">
                <a:solidFill>
                  <a:schemeClr val="bg1"/>
                </a:solidFill>
              </a:rPr>
            </a:br>
            <a:r>
              <a:rPr lang="en-US" sz="2800" u="sng">
                <a:solidFill>
                  <a:schemeClr val="bg1"/>
                </a:solidFill>
              </a:rPr>
              <a:t>Constraints and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277209"/>
            <a:ext cx="6411180" cy="43925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section of the fuselage that houses the electrical systems and the recovery device was analyzed for buckling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 system can be simulated as a fixed-free tube during the instant the engine ignites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Max thrust load of 430 N from an I224-15A engine is applied at the free 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Factor of Safety = 804.43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5" descr="BucklingV3.PNG">
            <a:extLst>
              <a:ext uri="{FF2B5EF4-FFF2-40B4-BE49-F238E27FC236}">
                <a16:creationId xmlns:a16="http://schemas.microsoft.com/office/drawing/2014/main" id="{46F22DE0-4780-41AD-AA90-229A55C6A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9"/>
          <a:stretch/>
        </p:blipFill>
        <p:spPr>
          <a:xfrm>
            <a:off x="7323529" y="2028825"/>
            <a:ext cx="4634122" cy="378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0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156519"/>
            <a:ext cx="9833666" cy="840031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DRAG HAND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27539" y="1262062"/>
                <a:ext cx="11342076" cy="55959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      </a:t>
                </a:r>
                <a:r>
                  <a:rPr lang="en-US" sz="2400" i="1">
                    <a:solidFill>
                      <a:schemeClr val="bg1"/>
                    </a:solidFill>
                  </a:rPr>
                  <a:t>Pressure Drag</a:t>
                </a:r>
              </a:p>
              <a:p>
                <a:pPr marL="0" indent="0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Projected Area: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𝑏h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Drag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=.17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Max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=583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>
                    <a:solidFill>
                      <a:schemeClr val="bg1"/>
                    </a:solidFill>
                  </a:rPr>
                  <a:t>										  (Projected Area)												</a:t>
                </a:r>
              </a:p>
              <a:p>
                <a:pPr marL="0" indent="0">
                  <a:buNone/>
                </a:pPr>
                <a:r>
                  <a:rPr lang="en-US" b="0">
                    <a:solidFill>
                      <a:schemeClr val="bg1"/>
                    </a:solidFill>
                  </a:rPr>
                  <a:t>Density of air: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=1.225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Pressure drag Force: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𝑃𝐷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=20.7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b="0">
                    <a:solidFill>
                      <a:schemeClr val="bg1"/>
                    </a:solidFill>
                  </a:rPr>
                  <a:t>														  (Nose Cone Coefficient of Drag)</a:t>
                </a:r>
              </a:p>
              <a:p>
                <a:pPr marL="0" indent="0">
                  <a:buNone/>
                </a:pPr>
                <a:endParaRPr lang="en-US" b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27539" y="1262062"/>
                <a:ext cx="11342076" cy="5595938"/>
              </a:xfrm>
              <a:blipFill>
                <a:blip r:embed="rId2"/>
                <a:stretch>
                  <a:fillRect l="-591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38" y="1406768"/>
            <a:ext cx="4905182" cy="22784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33" y="4216278"/>
            <a:ext cx="22955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974" y="149469"/>
            <a:ext cx="9833666" cy="840031"/>
          </a:xfrm>
        </p:spPr>
        <p:txBody>
          <a:bodyPr/>
          <a:lstStyle/>
          <a:p>
            <a:pPr algn="ctr"/>
            <a:r>
              <a:rPr lang="en-US" u="sng">
                <a:solidFill>
                  <a:schemeClr val="bg1"/>
                </a:solidFill>
              </a:rPr>
              <a:t>DRAG HAND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1262062"/>
                <a:ext cx="11869615" cy="55959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ctr">
                  <a:buNone/>
                </a:pPr>
                <a:r>
                  <a:rPr lang="en-US" i="1">
                    <a:solidFill>
                      <a:schemeClr val="bg1"/>
                    </a:solidFill>
                  </a:rPr>
                  <a:t>      </a:t>
                </a:r>
                <a:r>
                  <a:rPr lang="en-US" sz="2600" i="1">
                    <a:solidFill>
                      <a:schemeClr val="bg1"/>
                    </a:solidFill>
                  </a:rPr>
                  <a:t>Friction</a:t>
                </a:r>
                <a:r>
                  <a:rPr lang="en-US" sz="2200" i="1">
                    <a:solidFill>
                      <a:schemeClr val="bg1"/>
                    </a:solidFill>
                  </a:rPr>
                  <a:t> </a:t>
                </a:r>
                <a:r>
                  <a:rPr lang="en-US" sz="2600" i="1">
                    <a:solidFill>
                      <a:schemeClr val="bg1"/>
                    </a:solidFill>
                  </a:rPr>
                  <a:t>Drag</a:t>
                </a:r>
              </a:p>
              <a:p>
                <a:pPr marL="0" indent="0" algn="ctr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Effective Area: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𝑟h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Reynolds Number: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=22,249,115.97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Friction Coefficient: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.427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.407)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2.64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=.00256</m:t>
                    </m:r>
                  </m:oMath>
                </a14:m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									Max velocity: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=583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b="0">
                    <a:solidFill>
                      <a:schemeClr val="bg1"/>
                    </a:solidFill>
                  </a:rPr>
                  <a:t>																					</a:t>
                </a:r>
              </a:p>
              <a:p>
                <a:pPr marL="0" indent="0" algn="ctr">
                  <a:buNone/>
                </a:pPr>
                <a:r>
                  <a:rPr lang="en-US" b="0">
                    <a:solidFill>
                      <a:schemeClr val="bg1"/>
                    </a:solidFill>
                  </a:rPr>
                  <a:t>Density of air: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=1.225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b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>
                    <a:solidFill>
                      <a:schemeClr val="bg1"/>
                    </a:solidFill>
                  </a:rPr>
                  <a:t>Force of friction Drag: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𝐹𝐷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=29.62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0">
                    <a:solidFill>
                      <a:schemeClr val="bg1"/>
                    </a:solidFill>
                  </a:rPr>
                  <a:t>														</a:t>
                </a: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1262062"/>
                <a:ext cx="11869615" cy="5595938"/>
              </a:xfrm>
              <a:blipFill>
                <a:blip r:embed="rId2"/>
                <a:stretch>
                  <a:fillRect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4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3E04-E1C2-40AC-ABBA-4A77A5C2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23900"/>
            <a:ext cx="10630777" cy="1508125"/>
          </a:xfrm>
        </p:spPr>
        <p:txBody>
          <a:bodyPr/>
          <a:lstStyle/>
          <a:p>
            <a:r>
              <a:rPr lang="en-US" u="sng">
                <a:solidFill>
                  <a:schemeClr val="bg1"/>
                </a:solidFill>
              </a:rPr>
              <a:t>Fluid Flow </a:t>
            </a:r>
            <a:r>
              <a:rPr lang="en-US" u="sng" err="1">
                <a:solidFill>
                  <a:schemeClr val="bg1"/>
                </a:solidFill>
              </a:rPr>
              <a:t>Solidworks</a:t>
            </a:r>
            <a:r>
              <a:rPr lang="en-US" u="sng">
                <a:solidFill>
                  <a:schemeClr val="bg1"/>
                </a:solidFill>
              </a:rPr>
              <a:t> Simulation Constraints and 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E400-B8AA-48A6-9FDF-116CF16E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2232025"/>
            <a:ext cx="11031091" cy="3614738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External flow simulation around a CAD model of our Conical Mk1 rocket design</a:t>
            </a:r>
          </a:p>
          <a:p>
            <a:pPr lvl="1">
              <a:lnSpc>
                <a:spcPct val="2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Excluded internal space and cavities without flow conditions</a:t>
            </a:r>
          </a:p>
          <a:p>
            <a:pPr>
              <a:lnSpc>
                <a:spcPct val="20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STP conditions were assumed: 101.3 </a:t>
            </a:r>
            <a:r>
              <a:rPr lang="en-US" err="1">
                <a:solidFill>
                  <a:srgbClr val="000000"/>
                </a:solidFill>
              </a:rPr>
              <a:t>KPa</a:t>
            </a:r>
            <a:r>
              <a:rPr lang="en-US">
                <a:solidFill>
                  <a:srgbClr val="000000"/>
                </a:solidFill>
              </a:rPr>
              <a:t>, 1.225 kg/m^3, .1% turbulence intensity</a:t>
            </a:r>
          </a:p>
          <a:p>
            <a:pPr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A steady state analysis was performed at an estimated max free stream wind velocity of 583 m/s to determine the maximum drag forces</a:t>
            </a:r>
          </a:p>
        </p:txBody>
      </p:sp>
    </p:spTree>
    <p:extLst>
      <p:ext uri="{BB962C8B-B14F-4D97-AF65-F5344CB8AC3E}">
        <p14:creationId xmlns:p14="http://schemas.microsoft.com/office/powerpoint/2010/main" val="40370783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Slice</vt:lpstr>
      <vt:lpstr>ME 777 Final Project Rocket ANALYSIS SEDS</vt:lpstr>
      <vt:lpstr>Background</vt:lpstr>
      <vt:lpstr>PowerPoint Presentation</vt:lpstr>
      <vt:lpstr>Overall Geometry</vt:lpstr>
      <vt:lpstr>Buckling hand calculations</vt:lpstr>
      <vt:lpstr>Buckling Solidworks Simulation Constraints and Loads</vt:lpstr>
      <vt:lpstr>PowerPoint Presentation</vt:lpstr>
      <vt:lpstr>PowerPoint Presentation</vt:lpstr>
      <vt:lpstr>Fluid Flow Solidworks Simulation Constraints and loads</vt:lpstr>
      <vt:lpstr>PowerPoint Presentation</vt:lpstr>
      <vt:lpstr>PowerPoint Presentation</vt:lpstr>
      <vt:lpstr>Mesh Convergence</vt:lpstr>
      <vt:lpstr>Simulations vs hand calculations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777 Final Project Rocket ANALYSIS SEDS</dc:title>
  <cp:revision>1</cp:revision>
  <dcterms:modified xsi:type="dcterms:W3CDTF">2017-12-13T16:58:14Z</dcterms:modified>
</cp:coreProperties>
</file>