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8158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2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5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91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4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8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4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1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7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3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E9C9D3C-2E1B-40C5-BB00-F27E5A8000B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990367C-DFCD-490C-BF97-A7B0F19B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B144-06B3-4372-B9F9-FA306CD5F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 Vision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7AE7F-ECCB-4048-83E3-3D8EF5E9C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journey</a:t>
            </a:r>
          </a:p>
        </p:txBody>
      </p:sp>
    </p:spTree>
    <p:extLst>
      <p:ext uri="{BB962C8B-B14F-4D97-AF65-F5344CB8AC3E}">
        <p14:creationId xmlns:p14="http://schemas.microsoft.com/office/powerpoint/2010/main" val="338448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D267E-F207-4472-8694-B957B6B8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758952"/>
            <a:ext cx="5075617" cy="18523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Build Space Better</a:t>
            </a:r>
          </a:p>
        </p:txBody>
      </p:sp>
      <p:pic>
        <p:nvPicPr>
          <p:cNvPr id="1029" name="Picture 2" descr="wireframe">
            <a:extLst>
              <a:ext uri="{FF2B5EF4-FFF2-40B4-BE49-F238E27FC236}">
                <a16:creationId xmlns:a16="http://schemas.microsoft.com/office/drawing/2014/main" id="{27CBF42B-314E-4729-A8C6-A755021F76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83" y="647190"/>
            <a:ext cx="5151817" cy="555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E5F84E-204E-4186-B292-5D67317E4A45}"/>
              </a:ext>
            </a:extLst>
          </p:cNvPr>
          <p:cNvSpPr txBox="1"/>
          <p:nvPr/>
        </p:nvSpPr>
        <p:spPr>
          <a:xfrm>
            <a:off x="6427177" y="3903785"/>
            <a:ext cx="426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Through collaboration we can achieve greater heights, improve on past accomplishments, and shape the future of space exploration.</a:t>
            </a:r>
          </a:p>
        </p:txBody>
      </p:sp>
    </p:spTree>
    <p:extLst>
      <p:ext uri="{BB962C8B-B14F-4D97-AF65-F5344CB8AC3E}">
        <p14:creationId xmlns:p14="http://schemas.microsoft.com/office/powerpoint/2010/main" val="135676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4A8B-5E95-4064-A60A-B8179CA6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3973-2B38-4A41-A4F4-9A3C02A14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1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99B4-6752-4A17-B866-273F1DA4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3368-0041-4052-848A-9DD5240BA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6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E894-E2BB-49BD-A9DD-8F19E4FE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F0A2A-6C4F-4E90-926A-A85F4662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aseline="30000" dirty="0">
                <a:latin typeface="+mj-lt"/>
                <a:ea typeface="Adobe Song Std L" panose="02020300000000000000" pitchFamily="18" charset="-128"/>
              </a:rPr>
              <a:t>The conference runs November 1st – 3rd</a:t>
            </a:r>
            <a:endParaRPr lang="en-US" sz="5400" baseline="30000" dirty="0">
              <a:latin typeface="Adobe Song Std L" panose="02020300000000000000" pitchFamily="18" charset="-128"/>
              <a:ea typeface="Adobe Song Std L" panose="02020300000000000000" pitchFamily="18" charset="-128"/>
            </a:endParaRPr>
          </a:p>
          <a:p>
            <a:r>
              <a:rPr lang="en-US" sz="5400" baseline="30000" dirty="0">
                <a:latin typeface="+mj-lt"/>
                <a:ea typeface="Adobe Song Std L" panose="02020300000000000000" pitchFamily="18" charset="-128"/>
              </a:rPr>
              <a:t>We would be leaving from Boston the morning of the 1st, and Thursday and flying back on Sunday</a:t>
            </a:r>
          </a:p>
        </p:txBody>
      </p:sp>
    </p:spTree>
    <p:extLst>
      <p:ext uri="{BB962C8B-B14F-4D97-AF65-F5344CB8AC3E}">
        <p14:creationId xmlns:p14="http://schemas.microsoft.com/office/powerpoint/2010/main" val="39829489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Adobe Song Std L</vt:lpstr>
      <vt:lpstr>Arial</vt:lpstr>
      <vt:lpstr>Century Schoolbook</vt:lpstr>
      <vt:lpstr>Wingdings 2</vt:lpstr>
      <vt:lpstr>View</vt:lpstr>
      <vt:lpstr>Space Vision 2018</vt:lpstr>
      <vt:lpstr>Build Space Better</vt:lpstr>
      <vt:lpstr>What is it?</vt:lpstr>
      <vt:lpstr>Where is it?</vt:lpstr>
      <vt:lpstr>When is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Vision 2018</dc:title>
  <dc:creator>Thyne, Ross D</dc:creator>
  <cp:lastModifiedBy>Thyne, Ross D</cp:lastModifiedBy>
  <cp:revision>2</cp:revision>
  <dcterms:created xsi:type="dcterms:W3CDTF">2018-10-03T22:51:43Z</dcterms:created>
  <dcterms:modified xsi:type="dcterms:W3CDTF">2018-10-03T23:01:41Z</dcterms:modified>
</cp:coreProperties>
</file>