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Non-monetary donations will be estimated for their worth/expected worth in the future to the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is mostly a team-based competition (explained later).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Contest will end October 14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$5,000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445" y="151946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0 out of 5</a:t>
            </a:r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$8,000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a full-body Chicken Suit the day before we leave to SpaceVision and during all travel (car, TSA, and airplane)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2 out of 5</a:t>
            </a:r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$15,000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color</a:t>
            </a:r>
          </a:p>
          <a:p>
            <a:endParaRPr lang="en-US" sz="3200" dirty="0"/>
          </a:p>
          <a:p>
            <a:r>
              <a:rPr lang="en-US" sz="3200" dirty="0"/>
              <a:t>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3 out of 5</a:t>
            </a:r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$25,000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in secret (lower 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5 out of 5</a:t>
            </a:r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</a:t>
            </a:r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$30,000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 will do everything from above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6 out of 5</a:t>
            </a:r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Richest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sho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If 21 - all expenses paid bar night from Charlie</a:t>
            </a:r>
            <a:br>
              <a:rPr lang="en-US" dirty="0"/>
            </a:br>
            <a:r>
              <a:rPr lang="en-US" dirty="0"/>
              <a:t>If not - I will buy liquor for you up to 30 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 will remember what you did and will owe you one (1 Nitschelm buck)</a:t>
            </a:r>
          </a:p>
        </p:txBody>
      </p: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2659</TotalTime>
  <Words>320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Charlie Nitschelm</cp:lastModifiedBy>
  <cp:revision>45</cp:revision>
  <dcterms:created xsi:type="dcterms:W3CDTF">2019-04-03T21:17:49Z</dcterms:created>
  <dcterms:modified xsi:type="dcterms:W3CDTF">2019-09-09T23:01:18Z</dcterms:modified>
</cp:coreProperties>
</file>