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8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AA3BF-E40C-43A7-BAE8-11B32364A530}" type="datetimeFigureOut">
              <a:rPr lang="en-US" smtClean="0"/>
              <a:t>2/14/2020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A5E4B-7189-4FE9-9F0B-93EA793B69BB}" type="slidenum">
              <a:rPr lang="en-US" smtClean="0"/>
              <a:t>‹#›</a:t>
            </a:fld>
            <a:endParaRPr lang="en-US"/>
          </a:p>
        </p:txBody>
      </p:sp>
    </p:spTree>
    <p:extLst>
      <p:ext uri="{BB962C8B-B14F-4D97-AF65-F5344CB8AC3E}">
        <p14:creationId xmlns:p14="http://schemas.microsoft.com/office/powerpoint/2010/main" val="466677018"/>
      </p:ext>
    </p:extLst>
  </p:cSld>
  <p:clrMap bg1="lt1" tx1="dk1" bg2="lt2" tx2="dk2" accent1="accent1" accent2="accent2" accent3="accent3" accent4="accent4" accent5="accent5" accent6="accent6" hlink="hlink" folHlink="folHlink"/>
  <p:notesStyle>
    <a:lvl1pPr marL="0" algn="l" defTabSz="1114379" rtl="0" eaLnBrk="1" latinLnBrk="0" hangingPunct="1">
      <a:defRPr sz="1462" kern="1200">
        <a:solidFill>
          <a:schemeClr val="tx1"/>
        </a:solidFill>
        <a:latin typeface="+mn-lt"/>
        <a:ea typeface="+mn-ea"/>
        <a:cs typeface="+mn-cs"/>
      </a:defRPr>
    </a:lvl1pPr>
    <a:lvl2pPr marL="557190" algn="l" defTabSz="1114379" rtl="0" eaLnBrk="1" latinLnBrk="0" hangingPunct="1">
      <a:defRPr sz="1462" kern="1200">
        <a:solidFill>
          <a:schemeClr val="tx1"/>
        </a:solidFill>
        <a:latin typeface="+mn-lt"/>
        <a:ea typeface="+mn-ea"/>
        <a:cs typeface="+mn-cs"/>
      </a:defRPr>
    </a:lvl2pPr>
    <a:lvl3pPr marL="1114379" algn="l" defTabSz="1114379" rtl="0" eaLnBrk="1" latinLnBrk="0" hangingPunct="1">
      <a:defRPr sz="1462" kern="1200">
        <a:solidFill>
          <a:schemeClr val="tx1"/>
        </a:solidFill>
        <a:latin typeface="+mn-lt"/>
        <a:ea typeface="+mn-ea"/>
        <a:cs typeface="+mn-cs"/>
      </a:defRPr>
    </a:lvl3pPr>
    <a:lvl4pPr marL="1671569" algn="l" defTabSz="1114379" rtl="0" eaLnBrk="1" latinLnBrk="0" hangingPunct="1">
      <a:defRPr sz="1462" kern="1200">
        <a:solidFill>
          <a:schemeClr val="tx1"/>
        </a:solidFill>
        <a:latin typeface="+mn-lt"/>
        <a:ea typeface="+mn-ea"/>
        <a:cs typeface="+mn-cs"/>
      </a:defRPr>
    </a:lvl4pPr>
    <a:lvl5pPr marL="2228759" algn="l" defTabSz="1114379" rtl="0" eaLnBrk="1" latinLnBrk="0" hangingPunct="1">
      <a:defRPr sz="1462" kern="1200">
        <a:solidFill>
          <a:schemeClr val="tx1"/>
        </a:solidFill>
        <a:latin typeface="+mn-lt"/>
        <a:ea typeface="+mn-ea"/>
        <a:cs typeface="+mn-cs"/>
      </a:defRPr>
    </a:lvl5pPr>
    <a:lvl6pPr marL="2785948" algn="l" defTabSz="1114379" rtl="0" eaLnBrk="1" latinLnBrk="0" hangingPunct="1">
      <a:defRPr sz="1462" kern="1200">
        <a:solidFill>
          <a:schemeClr val="tx1"/>
        </a:solidFill>
        <a:latin typeface="+mn-lt"/>
        <a:ea typeface="+mn-ea"/>
        <a:cs typeface="+mn-cs"/>
      </a:defRPr>
    </a:lvl6pPr>
    <a:lvl7pPr marL="3343138" algn="l" defTabSz="1114379" rtl="0" eaLnBrk="1" latinLnBrk="0" hangingPunct="1">
      <a:defRPr sz="1462" kern="1200">
        <a:solidFill>
          <a:schemeClr val="tx1"/>
        </a:solidFill>
        <a:latin typeface="+mn-lt"/>
        <a:ea typeface="+mn-ea"/>
        <a:cs typeface="+mn-cs"/>
      </a:defRPr>
    </a:lvl7pPr>
    <a:lvl8pPr marL="3900327" algn="l" defTabSz="1114379" rtl="0" eaLnBrk="1" latinLnBrk="0" hangingPunct="1">
      <a:defRPr sz="1462" kern="1200">
        <a:solidFill>
          <a:schemeClr val="tx1"/>
        </a:solidFill>
        <a:latin typeface="+mn-lt"/>
        <a:ea typeface="+mn-ea"/>
        <a:cs typeface="+mn-cs"/>
      </a:defRPr>
    </a:lvl8pPr>
    <a:lvl9pPr marL="4457517" algn="l" defTabSz="1114379" rtl="0" eaLnBrk="1" latinLnBrk="0" hangingPunct="1">
      <a:defRPr sz="14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3A5E4B-7189-4FE9-9F0B-93EA793B69BB}" type="slidenum">
              <a:rPr lang="en-US" smtClean="0"/>
              <a:t>1</a:t>
            </a:fld>
            <a:endParaRPr lang="en-US"/>
          </a:p>
        </p:txBody>
      </p:sp>
    </p:spTree>
    <p:extLst>
      <p:ext uri="{BB962C8B-B14F-4D97-AF65-F5344CB8AC3E}">
        <p14:creationId xmlns:p14="http://schemas.microsoft.com/office/powerpoint/2010/main" val="119101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AEF957-1A69-4585-B48B-328B24F39480}"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29989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AEF957-1A69-4585-B48B-328B24F39480}"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92925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AEF957-1A69-4585-B48B-328B24F39480}"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301548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AEF957-1A69-4585-B48B-328B24F39480}"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313510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AEF957-1A69-4585-B48B-328B24F39480}"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368990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AEF957-1A69-4585-B48B-328B24F39480}"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30527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AEF957-1A69-4585-B48B-328B24F39480}"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175064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AEF957-1A69-4585-B48B-328B24F39480}" type="datetimeFigureOut">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20919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EF957-1A69-4585-B48B-328B24F39480}" type="datetimeFigureOut">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65157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79AEF957-1A69-4585-B48B-328B24F39480}"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13019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79AEF957-1A69-4585-B48B-328B24F39480}"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150483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79AEF957-1A69-4585-B48B-328B24F39480}" type="datetimeFigureOut">
              <a:rPr lang="en-US" smtClean="0"/>
              <a:t>2/14/2020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2B511A59-0733-451A-AE4C-BFEB6802CC33}" type="slidenum">
              <a:rPr lang="en-US" smtClean="0"/>
              <a:t>‹#›</a:t>
            </a:fld>
            <a:endParaRPr lang="en-US"/>
          </a:p>
        </p:txBody>
      </p:sp>
    </p:spTree>
    <p:extLst>
      <p:ext uri="{BB962C8B-B14F-4D97-AF65-F5344CB8AC3E}">
        <p14:creationId xmlns:p14="http://schemas.microsoft.com/office/powerpoint/2010/main" val="2091746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unhseds.org/" TargetMode="External"/><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4111" y="-2931"/>
            <a:ext cx="4870174" cy="1461052"/>
          </a:xfrm>
          <a:prstGeom prst="rect">
            <a:avLst/>
          </a:prstGeom>
          <a:noFill/>
        </p:spPr>
        <p:txBody>
          <a:bodyPr wrap="square" rtlCol="0">
            <a:spAutoFit/>
          </a:bodyPr>
          <a:lstStyle/>
          <a:p>
            <a:r>
              <a:rPr lang="en-US" sz="8800" dirty="0"/>
              <a:t>UNH </a:t>
            </a:r>
            <a:r>
              <a:rPr lang="en-US" sz="8800" dirty="0">
                <a:solidFill>
                  <a:srgbClr val="FF0000"/>
                </a:solidFill>
              </a:rPr>
              <a:t>SEDS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1412" y="284538"/>
            <a:ext cx="2358086" cy="886113"/>
          </a:xfrm>
          <a:prstGeom prst="rect">
            <a:avLst/>
          </a:prstGeom>
        </p:spPr>
      </p:pic>
      <p:sp>
        <p:nvSpPr>
          <p:cNvPr id="6" name="Rectangle 5"/>
          <p:cNvSpPr/>
          <p:nvPr/>
        </p:nvSpPr>
        <p:spPr>
          <a:xfrm>
            <a:off x="2147930" y="1151174"/>
            <a:ext cx="5762536" cy="769441"/>
          </a:xfrm>
          <a:prstGeom prst="rect">
            <a:avLst/>
          </a:prstGeom>
        </p:spPr>
        <p:txBody>
          <a:bodyPr wrap="square">
            <a:spAutoFit/>
          </a:bodyPr>
          <a:lstStyle/>
          <a:p>
            <a:r>
              <a:rPr lang="en-US" sz="4400" dirty="0"/>
              <a:t>The Hungriest Engineers</a:t>
            </a: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6331" t="13822" r="5308" b="17210"/>
          <a:stretch/>
        </p:blipFill>
        <p:spPr>
          <a:xfrm>
            <a:off x="299252" y="235607"/>
            <a:ext cx="1848678" cy="983974"/>
          </a:xfrm>
          <a:prstGeom prst="rect">
            <a:avLst/>
          </a:prstGeom>
        </p:spPr>
      </p:pic>
      <p:sp>
        <p:nvSpPr>
          <p:cNvPr id="10" name="TextBox 9"/>
          <p:cNvSpPr txBox="1"/>
          <p:nvPr/>
        </p:nvSpPr>
        <p:spPr>
          <a:xfrm>
            <a:off x="665333" y="4449660"/>
            <a:ext cx="2203691" cy="461665"/>
          </a:xfrm>
          <a:prstGeom prst="rect">
            <a:avLst/>
          </a:prstGeom>
          <a:noFill/>
        </p:spPr>
        <p:txBody>
          <a:bodyPr wrap="square" rtlCol="0">
            <a:spAutoFit/>
          </a:bodyPr>
          <a:lstStyle/>
          <a:p>
            <a:pPr algn="ctr"/>
            <a:r>
              <a:rPr lang="en-US" sz="2400" dirty="0"/>
              <a:t>Cornelis Plomp</a:t>
            </a:r>
          </a:p>
        </p:txBody>
      </p:sp>
      <p:sp>
        <p:nvSpPr>
          <p:cNvPr id="11" name="TextBox 10"/>
          <p:cNvSpPr txBox="1"/>
          <p:nvPr/>
        </p:nvSpPr>
        <p:spPr>
          <a:xfrm>
            <a:off x="8001000" y="1219581"/>
            <a:ext cx="1758144" cy="646331"/>
          </a:xfrm>
          <a:prstGeom prst="rect">
            <a:avLst/>
          </a:prstGeom>
          <a:noFill/>
        </p:spPr>
        <p:txBody>
          <a:bodyPr wrap="square" rtlCol="0">
            <a:spAutoFit/>
          </a:bodyPr>
          <a:lstStyle/>
          <a:p>
            <a:r>
              <a:rPr lang="en-US" dirty="0"/>
              <a:t>Spring 2020 [February]</a:t>
            </a:r>
          </a:p>
        </p:txBody>
      </p:sp>
      <p:sp>
        <p:nvSpPr>
          <p:cNvPr id="13" name="TextBox 12"/>
          <p:cNvSpPr txBox="1"/>
          <p:nvPr/>
        </p:nvSpPr>
        <p:spPr>
          <a:xfrm>
            <a:off x="3895485" y="4449660"/>
            <a:ext cx="2267423" cy="461665"/>
          </a:xfrm>
          <a:prstGeom prst="rect">
            <a:avLst/>
          </a:prstGeom>
          <a:noFill/>
        </p:spPr>
        <p:txBody>
          <a:bodyPr wrap="square" rtlCol="0">
            <a:spAutoFit/>
          </a:bodyPr>
          <a:lstStyle/>
          <a:p>
            <a:pPr algn="ctr"/>
            <a:r>
              <a:rPr lang="en-US" sz="2400" dirty="0">
                <a:solidFill>
                  <a:srgbClr val="FF0000"/>
                </a:solidFill>
              </a:rPr>
              <a:t>Alice Wade</a:t>
            </a:r>
          </a:p>
        </p:txBody>
      </p:sp>
      <p:sp>
        <p:nvSpPr>
          <p:cNvPr id="14" name="TextBox 13"/>
          <p:cNvSpPr txBox="1"/>
          <p:nvPr/>
        </p:nvSpPr>
        <p:spPr>
          <a:xfrm>
            <a:off x="7297629" y="4449659"/>
            <a:ext cx="2095438" cy="461665"/>
          </a:xfrm>
          <a:prstGeom prst="rect">
            <a:avLst/>
          </a:prstGeom>
          <a:noFill/>
        </p:spPr>
        <p:txBody>
          <a:bodyPr wrap="square" rtlCol="0">
            <a:spAutoFit/>
          </a:bodyPr>
          <a:lstStyle/>
          <a:p>
            <a:pPr algn="ctr"/>
            <a:r>
              <a:rPr lang="en-US" sz="2400" dirty="0"/>
              <a:t>Jacob Harrison</a:t>
            </a:r>
          </a:p>
        </p:txBody>
      </p:sp>
      <p:pic>
        <p:nvPicPr>
          <p:cNvPr id="1026" name="Picture 2" descr="Profile photo for Cornelis">
            <a:extLst>
              <a:ext uri="{FF2B5EF4-FFF2-40B4-BE49-F238E27FC236}">
                <a16:creationId xmlns:a16="http://schemas.microsoft.com/office/drawing/2014/main" id="{08BA994A-76C0-4E50-BC10-42D449003A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568" y="2058203"/>
            <a:ext cx="2391456" cy="23914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Alice Wade">
            <a:extLst>
              <a:ext uri="{FF2B5EF4-FFF2-40B4-BE49-F238E27FC236}">
                <a16:creationId xmlns:a16="http://schemas.microsoft.com/office/drawing/2014/main" id="{743BCDE3-ECBC-43D5-9EBC-FB133D5F2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469" y="2058203"/>
            <a:ext cx="2391457" cy="23914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4CF983-731F-4D31-957F-7242D4C5127F}"/>
              </a:ext>
            </a:extLst>
          </p:cNvPr>
          <p:cNvSpPr txBox="1"/>
          <p:nvPr/>
        </p:nvSpPr>
        <p:spPr>
          <a:xfrm>
            <a:off x="299252" y="5206194"/>
            <a:ext cx="2795640" cy="1815882"/>
          </a:xfrm>
          <a:prstGeom prst="rect">
            <a:avLst/>
          </a:prstGeom>
          <a:noFill/>
        </p:spPr>
        <p:txBody>
          <a:bodyPr wrap="square" rtlCol="0">
            <a:spAutoFit/>
          </a:bodyPr>
          <a:lstStyle/>
          <a:p>
            <a:pPr algn="ctr"/>
            <a:r>
              <a:rPr lang="en-US" sz="1600" dirty="0"/>
              <a:t>As part of the Frame team, Cornelis has done incredible and thorough work on the rocket frame. Ensuring that each of his parts is tested and proven through calculations and SOLIDWORK FEA. </a:t>
            </a:r>
          </a:p>
        </p:txBody>
      </p:sp>
      <p:pic>
        <p:nvPicPr>
          <p:cNvPr id="16" name="Picture 15" descr="A person wearing glasses and smiling at the camera&#10;&#10;Description automatically generated">
            <a:extLst>
              <a:ext uri="{FF2B5EF4-FFF2-40B4-BE49-F238E27FC236}">
                <a16:creationId xmlns:a16="http://schemas.microsoft.com/office/drawing/2014/main" id="{F2C6EB2F-6924-47FD-8246-AFD3CD7E49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89369" y="2058202"/>
            <a:ext cx="2391463" cy="2391463"/>
          </a:xfrm>
          <a:prstGeom prst="rect">
            <a:avLst/>
          </a:prstGeom>
        </p:spPr>
      </p:pic>
      <p:sp>
        <p:nvSpPr>
          <p:cNvPr id="22" name="TextBox 21">
            <a:extLst>
              <a:ext uri="{FF2B5EF4-FFF2-40B4-BE49-F238E27FC236}">
                <a16:creationId xmlns:a16="http://schemas.microsoft.com/office/drawing/2014/main" id="{0ACF4D93-3CFE-46FA-B262-D70687E31BF6}"/>
              </a:ext>
            </a:extLst>
          </p:cNvPr>
          <p:cNvSpPr txBox="1"/>
          <p:nvPr/>
        </p:nvSpPr>
        <p:spPr>
          <a:xfrm>
            <a:off x="3574149" y="5083083"/>
            <a:ext cx="2910093" cy="2062103"/>
          </a:xfrm>
          <a:prstGeom prst="rect">
            <a:avLst/>
          </a:prstGeom>
          <a:noFill/>
        </p:spPr>
        <p:txBody>
          <a:bodyPr wrap="square" rtlCol="0">
            <a:spAutoFit/>
          </a:bodyPr>
          <a:lstStyle/>
          <a:p>
            <a:pPr algn="ctr"/>
            <a:r>
              <a:rPr lang="en-US" sz="1600" dirty="0"/>
              <a:t>Alice has been a superstar since the first day that she joined SEDS. Her dedication to Frame, Finance, and the organization has been outstanding. Check out our amazing website </a:t>
            </a:r>
            <a:r>
              <a:rPr lang="en-US" sz="1600" dirty="0">
                <a:hlinkClick r:id="rId8"/>
              </a:rPr>
              <a:t>https://unhseds.org/</a:t>
            </a:r>
            <a:r>
              <a:rPr lang="en-US" sz="1600" dirty="0"/>
              <a:t> curtesy of this hungry engineer!</a:t>
            </a:r>
          </a:p>
        </p:txBody>
      </p:sp>
      <p:sp>
        <p:nvSpPr>
          <p:cNvPr id="23" name="TextBox 22">
            <a:extLst>
              <a:ext uri="{FF2B5EF4-FFF2-40B4-BE49-F238E27FC236}">
                <a16:creationId xmlns:a16="http://schemas.microsoft.com/office/drawing/2014/main" id="{FD6F36B3-6D1B-4CC4-9CB3-CACACAAB3AC1}"/>
              </a:ext>
            </a:extLst>
          </p:cNvPr>
          <p:cNvSpPr txBox="1"/>
          <p:nvPr/>
        </p:nvSpPr>
        <p:spPr>
          <a:xfrm>
            <a:off x="6947528" y="5206193"/>
            <a:ext cx="2795640" cy="1815882"/>
          </a:xfrm>
          <a:prstGeom prst="rect">
            <a:avLst/>
          </a:prstGeom>
          <a:noFill/>
        </p:spPr>
        <p:txBody>
          <a:bodyPr wrap="square" rtlCol="0">
            <a:spAutoFit/>
          </a:bodyPr>
          <a:lstStyle/>
          <a:p>
            <a:pPr algn="ctr"/>
            <a:r>
              <a:rPr lang="en-US" sz="1600" dirty="0"/>
              <a:t>As part of the Avionics team, Jacob has worked like crazy to put together our launch and control box. Writing code and testing, Jacob has been key to the first cold fire test and all our Raspberry pi projects. </a:t>
            </a:r>
          </a:p>
        </p:txBody>
      </p:sp>
    </p:spTree>
    <p:extLst>
      <p:ext uri="{BB962C8B-B14F-4D97-AF65-F5344CB8AC3E}">
        <p14:creationId xmlns:p14="http://schemas.microsoft.com/office/powerpoint/2010/main" val="1165285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140</Words>
  <Application>Microsoft Office PowerPoint</Application>
  <PresentationFormat>Custom</PresentationFormat>
  <Paragraphs>10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Nitschelm, Charlie J</dc:creator>
  <cp:lastModifiedBy>Wade, Alice C</cp:lastModifiedBy>
  <cp:revision>8</cp:revision>
  <dcterms:created xsi:type="dcterms:W3CDTF">2019-08-26T20:46:17Z</dcterms:created>
  <dcterms:modified xsi:type="dcterms:W3CDTF">2020-02-14T23:10:26Z</dcterms:modified>
</cp:coreProperties>
</file>