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75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AA3BF-E40C-43A7-BAE8-11B32364A530}" type="datetimeFigureOut">
              <a:rPr lang="en-US" smtClean="0"/>
              <a:t>8/26/2019</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A5E4B-7189-4FE9-9F0B-93EA793B69BB}" type="slidenum">
              <a:rPr lang="en-US" smtClean="0"/>
              <a:t>‹#›</a:t>
            </a:fld>
            <a:endParaRPr lang="en-US"/>
          </a:p>
        </p:txBody>
      </p:sp>
    </p:spTree>
    <p:extLst>
      <p:ext uri="{BB962C8B-B14F-4D97-AF65-F5344CB8AC3E}">
        <p14:creationId xmlns:p14="http://schemas.microsoft.com/office/powerpoint/2010/main" val="466677018"/>
      </p:ext>
    </p:extLst>
  </p:cSld>
  <p:clrMap bg1="lt1" tx1="dk1" bg2="lt2" tx2="dk2" accent1="accent1" accent2="accent2" accent3="accent3" accent4="accent4" accent5="accent5" accent6="accent6" hlink="hlink" folHlink="folHlink"/>
  <p:notesStyle>
    <a:lvl1pPr marL="0" algn="l" defTabSz="1114379" rtl="0" eaLnBrk="1" latinLnBrk="0" hangingPunct="1">
      <a:defRPr sz="1462" kern="1200">
        <a:solidFill>
          <a:schemeClr val="tx1"/>
        </a:solidFill>
        <a:latin typeface="+mn-lt"/>
        <a:ea typeface="+mn-ea"/>
        <a:cs typeface="+mn-cs"/>
      </a:defRPr>
    </a:lvl1pPr>
    <a:lvl2pPr marL="557190" algn="l" defTabSz="1114379" rtl="0" eaLnBrk="1" latinLnBrk="0" hangingPunct="1">
      <a:defRPr sz="1462" kern="1200">
        <a:solidFill>
          <a:schemeClr val="tx1"/>
        </a:solidFill>
        <a:latin typeface="+mn-lt"/>
        <a:ea typeface="+mn-ea"/>
        <a:cs typeface="+mn-cs"/>
      </a:defRPr>
    </a:lvl2pPr>
    <a:lvl3pPr marL="1114379" algn="l" defTabSz="1114379" rtl="0" eaLnBrk="1" latinLnBrk="0" hangingPunct="1">
      <a:defRPr sz="1462" kern="1200">
        <a:solidFill>
          <a:schemeClr val="tx1"/>
        </a:solidFill>
        <a:latin typeface="+mn-lt"/>
        <a:ea typeface="+mn-ea"/>
        <a:cs typeface="+mn-cs"/>
      </a:defRPr>
    </a:lvl3pPr>
    <a:lvl4pPr marL="1671569" algn="l" defTabSz="1114379" rtl="0" eaLnBrk="1" latinLnBrk="0" hangingPunct="1">
      <a:defRPr sz="1462" kern="1200">
        <a:solidFill>
          <a:schemeClr val="tx1"/>
        </a:solidFill>
        <a:latin typeface="+mn-lt"/>
        <a:ea typeface="+mn-ea"/>
        <a:cs typeface="+mn-cs"/>
      </a:defRPr>
    </a:lvl4pPr>
    <a:lvl5pPr marL="2228759" algn="l" defTabSz="1114379" rtl="0" eaLnBrk="1" latinLnBrk="0" hangingPunct="1">
      <a:defRPr sz="1462" kern="1200">
        <a:solidFill>
          <a:schemeClr val="tx1"/>
        </a:solidFill>
        <a:latin typeface="+mn-lt"/>
        <a:ea typeface="+mn-ea"/>
        <a:cs typeface="+mn-cs"/>
      </a:defRPr>
    </a:lvl5pPr>
    <a:lvl6pPr marL="2785948" algn="l" defTabSz="1114379" rtl="0" eaLnBrk="1" latinLnBrk="0" hangingPunct="1">
      <a:defRPr sz="1462" kern="1200">
        <a:solidFill>
          <a:schemeClr val="tx1"/>
        </a:solidFill>
        <a:latin typeface="+mn-lt"/>
        <a:ea typeface="+mn-ea"/>
        <a:cs typeface="+mn-cs"/>
      </a:defRPr>
    </a:lvl6pPr>
    <a:lvl7pPr marL="3343138" algn="l" defTabSz="1114379" rtl="0" eaLnBrk="1" latinLnBrk="0" hangingPunct="1">
      <a:defRPr sz="1462" kern="1200">
        <a:solidFill>
          <a:schemeClr val="tx1"/>
        </a:solidFill>
        <a:latin typeface="+mn-lt"/>
        <a:ea typeface="+mn-ea"/>
        <a:cs typeface="+mn-cs"/>
      </a:defRPr>
    </a:lvl7pPr>
    <a:lvl8pPr marL="3900327" algn="l" defTabSz="1114379" rtl="0" eaLnBrk="1" latinLnBrk="0" hangingPunct="1">
      <a:defRPr sz="1462" kern="1200">
        <a:solidFill>
          <a:schemeClr val="tx1"/>
        </a:solidFill>
        <a:latin typeface="+mn-lt"/>
        <a:ea typeface="+mn-ea"/>
        <a:cs typeface="+mn-cs"/>
      </a:defRPr>
    </a:lvl8pPr>
    <a:lvl9pPr marL="4457517" algn="l" defTabSz="1114379" rtl="0" eaLnBrk="1" latinLnBrk="0" hangingPunct="1">
      <a:defRPr sz="146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3A5E4B-7189-4FE9-9F0B-93EA793B69BB}" type="slidenum">
              <a:rPr lang="en-US" smtClean="0"/>
              <a:t>1</a:t>
            </a:fld>
            <a:endParaRPr lang="en-US"/>
          </a:p>
        </p:txBody>
      </p:sp>
    </p:spTree>
    <p:extLst>
      <p:ext uri="{BB962C8B-B14F-4D97-AF65-F5344CB8AC3E}">
        <p14:creationId xmlns:p14="http://schemas.microsoft.com/office/powerpoint/2010/main" val="1191011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AEF957-1A69-4585-B48B-328B24F39480}"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11A59-0733-451A-AE4C-BFEB6802CC33}" type="slidenum">
              <a:rPr lang="en-US" smtClean="0"/>
              <a:t>‹#›</a:t>
            </a:fld>
            <a:endParaRPr lang="en-US"/>
          </a:p>
        </p:txBody>
      </p:sp>
    </p:spTree>
    <p:extLst>
      <p:ext uri="{BB962C8B-B14F-4D97-AF65-F5344CB8AC3E}">
        <p14:creationId xmlns:p14="http://schemas.microsoft.com/office/powerpoint/2010/main" val="299899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AEF957-1A69-4585-B48B-328B24F39480}"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11A59-0733-451A-AE4C-BFEB6802CC33}" type="slidenum">
              <a:rPr lang="en-US" smtClean="0"/>
              <a:t>‹#›</a:t>
            </a:fld>
            <a:endParaRPr lang="en-US"/>
          </a:p>
        </p:txBody>
      </p:sp>
    </p:spTree>
    <p:extLst>
      <p:ext uri="{BB962C8B-B14F-4D97-AF65-F5344CB8AC3E}">
        <p14:creationId xmlns:p14="http://schemas.microsoft.com/office/powerpoint/2010/main" val="92925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AEF957-1A69-4585-B48B-328B24F39480}"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11A59-0733-451A-AE4C-BFEB6802CC33}" type="slidenum">
              <a:rPr lang="en-US" smtClean="0"/>
              <a:t>‹#›</a:t>
            </a:fld>
            <a:endParaRPr lang="en-US"/>
          </a:p>
        </p:txBody>
      </p:sp>
    </p:spTree>
    <p:extLst>
      <p:ext uri="{BB962C8B-B14F-4D97-AF65-F5344CB8AC3E}">
        <p14:creationId xmlns:p14="http://schemas.microsoft.com/office/powerpoint/2010/main" val="3015483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AEF957-1A69-4585-B48B-328B24F39480}"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11A59-0733-451A-AE4C-BFEB6802CC33}" type="slidenum">
              <a:rPr lang="en-US" smtClean="0"/>
              <a:t>‹#›</a:t>
            </a:fld>
            <a:endParaRPr lang="en-US"/>
          </a:p>
        </p:txBody>
      </p:sp>
    </p:spTree>
    <p:extLst>
      <p:ext uri="{BB962C8B-B14F-4D97-AF65-F5344CB8AC3E}">
        <p14:creationId xmlns:p14="http://schemas.microsoft.com/office/powerpoint/2010/main" val="3135108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smtClean="0"/>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AEF957-1A69-4585-B48B-328B24F39480}"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11A59-0733-451A-AE4C-BFEB6802CC33}" type="slidenum">
              <a:rPr lang="en-US" smtClean="0"/>
              <a:t>‹#›</a:t>
            </a:fld>
            <a:endParaRPr lang="en-US"/>
          </a:p>
        </p:txBody>
      </p:sp>
    </p:spTree>
    <p:extLst>
      <p:ext uri="{BB962C8B-B14F-4D97-AF65-F5344CB8AC3E}">
        <p14:creationId xmlns:p14="http://schemas.microsoft.com/office/powerpoint/2010/main" val="3689909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AEF957-1A69-4585-B48B-328B24F39480}"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11A59-0733-451A-AE4C-BFEB6802CC33}" type="slidenum">
              <a:rPr lang="en-US" smtClean="0"/>
              <a:t>‹#›</a:t>
            </a:fld>
            <a:endParaRPr lang="en-US"/>
          </a:p>
        </p:txBody>
      </p:sp>
    </p:spTree>
    <p:extLst>
      <p:ext uri="{BB962C8B-B14F-4D97-AF65-F5344CB8AC3E}">
        <p14:creationId xmlns:p14="http://schemas.microsoft.com/office/powerpoint/2010/main" val="305277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AEF957-1A69-4585-B48B-328B24F39480}" type="datetimeFigureOut">
              <a:rPr lang="en-US" smtClean="0"/>
              <a:t>8/26/2019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511A59-0733-451A-AE4C-BFEB6802CC33}" type="slidenum">
              <a:rPr lang="en-US" smtClean="0"/>
              <a:t>‹#›</a:t>
            </a:fld>
            <a:endParaRPr lang="en-US"/>
          </a:p>
        </p:txBody>
      </p:sp>
    </p:spTree>
    <p:extLst>
      <p:ext uri="{BB962C8B-B14F-4D97-AF65-F5344CB8AC3E}">
        <p14:creationId xmlns:p14="http://schemas.microsoft.com/office/powerpoint/2010/main" val="1750648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AEF957-1A69-4585-B48B-328B24F39480}" type="datetimeFigureOut">
              <a:rPr lang="en-US" smtClean="0"/>
              <a:t>8/26/2019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11A59-0733-451A-AE4C-BFEB6802CC33}" type="slidenum">
              <a:rPr lang="en-US" smtClean="0"/>
              <a:t>‹#›</a:t>
            </a:fld>
            <a:endParaRPr lang="en-US"/>
          </a:p>
        </p:txBody>
      </p:sp>
    </p:spTree>
    <p:extLst>
      <p:ext uri="{BB962C8B-B14F-4D97-AF65-F5344CB8AC3E}">
        <p14:creationId xmlns:p14="http://schemas.microsoft.com/office/powerpoint/2010/main" val="209195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AEF957-1A69-4585-B48B-328B24F39480}" type="datetimeFigureOut">
              <a:rPr lang="en-US" smtClean="0"/>
              <a:t>8/26/2019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511A59-0733-451A-AE4C-BFEB6802CC33}" type="slidenum">
              <a:rPr lang="en-US" smtClean="0"/>
              <a:t>‹#›</a:t>
            </a:fld>
            <a:endParaRPr lang="en-US"/>
          </a:p>
        </p:txBody>
      </p:sp>
    </p:spTree>
    <p:extLst>
      <p:ext uri="{BB962C8B-B14F-4D97-AF65-F5344CB8AC3E}">
        <p14:creationId xmlns:p14="http://schemas.microsoft.com/office/powerpoint/2010/main" val="65157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Edit Master text styles</a:t>
            </a:r>
          </a:p>
        </p:txBody>
      </p:sp>
      <p:sp>
        <p:nvSpPr>
          <p:cNvPr id="5" name="Date Placeholder 4"/>
          <p:cNvSpPr>
            <a:spLocks noGrp="1"/>
          </p:cNvSpPr>
          <p:nvPr>
            <p:ph type="dt" sz="half" idx="10"/>
          </p:nvPr>
        </p:nvSpPr>
        <p:spPr/>
        <p:txBody>
          <a:bodyPr/>
          <a:lstStyle/>
          <a:p>
            <a:fld id="{79AEF957-1A69-4585-B48B-328B24F39480}"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11A59-0733-451A-AE4C-BFEB6802CC33}" type="slidenum">
              <a:rPr lang="en-US" smtClean="0"/>
              <a:t>‹#›</a:t>
            </a:fld>
            <a:endParaRPr lang="en-US"/>
          </a:p>
        </p:txBody>
      </p:sp>
    </p:spTree>
    <p:extLst>
      <p:ext uri="{BB962C8B-B14F-4D97-AF65-F5344CB8AC3E}">
        <p14:creationId xmlns:p14="http://schemas.microsoft.com/office/powerpoint/2010/main" val="130194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smtClean="0"/>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Edit Master text styles</a:t>
            </a:r>
          </a:p>
        </p:txBody>
      </p:sp>
      <p:sp>
        <p:nvSpPr>
          <p:cNvPr id="5" name="Date Placeholder 4"/>
          <p:cNvSpPr>
            <a:spLocks noGrp="1"/>
          </p:cNvSpPr>
          <p:nvPr>
            <p:ph type="dt" sz="half" idx="10"/>
          </p:nvPr>
        </p:nvSpPr>
        <p:spPr/>
        <p:txBody>
          <a:bodyPr/>
          <a:lstStyle/>
          <a:p>
            <a:fld id="{79AEF957-1A69-4585-B48B-328B24F39480}"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11A59-0733-451A-AE4C-BFEB6802CC33}" type="slidenum">
              <a:rPr lang="en-US" smtClean="0"/>
              <a:t>‹#›</a:t>
            </a:fld>
            <a:endParaRPr lang="en-US"/>
          </a:p>
        </p:txBody>
      </p:sp>
    </p:spTree>
    <p:extLst>
      <p:ext uri="{BB962C8B-B14F-4D97-AF65-F5344CB8AC3E}">
        <p14:creationId xmlns:p14="http://schemas.microsoft.com/office/powerpoint/2010/main" val="150483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79AEF957-1A69-4585-B48B-328B24F39480}" type="datetimeFigureOut">
              <a:rPr lang="en-US" smtClean="0"/>
              <a:t>8/26/2019</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2B511A59-0733-451A-AE4C-BFEB6802CC33}" type="slidenum">
              <a:rPr lang="en-US" smtClean="0"/>
              <a:t>‹#›</a:t>
            </a:fld>
            <a:endParaRPr lang="en-US"/>
          </a:p>
        </p:txBody>
      </p:sp>
    </p:spTree>
    <p:extLst>
      <p:ext uri="{BB962C8B-B14F-4D97-AF65-F5344CB8AC3E}">
        <p14:creationId xmlns:p14="http://schemas.microsoft.com/office/powerpoint/2010/main" val="20917465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4111" y="-2931"/>
            <a:ext cx="4870174" cy="1461052"/>
          </a:xfrm>
          <a:prstGeom prst="rect">
            <a:avLst/>
          </a:prstGeom>
          <a:noFill/>
        </p:spPr>
        <p:txBody>
          <a:bodyPr wrap="square" rtlCol="0">
            <a:spAutoFit/>
          </a:bodyPr>
          <a:lstStyle/>
          <a:p>
            <a:r>
              <a:rPr lang="en-US" sz="8800" dirty="0" smtClean="0"/>
              <a:t>UNH </a:t>
            </a:r>
            <a:r>
              <a:rPr lang="en-US" sz="8800" dirty="0" smtClean="0">
                <a:solidFill>
                  <a:srgbClr val="FF0000"/>
                </a:solidFill>
              </a:rPr>
              <a:t>SEDS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1412" y="284538"/>
            <a:ext cx="2358086" cy="886113"/>
          </a:xfrm>
          <a:prstGeom prst="rect">
            <a:avLst/>
          </a:prstGeom>
        </p:spPr>
      </p:pic>
      <p:sp>
        <p:nvSpPr>
          <p:cNvPr id="6" name="Rectangle 5"/>
          <p:cNvSpPr/>
          <p:nvPr/>
        </p:nvSpPr>
        <p:spPr>
          <a:xfrm>
            <a:off x="2147930" y="1074230"/>
            <a:ext cx="5762536" cy="769441"/>
          </a:xfrm>
          <a:prstGeom prst="rect">
            <a:avLst/>
          </a:prstGeom>
        </p:spPr>
        <p:txBody>
          <a:bodyPr wrap="square">
            <a:spAutoFit/>
          </a:bodyPr>
          <a:lstStyle/>
          <a:p>
            <a:r>
              <a:rPr lang="en-US" sz="4400" dirty="0" smtClean="0"/>
              <a:t>The Hungriest Engineers</a:t>
            </a:r>
            <a:endParaRPr lang="en-US" sz="4400"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768" y="1855682"/>
            <a:ext cx="2284252" cy="2852530"/>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24127" r="22162"/>
          <a:stretch/>
        </p:blipFill>
        <p:spPr>
          <a:xfrm>
            <a:off x="7326857" y="1855682"/>
            <a:ext cx="2284252" cy="2852530"/>
          </a:xfrm>
          <a:prstGeom prst="rect">
            <a:avLst/>
          </a:prstGeom>
        </p:spPr>
      </p:pic>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l="6331" t="13822" r="5308" b="17210"/>
          <a:stretch/>
        </p:blipFill>
        <p:spPr>
          <a:xfrm>
            <a:off x="299252" y="235607"/>
            <a:ext cx="1848678" cy="983974"/>
          </a:xfrm>
          <a:prstGeom prst="rect">
            <a:avLst/>
          </a:prstGeom>
        </p:spPr>
      </p:pic>
      <p:sp>
        <p:nvSpPr>
          <p:cNvPr id="10" name="TextBox 9"/>
          <p:cNvSpPr txBox="1"/>
          <p:nvPr/>
        </p:nvSpPr>
        <p:spPr>
          <a:xfrm>
            <a:off x="571451" y="4708212"/>
            <a:ext cx="2203691" cy="461665"/>
          </a:xfrm>
          <a:prstGeom prst="rect">
            <a:avLst/>
          </a:prstGeom>
          <a:noFill/>
        </p:spPr>
        <p:txBody>
          <a:bodyPr wrap="square" rtlCol="0">
            <a:spAutoFit/>
          </a:bodyPr>
          <a:lstStyle/>
          <a:p>
            <a:r>
              <a:rPr lang="en-US" sz="2400" dirty="0" smtClean="0"/>
              <a:t>Ben Letourneau</a:t>
            </a:r>
            <a:endParaRPr lang="en-US" sz="2400" dirty="0"/>
          </a:p>
        </p:txBody>
      </p:sp>
      <p:sp>
        <p:nvSpPr>
          <p:cNvPr id="11" name="TextBox 10"/>
          <p:cNvSpPr txBox="1"/>
          <p:nvPr/>
        </p:nvSpPr>
        <p:spPr>
          <a:xfrm>
            <a:off x="8001000" y="1273455"/>
            <a:ext cx="1500808" cy="369332"/>
          </a:xfrm>
          <a:prstGeom prst="rect">
            <a:avLst/>
          </a:prstGeom>
          <a:noFill/>
        </p:spPr>
        <p:txBody>
          <a:bodyPr wrap="square" rtlCol="0">
            <a:spAutoFit/>
          </a:bodyPr>
          <a:lstStyle/>
          <a:p>
            <a:r>
              <a:rPr lang="en-US" dirty="0" smtClean="0"/>
              <a:t>Summer 2019</a:t>
            </a:r>
            <a:endParaRPr lang="en-US" dirty="0"/>
          </a:p>
        </p:txBody>
      </p:sp>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39549" y="1855682"/>
            <a:ext cx="2291397" cy="2869097"/>
          </a:xfrm>
          <a:prstGeom prst="rect">
            <a:avLst/>
          </a:prstGeom>
        </p:spPr>
      </p:pic>
      <p:sp>
        <p:nvSpPr>
          <p:cNvPr id="13" name="TextBox 12"/>
          <p:cNvSpPr txBox="1"/>
          <p:nvPr/>
        </p:nvSpPr>
        <p:spPr>
          <a:xfrm>
            <a:off x="3923767" y="4708212"/>
            <a:ext cx="2267423" cy="461665"/>
          </a:xfrm>
          <a:prstGeom prst="rect">
            <a:avLst/>
          </a:prstGeom>
          <a:noFill/>
        </p:spPr>
        <p:txBody>
          <a:bodyPr wrap="square" rtlCol="0">
            <a:spAutoFit/>
          </a:bodyPr>
          <a:lstStyle/>
          <a:p>
            <a:r>
              <a:rPr lang="en-US" sz="2400" dirty="0" smtClean="0">
                <a:solidFill>
                  <a:srgbClr val="FF0000"/>
                </a:solidFill>
              </a:rPr>
              <a:t>Lucas Simmonds</a:t>
            </a:r>
            <a:endParaRPr lang="en-US" sz="2400" dirty="0">
              <a:solidFill>
                <a:srgbClr val="FF0000"/>
              </a:solidFill>
            </a:endParaRPr>
          </a:p>
        </p:txBody>
      </p:sp>
      <p:sp>
        <p:nvSpPr>
          <p:cNvPr id="14" name="TextBox 13"/>
          <p:cNvSpPr txBox="1"/>
          <p:nvPr/>
        </p:nvSpPr>
        <p:spPr>
          <a:xfrm>
            <a:off x="7406370" y="4708211"/>
            <a:ext cx="2095438" cy="461665"/>
          </a:xfrm>
          <a:prstGeom prst="rect">
            <a:avLst/>
          </a:prstGeom>
          <a:noFill/>
        </p:spPr>
        <p:txBody>
          <a:bodyPr wrap="square" rtlCol="0">
            <a:spAutoFit/>
          </a:bodyPr>
          <a:lstStyle/>
          <a:p>
            <a:r>
              <a:rPr lang="en-US" sz="2400" dirty="0" smtClean="0"/>
              <a:t>Thomas Collins</a:t>
            </a:r>
            <a:endParaRPr lang="en-US" sz="2400" dirty="0"/>
          </a:p>
        </p:txBody>
      </p:sp>
      <p:sp>
        <p:nvSpPr>
          <p:cNvPr id="15" name="TextBox 14"/>
          <p:cNvSpPr txBox="1"/>
          <p:nvPr/>
        </p:nvSpPr>
        <p:spPr>
          <a:xfrm>
            <a:off x="511846" y="5169876"/>
            <a:ext cx="2283174" cy="1492716"/>
          </a:xfrm>
          <a:prstGeom prst="rect">
            <a:avLst/>
          </a:prstGeom>
          <a:noFill/>
        </p:spPr>
        <p:txBody>
          <a:bodyPr wrap="square" rtlCol="0">
            <a:spAutoFit/>
          </a:bodyPr>
          <a:lstStyle/>
          <a:p>
            <a:r>
              <a:rPr lang="en-US" sz="1300" dirty="0" smtClean="0"/>
              <a:t>Ben joined the team just a couple weeks before summer break, but was a superstar that assisted the team to get all flow and ignition systems working reliably for the hot-fire in mid-August</a:t>
            </a:r>
            <a:endParaRPr lang="en-US" sz="1300" dirty="0"/>
          </a:p>
        </p:txBody>
      </p:sp>
      <p:sp>
        <p:nvSpPr>
          <p:cNvPr id="17" name="TextBox 16"/>
          <p:cNvSpPr txBox="1"/>
          <p:nvPr/>
        </p:nvSpPr>
        <p:spPr>
          <a:xfrm>
            <a:off x="3887611" y="5096116"/>
            <a:ext cx="2283174" cy="2092881"/>
          </a:xfrm>
          <a:prstGeom prst="rect">
            <a:avLst/>
          </a:prstGeom>
          <a:noFill/>
        </p:spPr>
        <p:txBody>
          <a:bodyPr wrap="square" rtlCol="0">
            <a:spAutoFit/>
          </a:bodyPr>
          <a:lstStyle/>
          <a:p>
            <a:r>
              <a:rPr lang="en-US" sz="1300" dirty="0" smtClean="0"/>
              <a:t>Not only did Lucas learn the entire flow and ignition system from the mechanical system to the Arduino code, he reworked and optimized the work from last year. He stepped up and lead the group to the most successful hot-fire we could have had. He was definitely hungry.</a:t>
            </a:r>
            <a:endParaRPr lang="en-US" sz="1300" dirty="0"/>
          </a:p>
        </p:txBody>
      </p:sp>
      <p:sp>
        <p:nvSpPr>
          <p:cNvPr id="18" name="TextBox 17"/>
          <p:cNvSpPr txBox="1"/>
          <p:nvPr/>
        </p:nvSpPr>
        <p:spPr>
          <a:xfrm>
            <a:off x="7312502" y="5096116"/>
            <a:ext cx="2283174" cy="2492990"/>
          </a:xfrm>
          <a:prstGeom prst="rect">
            <a:avLst/>
          </a:prstGeom>
          <a:noFill/>
        </p:spPr>
        <p:txBody>
          <a:bodyPr wrap="square" rtlCol="0">
            <a:spAutoFit/>
          </a:bodyPr>
          <a:lstStyle/>
          <a:p>
            <a:r>
              <a:rPr lang="en-US" sz="1300" dirty="0" smtClean="0"/>
              <a:t>Although working like crazy over the summer at </a:t>
            </a:r>
            <a:r>
              <a:rPr lang="en-US" sz="1300" dirty="0" err="1" smtClean="0"/>
              <a:t>Turbocam</a:t>
            </a:r>
            <a:r>
              <a:rPr lang="en-US" sz="1300" dirty="0" smtClean="0"/>
              <a:t> as a manufacturing engineer, Thomas spent long nights in the SEDS shop making sure all our supporting systems during the test will collect reliable and precise (enough) data. He also took on coordinating the logistics of most of the engineering and testing operations of the summer!</a:t>
            </a:r>
            <a:endParaRPr lang="en-US" sz="1300" dirty="0"/>
          </a:p>
        </p:txBody>
      </p:sp>
    </p:spTree>
    <p:extLst>
      <p:ext uri="{BB962C8B-B14F-4D97-AF65-F5344CB8AC3E}">
        <p14:creationId xmlns:p14="http://schemas.microsoft.com/office/powerpoint/2010/main" val="1165285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TotalTime>
  <Words>160</Words>
  <Application>Microsoft Office PowerPoint</Application>
  <PresentationFormat>Custom</PresentationFormat>
  <Paragraphs>10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Nitschelm, Charlie J</dc:creator>
  <cp:lastModifiedBy>Nitschelm, Charlie J</cp:lastModifiedBy>
  <cp:revision>3</cp:revision>
  <dcterms:created xsi:type="dcterms:W3CDTF">2019-08-26T20:46:17Z</dcterms:created>
  <dcterms:modified xsi:type="dcterms:W3CDTF">2019-08-26T21:09:23Z</dcterms:modified>
</cp:coreProperties>
</file>