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22895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2457907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3686861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491581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6144768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7373722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8602675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9831629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57"/>
  </p:normalViewPr>
  <p:slideViewPr>
    <p:cSldViewPr snapToGrid="0" snapToObjects="1">
      <p:cViewPr>
        <p:scale>
          <a:sx n="24" d="100"/>
          <a:sy n="24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16495396"/>
            <a:ext cx="14664111" cy="12781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0" y="25144150"/>
            <a:ext cx="14664120" cy="11673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6065846"/>
            <a:ext cx="14664111" cy="12781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88" y="26104061"/>
            <a:ext cx="14978185" cy="112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0" y="14171678"/>
            <a:ext cx="14978185" cy="13314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1" y="6058744"/>
            <a:ext cx="14978185" cy="12852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714861"/>
            <a:ext cx="13126479" cy="127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2950"/>
            <a:ext cx="13126479" cy="1271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43891200" cy="6044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3024" y="2208555"/>
            <a:ext cx="37307520" cy="416591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Daniel Nemr</a:t>
            </a:r>
            <a:br>
              <a:rPr lang="en-US" sz="4800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Advised by Dr. Pablo Yoon </a:t>
            </a:r>
            <a:br>
              <a:rPr lang="en-US" sz="4800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dirty="0" smtClean="0">
                <a:solidFill>
                  <a:schemeClr val="bg1"/>
                </a:solidFill>
                <a:latin typeface="+mn-lt"/>
              </a:rPr>
              <a:t>Department of Electrical and Computer Engineering </a:t>
            </a: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5217459" cy="3703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564" y="6241803"/>
            <a:ext cx="12961917" cy="8463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 smtClean="0">
                <a:solidFill>
                  <a:schemeClr val="bg1"/>
                </a:solidFill>
              </a:rPr>
              <a:t>Project Overview: 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SEDS is a a non-profit organization that empowers young students to participate in nation wide projects and events. The team has decided to enter this year’s University Student Rocket Competition (USRC) where a high power two-stage rocket will be designed and manufactured to reach the highest altitude against the opposition. This project mainly focuses on the electrical components associated with high-power rockets such as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an electrical launcher</a:t>
            </a:r>
          </a:p>
          <a:p>
            <a:pPr marL="457200" indent="-457200" algn="just">
              <a:buFont typeface="Arial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stabilization system</a:t>
            </a:r>
          </a:p>
          <a:p>
            <a:pPr marL="457200" indent="-457200" algn="just">
              <a:buFont typeface="Arial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parachute deployment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564" y="18996500"/>
            <a:ext cx="12961917" cy="10125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Electrical Launcher: 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600" dirty="0"/>
              <a:t>T</a:t>
            </a:r>
            <a:r>
              <a:rPr lang="en-US" sz="3600" dirty="0" smtClean="0"/>
              <a:t>hree </a:t>
            </a:r>
            <a:r>
              <a:rPr lang="en-US" sz="3600" dirty="0"/>
              <a:t>purposes to the electrical </a:t>
            </a:r>
            <a:r>
              <a:rPr lang="en-US" sz="3600" dirty="0" smtClean="0"/>
              <a:t>launcher: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must deliver enough </a:t>
            </a:r>
            <a:r>
              <a:rPr lang="en-US" sz="3600" dirty="0"/>
              <a:t>electrical current to </a:t>
            </a:r>
            <a:r>
              <a:rPr lang="en-US" sz="3600" dirty="0" smtClean="0"/>
              <a:t>flame the pyrogen coated igniter, thus sparking the motor (at least 1.5 amps for one full second)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/>
              <a:t>launcher </a:t>
            </a:r>
            <a:r>
              <a:rPr lang="en-US" sz="3600" dirty="0" smtClean="0"/>
              <a:t>must include </a:t>
            </a:r>
            <a:r>
              <a:rPr lang="en-US" sz="3600" dirty="0"/>
              <a:t>a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safety </a:t>
            </a:r>
            <a:r>
              <a:rPr lang="en-US" sz="3600" dirty="0"/>
              <a:t>mechanism so that it </a:t>
            </a:r>
            <a:r>
              <a:rPr lang="en-US" sz="3600" dirty="0" smtClean="0"/>
              <a:t>is </a:t>
            </a:r>
            <a:r>
              <a:rPr lang="en-US" sz="3600" dirty="0" smtClean="0"/>
              <a:t>safe</a:t>
            </a:r>
          </a:p>
          <a:p>
            <a:pPr algn="just"/>
            <a:r>
              <a:rPr lang="en-US" sz="3600" dirty="0" smtClean="0"/>
              <a:t>       for </a:t>
            </a:r>
            <a:r>
              <a:rPr lang="en-US" sz="3600" dirty="0"/>
              <a:t>someone to prep the rocket </a:t>
            </a:r>
            <a:r>
              <a:rPr lang="en-US" sz="3600" dirty="0" smtClean="0"/>
              <a:t>for</a:t>
            </a:r>
          </a:p>
          <a:p>
            <a:pPr algn="just"/>
            <a:r>
              <a:rPr lang="en-US" sz="3600" dirty="0" smtClean="0"/>
              <a:t>       launch </a:t>
            </a:r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3.    </a:t>
            </a:r>
            <a:r>
              <a:rPr lang="en-US" sz="3600" dirty="0" smtClean="0"/>
              <a:t>The </a:t>
            </a:r>
            <a:r>
              <a:rPr lang="en-US" sz="3600" dirty="0" smtClean="0"/>
              <a:t>launcher must </a:t>
            </a:r>
            <a:r>
              <a:rPr lang="en-US" sz="3600" dirty="0" smtClean="0"/>
              <a:t>guide</a:t>
            </a:r>
          </a:p>
          <a:p>
            <a:pPr algn="just"/>
            <a:r>
              <a:rPr lang="en-US" sz="3600" dirty="0" smtClean="0"/>
              <a:t>        the </a:t>
            </a:r>
            <a:r>
              <a:rPr lang="en-US" sz="3600" dirty="0"/>
              <a:t>rocket until </a:t>
            </a:r>
            <a:r>
              <a:rPr lang="en-US" sz="3600" dirty="0" smtClean="0"/>
              <a:t>it has </a:t>
            </a:r>
          </a:p>
          <a:p>
            <a:pPr algn="just"/>
            <a:r>
              <a:rPr lang="en-US" sz="3600" dirty="0" smtClean="0"/>
              <a:t>        attained   enough </a:t>
            </a:r>
            <a:r>
              <a:rPr lang="en-US" sz="3600" dirty="0"/>
              <a:t>airspeed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f</a:t>
            </a:r>
            <a:r>
              <a:rPr lang="en-US" sz="3600" dirty="0" smtClean="0"/>
              <a:t>or </a:t>
            </a:r>
            <a:r>
              <a:rPr lang="en-US" sz="3600" dirty="0"/>
              <a:t>the </a:t>
            </a:r>
            <a:r>
              <a:rPr lang="en-US" sz="3600" dirty="0" smtClean="0"/>
              <a:t> s</a:t>
            </a:r>
            <a:r>
              <a:rPr lang="en-US" sz="3600" dirty="0" smtClean="0"/>
              <a:t>tabilization </a:t>
            </a:r>
            <a:r>
              <a:rPr lang="en-US" sz="3600" dirty="0"/>
              <a:t>system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 to safely guide the </a:t>
            </a:r>
            <a:r>
              <a:rPr lang="en-US" sz="3600" dirty="0"/>
              <a:t>rocket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7695" y="6213352"/>
            <a:ext cx="14978181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/>
              <a:t>The purpose of the stabilization system </a:t>
            </a:r>
            <a:r>
              <a:rPr lang="en-US" sz="3600" dirty="0" smtClean="0"/>
              <a:t>is </a:t>
            </a:r>
            <a:r>
              <a:rPr lang="en-US" sz="3600" dirty="0"/>
              <a:t>to guide a rocket vertically after the initial liftoff of a </a:t>
            </a:r>
            <a:r>
              <a:rPr lang="en-US" sz="3600" dirty="0" smtClean="0"/>
              <a:t>rocket. </a:t>
            </a:r>
            <a:r>
              <a:rPr lang="en-US" sz="3600" dirty="0"/>
              <a:t>The stabilization system has two main roles during the launch of a </a:t>
            </a:r>
            <a:r>
              <a:rPr lang="en-US" sz="3600" dirty="0" smtClean="0"/>
              <a:t>rocket:</a:t>
            </a:r>
          </a:p>
          <a:p>
            <a:pPr algn="just"/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ultimately provide</a:t>
            </a:r>
            <a:r>
              <a:rPr lang="en-US" sz="3600" dirty="0"/>
              <a:t> stability </a:t>
            </a:r>
            <a:r>
              <a:rPr lang="en-US" sz="3600" dirty="0" smtClean="0"/>
              <a:t>to</a:t>
            </a:r>
            <a:r>
              <a:rPr lang="en-US" sz="3600" dirty="0" smtClean="0"/>
              <a:t> </a:t>
            </a:r>
            <a:r>
              <a:rPr lang="en-US" sz="3600" dirty="0"/>
              <a:t>the rocket 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control the engine’s thrust vector </a:t>
            </a:r>
            <a:r>
              <a:rPr lang="en-US" sz="3600" dirty="0" smtClean="0"/>
              <a:t>and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counteract </a:t>
            </a:r>
            <a:r>
              <a:rPr lang="en-US" sz="3600" dirty="0" smtClean="0"/>
              <a:t>the orientation of the rocket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27089" y="6241803"/>
            <a:ext cx="14499543" cy="95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rules of the competition state that the two-stage high power rocket must land safely and should be compatible for multiple launches. Parachute deployment is a dire part of this competition because manufacturing other rockets isn’t cheap due to the electronics and types of materials used</a:t>
            </a:r>
            <a:r>
              <a:rPr lang="en-US" sz="3600" dirty="0" smtClean="0"/>
              <a:t>. Ideally, the system must do 3 functions: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drogue chute at apogee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main chute at 500 ft. (or</a:t>
            </a:r>
            <a:endParaRPr lang="en-US" sz="3600" dirty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any altitude found necessary to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reduce descent drift</a:t>
            </a:r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3.   Sense when the rocket reaches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apogee, and the altitude when the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main chute deploys</a:t>
            </a:r>
          </a:p>
        </p:txBody>
      </p:sp>
      <p:pic>
        <p:nvPicPr>
          <p:cNvPr id="14" name="Picture 13" descr="../../Desktop/Screen%20Shot%202018-03-04%20at%2012.45.32%20PM.p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5" y="26244999"/>
            <a:ext cx="7262209" cy="528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../../Desktop/Screen%20Shot%202018-03-04%20at%207.32.51%20PM.p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628" y="21383155"/>
            <a:ext cx="9756461" cy="47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../Desktop/Screen%20Shot%202018-03-04%20at%208.51.45%20PM.pn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6401" r="4979" b="7752"/>
          <a:stretch/>
        </p:blipFill>
        <p:spPr bwMode="auto">
          <a:xfrm>
            <a:off x="22797582" y="9787918"/>
            <a:ext cx="5868293" cy="408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13754151" y="26311523"/>
            <a:ext cx="14978180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Accelerometer Use (MPU 6050):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MPU6050 is an accelerometer and gyroscope which reads the x, y and z axes for both implementations. The accelerometer was utilized for two </a:t>
            </a:r>
            <a:r>
              <a:rPr lang="en-US" sz="3600" dirty="0" smtClean="0"/>
              <a:t>reasons: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sense the orientations in the x and y directions of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3600" dirty="0" smtClean="0"/>
              <a:t>the rocket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2.    </a:t>
            </a:r>
            <a:r>
              <a:rPr lang="en-US" sz="3600" dirty="0" smtClean="0"/>
              <a:t>To </a:t>
            </a:r>
            <a:r>
              <a:rPr lang="en-US" sz="3600" dirty="0" smtClean="0"/>
              <a:t>send the </a:t>
            </a:r>
            <a:r>
              <a:rPr lang="en-US" sz="3600" dirty="0"/>
              <a:t>A</a:t>
            </a:r>
            <a:r>
              <a:rPr lang="en-US" sz="3600" dirty="0" smtClean="0"/>
              <a:t>rduino Nano the direction of the rocket </a:t>
            </a:r>
            <a:endParaRPr lang="en-US" sz="3600" dirty="0"/>
          </a:p>
          <a:p>
            <a:pPr algn="just"/>
            <a:r>
              <a:rPr lang="en-US" sz="3600" dirty="0" smtClean="0"/>
              <a:t>       so </a:t>
            </a:r>
            <a:r>
              <a:rPr lang="en-US" sz="3600" dirty="0" smtClean="0"/>
              <a:t>the servo motors can counteract the </a:t>
            </a:r>
            <a:r>
              <a:rPr lang="en-US" sz="3600" dirty="0" smtClean="0"/>
              <a:t>orientation </a:t>
            </a:r>
            <a:r>
              <a:rPr lang="en-US" sz="3600" dirty="0" smtClean="0"/>
              <a:t>of the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rocket </a:t>
            </a:r>
            <a:r>
              <a:rPr lang="en-US" sz="3600" dirty="0" smtClean="0"/>
              <a:t>using gimbal thrusting 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687688" y="14394326"/>
            <a:ext cx="14978181" cy="90794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 Assembly:</a:t>
            </a:r>
          </a:p>
          <a:p>
            <a:pPr algn="just"/>
            <a:endParaRPr lang="en-US" sz="36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The stabilization system was assembled using a </a:t>
            </a:r>
            <a:r>
              <a:rPr lang="en-US" sz="3600" dirty="0" smtClean="0"/>
              <a:t>6-axis </a:t>
            </a:r>
            <a:r>
              <a:rPr lang="en-US" sz="3600" dirty="0" smtClean="0"/>
              <a:t>MPU6050 sensor, an Arduino Nano, and two servo motors for the x and y axis of the engine’s thrust. </a:t>
            </a:r>
          </a:p>
          <a:p>
            <a:pPr marL="457200" indent="-457200" algn="just">
              <a:buFont typeface="Arial" charset="0"/>
              <a:buChar char="•"/>
            </a:pPr>
            <a:endParaRPr lang="en-US" sz="36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The MPU6050 tells the Arduino which direction the rocket is facing</a:t>
            </a:r>
          </a:p>
          <a:p>
            <a:pPr marL="457200" indent="-457200" algn="just">
              <a:buFont typeface="Arial" charset="0"/>
              <a:buChar char="•"/>
            </a:pPr>
            <a:endParaRPr lang="en-US" sz="36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The Arduino then send instructions on which way the servo motors should move. </a:t>
            </a:r>
          </a:p>
          <a:p>
            <a:pPr marL="457200" indent="-457200" algn="just">
              <a:buFont typeface="Arial" charset="0"/>
              <a:buChar char="•"/>
            </a:pPr>
            <a:endParaRPr lang="en-US" sz="36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The servo motors are attached </a:t>
            </a:r>
            <a:r>
              <a:rPr lang="en-US" sz="3600" dirty="0" smtClean="0"/>
              <a:t>to </a:t>
            </a:r>
            <a:r>
              <a:rPr lang="en-US" sz="3600" dirty="0" smtClean="0"/>
              <a:t>x and y gimbals which control the direction of the engine’s thrust</a:t>
            </a:r>
            <a:endParaRPr lang="en-US" sz="3600" dirty="0"/>
          </a:p>
          <a:p>
            <a:pPr marL="457200" indent="-457200" algn="just">
              <a:buFont typeface="Arial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3600" dirty="0" smtClean="0"/>
              <a:t>All electronics are housed on </a:t>
            </a:r>
            <a:endParaRPr lang="en-US" sz="3600" dirty="0"/>
          </a:p>
          <a:p>
            <a:pPr algn="just"/>
            <a:r>
              <a:rPr lang="en-US" sz="3600" dirty="0" smtClean="0"/>
              <a:t>    a </a:t>
            </a:r>
            <a:r>
              <a:rPr lang="en-US" sz="3600" dirty="0" smtClean="0"/>
              <a:t>customized acrylic chassis</a:t>
            </a:r>
          </a:p>
        </p:txBody>
      </p:sp>
      <p:pic>
        <p:nvPicPr>
          <p:cNvPr id="22" name="Picture 21" descr="../../Desktop/Screen%20Shot%202018-04-04%20at%201.45.43%20PM.pn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36" y="18180071"/>
            <a:ext cx="9197017" cy="6406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9227080" y="25141972"/>
            <a:ext cx="14499543" cy="7417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Conclusions: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The USRC will be taking place in October of 2018, but there are conclusions that can be made from what has been </a:t>
            </a:r>
            <a:r>
              <a:rPr lang="en-US" sz="3600" dirty="0" smtClean="0"/>
              <a:t>designed and implemented </a:t>
            </a:r>
            <a:r>
              <a:rPr lang="en-US" sz="3600" dirty="0" smtClean="0"/>
              <a:t>so far: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provides enough current to flame the pyrogen and start the engine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stabilization system can  implement gimbal thrusting, but testing </a:t>
            </a:r>
            <a:r>
              <a:rPr lang="en-US" sz="3600" dirty="0" smtClean="0"/>
              <a:t>         must </a:t>
            </a:r>
            <a:r>
              <a:rPr lang="en-US" sz="3600" dirty="0" smtClean="0"/>
              <a:t>be done to verify amplitude improvement and stability. 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 </a:t>
            </a:r>
            <a:r>
              <a:rPr lang="en-US" sz="3600" dirty="0" smtClean="0"/>
              <a:t>Parachute deployment can deploy a chute at apogee and at 300 ft. while also being able to track the rocket during flight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75" y="0"/>
            <a:ext cx="9174819" cy="36099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92" y="11907218"/>
            <a:ext cx="4939926" cy="6475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728" y="28885135"/>
            <a:ext cx="2832100" cy="359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94" y="9894838"/>
            <a:ext cx="6666529" cy="61617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27076" y="16738280"/>
            <a:ext cx="1449954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 Data: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just"/>
            <a:endParaRPr lang="en-US" sz="32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234" y="3769"/>
            <a:ext cx="10815966" cy="31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3807</TotalTime>
  <Words>567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 Daniel Nemr Advised by Dr. Pablo Yoon  Department of Electrical and Computer Engineering  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s for the Exploration and Development of Space Rocket Competition   </dc:title>
  <dc:creator>Nemr, Daniel G</dc:creator>
  <cp:lastModifiedBy>Nemr, Daniel G</cp:lastModifiedBy>
  <cp:revision>55</cp:revision>
  <dcterms:created xsi:type="dcterms:W3CDTF">2018-04-09T00:00:49Z</dcterms:created>
  <dcterms:modified xsi:type="dcterms:W3CDTF">2018-04-13T14:21:57Z</dcterms:modified>
</cp:coreProperties>
</file>