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42B77-6CDC-41E2-A060-ECEAB9A87C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6C6D5365-F313-433D-8163-103F4B14CE7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Network and connect with professionals in the aerospace industry</a:t>
          </a:r>
          <a:endParaRPr lang="en-US" dirty="0">
            <a:solidFill>
              <a:schemeClr val="tx1"/>
            </a:solidFill>
          </a:endParaRPr>
        </a:p>
      </dgm:t>
    </dgm:pt>
    <dgm:pt modelId="{B2E5D979-C99C-4BDA-9EB4-F1372EAD66A3}" type="parTrans" cxnId="{497C133E-E546-44DB-9C4E-7F22EE5DE99C}">
      <dgm:prSet/>
      <dgm:spPr/>
      <dgm:t>
        <a:bodyPr/>
        <a:lstStyle/>
        <a:p>
          <a:endParaRPr lang="en-US"/>
        </a:p>
      </dgm:t>
    </dgm:pt>
    <dgm:pt modelId="{C819C733-B508-4469-BC1C-6A89BD8D6892}" type="sibTrans" cxnId="{497C133E-E546-44DB-9C4E-7F22EE5DE99C}">
      <dgm:prSet/>
      <dgm:spPr/>
      <dgm:t>
        <a:bodyPr/>
        <a:lstStyle/>
        <a:p>
          <a:endParaRPr lang="en-US"/>
        </a:p>
      </dgm:t>
    </dgm:pt>
    <dgm:pt modelId="{8362DF6A-9FE3-4705-B87B-3FEA1CFC43C7}" type="pres">
      <dgm:prSet presAssocID="{9EB42B77-6CDC-41E2-A060-ECEAB9A87CC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325D3-C6A7-40EC-9EEC-3BD3503EC1C4}" type="pres">
      <dgm:prSet presAssocID="{9EB42B77-6CDC-41E2-A060-ECEAB9A87CC9}" presName="container" presStyleCnt="0">
        <dgm:presLayoutVars>
          <dgm:dir/>
          <dgm:resizeHandles val="exact"/>
        </dgm:presLayoutVars>
      </dgm:prSet>
      <dgm:spPr/>
    </dgm:pt>
    <dgm:pt modelId="{2D654E6F-512D-45E9-8E00-8CBA1AEF4283}" type="pres">
      <dgm:prSet presAssocID="{6C6D5365-F313-433D-8163-103F4B14CE78}" presName="compNode" presStyleCnt="0"/>
      <dgm:spPr/>
    </dgm:pt>
    <dgm:pt modelId="{9CE76B70-BF9C-48C6-8A5A-FE01DC5FE6AB}" type="pres">
      <dgm:prSet presAssocID="{6C6D5365-F313-433D-8163-103F4B14CE78}" presName="iconBgRect" presStyleLbl="bgShp" presStyleIdx="0" presStyleCnt="1"/>
      <dgm:spPr/>
    </dgm:pt>
    <dgm:pt modelId="{241F75C0-DED8-4C34-9C8C-DC6ADC7AA1B0}" type="pres">
      <dgm:prSet presAssocID="{6C6D5365-F313-433D-8163-103F4B14CE78}" presName="iconRect" presStyleLbl="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379B58-5831-46B2-BC0D-8F9EC0282417}" type="pres">
      <dgm:prSet presAssocID="{6C6D5365-F313-433D-8163-103F4B14CE78}" presName="spaceRect" presStyleCnt="0"/>
      <dgm:spPr/>
    </dgm:pt>
    <dgm:pt modelId="{A007F2A5-BDF8-43D0-96EB-A36F70CD1D91}" type="pres">
      <dgm:prSet presAssocID="{6C6D5365-F313-433D-8163-103F4B14CE78}" presName="textRect" presStyleLbl="revTx" presStyleIdx="0" presStyleCnt="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4152A-9360-43B4-B231-15C58F088BF4}" type="presOf" srcId="{6C6D5365-F313-433D-8163-103F4B14CE78}" destId="{A007F2A5-BDF8-43D0-96EB-A36F70CD1D91}" srcOrd="0" destOrd="0" presId="urn:microsoft.com/office/officeart/2018/2/layout/IconCircleList"/>
    <dgm:cxn modelId="{497C133E-E546-44DB-9C4E-7F22EE5DE99C}" srcId="{9EB42B77-6CDC-41E2-A060-ECEAB9A87CC9}" destId="{6C6D5365-F313-433D-8163-103F4B14CE78}" srcOrd="0" destOrd="0" parTransId="{B2E5D979-C99C-4BDA-9EB4-F1372EAD66A3}" sibTransId="{C819C733-B508-4469-BC1C-6A89BD8D6892}"/>
    <dgm:cxn modelId="{D017F670-0D02-4892-9285-79250D4D3CF4}" type="presOf" srcId="{9EB42B77-6CDC-41E2-A060-ECEAB9A87CC9}" destId="{8362DF6A-9FE3-4705-B87B-3FEA1CFC43C7}" srcOrd="0" destOrd="0" presId="urn:microsoft.com/office/officeart/2018/2/layout/IconCircleList"/>
    <dgm:cxn modelId="{B9BFE488-3894-4AF0-BB03-6B6A3A9DF6CE}" type="presParOf" srcId="{8362DF6A-9FE3-4705-B87B-3FEA1CFC43C7}" destId="{EBD325D3-C6A7-40EC-9EEC-3BD3503EC1C4}" srcOrd="0" destOrd="0" presId="urn:microsoft.com/office/officeart/2018/2/layout/IconCircleList"/>
    <dgm:cxn modelId="{A28EFE1D-0977-4620-9488-090AE9E6ADC1}" type="presParOf" srcId="{EBD325D3-C6A7-40EC-9EEC-3BD3503EC1C4}" destId="{2D654E6F-512D-45E9-8E00-8CBA1AEF4283}" srcOrd="0" destOrd="0" presId="urn:microsoft.com/office/officeart/2018/2/layout/IconCircleList"/>
    <dgm:cxn modelId="{30DBC94E-C121-438B-B5DA-23F7C2957534}" type="presParOf" srcId="{2D654E6F-512D-45E9-8E00-8CBA1AEF4283}" destId="{9CE76B70-BF9C-48C6-8A5A-FE01DC5FE6AB}" srcOrd="0" destOrd="0" presId="urn:microsoft.com/office/officeart/2018/2/layout/IconCircleList"/>
    <dgm:cxn modelId="{6C23DA28-6BBB-4AC3-8785-641773FB503A}" type="presParOf" srcId="{2D654E6F-512D-45E9-8E00-8CBA1AEF4283}" destId="{241F75C0-DED8-4C34-9C8C-DC6ADC7AA1B0}" srcOrd="1" destOrd="0" presId="urn:microsoft.com/office/officeart/2018/2/layout/IconCircleList"/>
    <dgm:cxn modelId="{76596E44-E0D7-43A0-B2FF-B8F987E92BC0}" type="presParOf" srcId="{2D654E6F-512D-45E9-8E00-8CBA1AEF4283}" destId="{4A379B58-5831-46B2-BC0D-8F9EC0282417}" srcOrd="2" destOrd="0" presId="urn:microsoft.com/office/officeart/2018/2/layout/IconCircleList"/>
    <dgm:cxn modelId="{A7DCF3E0-65AD-43AE-9921-7BC29CF11ED2}" type="presParOf" srcId="{2D654E6F-512D-45E9-8E00-8CBA1AEF4283}" destId="{A007F2A5-BDF8-43D0-96EB-A36F70CD1D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B42B77-6CDC-41E2-A060-ECEAB9A87C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6C6D5365-F313-433D-8163-103F4B14CE7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Meet the majority of other SEDS members around the country and make connections</a:t>
          </a:r>
          <a:endParaRPr lang="en-US" dirty="0">
            <a:solidFill>
              <a:schemeClr val="tx1"/>
            </a:solidFill>
          </a:endParaRPr>
        </a:p>
      </dgm:t>
    </dgm:pt>
    <dgm:pt modelId="{B2E5D979-C99C-4BDA-9EB4-F1372EAD66A3}" type="parTrans" cxnId="{497C133E-E546-44DB-9C4E-7F22EE5DE99C}">
      <dgm:prSet/>
      <dgm:spPr/>
      <dgm:t>
        <a:bodyPr/>
        <a:lstStyle/>
        <a:p>
          <a:endParaRPr lang="en-US"/>
        </a:p>
      </dgm:t>
    </dgm:pt>
    <dgm:pt modelId="{C819C733-B508-4469-BC1C-6A89BD8D6892}" type="sibTrans" cxnId="{497C133E-E546-44DB-9C4E-7F22EE5DE99C}">
      <dgm:prSet/>
      <dgm:spPr/>
      <dgm:t>
        <a:bodyPr/>
        <a:lstStyle/>
        <a:p>
          <a:endParaRPr lang="en-US"/>
        </a:p>
      </dgm:t>
    </dgm:pt>
    <dgm:pt modelId="{8362DF6A-9FE3-4705-B87B-3FEA1CFC43C7}" type="pres">
      <dgm:prSet presAssocID="{9EB42B77-6CDC-41E2-A060-ECEAB9A87CC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325D3-C6A7-40EC-9EEC-3BD3503EC1C4}" type="pres">
      <dgm:prSet presAssocID="{9EB42B77-6CDC-41E2-A060-ECEAB9A87CC9}" presName="container" presStyleCnt="0">
        <dgm:presLayoutVars>
          <dgm:dir/>
          <dgm:resizeHandles val="exact"/>
        </dgm:presLayoutVars>
      </dgm:prSet>
      <dgm:spPr/>
    </dgm:pt>
    <dgm:pt modelId="{2D654E6F-512D-45E9-8E00-8CBA1AEF4283}" type="pres">
      <dgm:prSet presAssocID="{6C6D5365-F313-433D-8163-103F4B14CE78}" presName="compNode" presStyleCnt="0"/>
      <dgm:spPr/>
    </dgm:pt>
    <dgm:pt modelId="{9CE76B70-BF9C-48C6-8A5A-FE01DC5FE6AB}" type="pres">
      <dgm:prSet presAssocID="{6C6D5365-F313-433D-8163-103F4B14CE78}" presName="iconBgRect" presStyleLbl="bgShp" presStyleIdx="0" presStyleCnt="1"/>
      <dgm:spPr/>
    </dgm:pt>
    <dgm:pt modelId="{241F75C0-DED8-4C34-9C8C-DC6ADC7AA1B0}" type="pres">
      <dgm:prSet presAssocID="{6C6D5365-F313-433D-8163-103F4B14CE78}" presName="iconRect" presStyleLbl="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379B58-5831-46B2-BC0D-8F9EC0282417}" type="pres">
      <dgm:prSet presAssocID="{6C6D5365-F313-433D-8163-103F4B14CE78}" presName="spaceRect" presStyleCnt="0"/>
      <dgm:spPr/>
    </dgm:pt>
    <dgm:pt modelId="{A007F2A5-BDF8-43D0-96EB-A36F70CD1D91}" type="pres">
      <dgm:prSet presAssocID="{6C6D5365-F313-433D-8163-103F4B14CE78}" presName="textRect" presStyleLbl="revTx" presStyleIdx="0" presStyleCnt="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4152A-9360-43B4-B231-15C58F088BF4}" type="presOf" srcId="{6C6D5365-F313-433D-8163-103F4B14CE78}" destId="{A007F2A5-BDF8-43D0-96EB-A36F70CD1D91}" srcOrd="0" destOrd="0" presId="urn:microsoft.com/office/officeart/2018/2/layout/IconCircleList"/>
    <dgm:cxn modelId="{497C133E-E546-44DB-9C4E-7F22EE5DE99C}" srcId="{9EB42B77-6CDC-41E2-A060-ECEAB9A87CC9}" destId="{6C6D5365-F313-433D-8163-103F4B14CE78}" srcOrd="0" destOrd="0" parTransId="{B2E5D979-C99C-4BDA-9EB4-F1372EAD66A3}" sibTransId="{C819C733-B508-4469-BC1C-6A89BD8D6892}"/>
    <dgm:cxn modelId="{D017F670-0D02-4892-9285-79250D4D3CF4}" type="presOf" srcId="{9EB42B77-6CDC-41E2-A060-ECEAB9A87CC9}" destId="{8362DF6A-9FE3-4705-B87B-3FEA1CFC43C7}" srcOrd="0" destOrd="0" presId="urn:microsoft.com/office/officeart/2018/2/layout/IconCircleList"/>
    <dgm:cxn modelId="{B9BFE488-3894-4AF0-BB03-6B6A3A9DF6CE}" type="presParOf" srcId="{8362DF6A-9FE3-4705-B87B-3FEA1CFC43C7}" destId="{EBD325D3-C6A7-40EC-9EEC-3BD3503EC1C4}" srcOrd="0" destOrd="0" presId="urn:microsoft.com/office/officeart/2018/2/layout/IconCircleList"/>
    <dgm:cxn modelId="{A28EFE1D-0977-4620-9488-090AE9E6ADC1}" type="presParOf" srcId="{EBD325D3-C6A7-40EC-9EEC-3BD3503EC1C4}" destId="{2D654E6F-512D-45E9-8E00-8CBA1AEF4283}" srcOrd="0" destOrd="0" presId="urn:microsoft.com/office/officeart/2018/2/layout/IconCircleList"/>
    <dgm:cxn modelId="{30DBC94E-C121-438B-B5DA-23F7C2957534}" type="presParOf" srcId="{2D654E6F-512D-45E9-8E00-8CBA1AEF4283}" destId="{9CE76B70-BF9C-48C6-8A5A-FE01DC5FE6AB}" srcOrd="0" destOrd="0" presId="urn:microsoft.com/office/officeart/2018/2/layout/IconCircleList"/>
    <dgm:cxn modelId="{6C23DA28-6BBB-4AC3-8785-641773FB503A}" type="presParOf" srcId="{2D654E6F-512D-45E9-8E00-8CBA1AEF4283}" destId="{241F75C0-DED8-4C34-9C8C-DC6ADC7AA1B0}" srcOrd="1" destOrd="0" presId="urn:microsoft.com/office/officeart/2018/2/layout/IconCircleList"/>
    <dgm:cxn modelId="{76596E44-E0D7-43A0-B2FF-B8F987E92BC0}" type="presParOf" srcId="{2D654E6F-512D-45E9-8E00-8CBA1AEF4283}" destId="{4A379B58-5831-46B2-BC0D-8F9EC0282417}" srcOrd="2" destOrd="0" presId="urn:microsoft.com/office/officeart/2018/2/layout/IconCircleList"/>
    <dgm:cxn modelId="{A7DCF3E0-65AD-43AE-9921-7BC29CF11ED2}" type="presParOf" srcId="{2D654E6F-512D-45E9-8E00-8CBA1AEF4283}" destId="{A007F2A5-BDF8-43D0-96EB-A36F70CD1D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B42B77-6CDC-41E2-A060-ECEAB9A87CC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6C6D5365-F313-433D-8163-103F4B14CE78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Learn how the top rocket engineering teams in the country manage and innovate</a:t>
          </a:r>
          <a:endParaRPr lang="en-US" dirty="0">
            <a:solidFill>
              <a:schemeClr val="tx1"/>
            </a:solidFill>
          </a:endParaRPr>
        </a:p>
      </dgm:t>
    </dgm:pt>
    <dgm:pt modelId="{B2E5D979-C99C-4BDA-9EB4-F1372EAD66A3}" type="parTrans" cxnId="{497C133E-E546-44DB-9C4E-7F22EE5DE99C}">
      <dgm:prSet/>
      <dgm:spPr/>
      <dgm:t>
        <a:bodyPr/>
        <a:lstStyle/>
        <a:p>
          <a:endParaRPr lang="en-US"/>
        </a:p>
      </dgm:t>
    </dgm:pt>
    <dgm:pt modelId="{C819C733-B508-4469-BC1C-6A89BD8D6892}" type="sibTrans" cxnId="{497C133E-E546-44DB-9C4E-7F22EE5DE99C}">
      <dgm:prSet/>
      <dgm:spPr/>
      <dgm:t>
        <a:bodyPr/>
        <a:lstStyle/>
        <a:p>
          <a:endParaRPr lang="en-US"/>
        </a:p>
      </dgm:t>
    </dgm:pt>
    <dgm:pt modelId="{8362DF6A-9FE3-4705-B87B-3FEA1CFC43C7}" type="pres">
      <dgm:prSet presAssocID="{9EB42B77-6CDC-41E2-A060-ECEAB9A87CC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D325D3-C6A7-40EC-9EEC-3BD3503EC1C4}" type="pres">
      <dgm:prSet presAssocID="{9EB42B77-6CDC-41E2-A060-ECEAB9A87CC9}" presName="container" presStyleCnt="0">
        <dgm:presLayoutVars>
          <dgm:dir/>
          <dgm:resizeHandles val="exact"/>
        </dgm:presLayoutVars>
      </dgm:prSet>
      <dgm:spPr/>
    </dgm:pt>
    <dgm:pt modelId="{2D654E6F-512D-45E9-8E00-8CBA1AEF4283}" type="pres">
      <dgm:prSet presAssocID="{6C6D5365-F313-433D-8163-103F4B14CE78}" presName="compNode" presStyleCnt="0"/>
      <dgm:spPr/>
    </dgm:pt>
    <dgm:pt modelId="{9CE76B70-BF9C-48C6-8A5A-FE01DC5FE6AB}" type="pres">
      <dgm:prSet presAssocID="{6C6D5365-F313-433D-8163-103F4B14CE78}" presName="iconBgRect" presStyleLbl="bgShp" presStyleIdx="0" presStyleCnt="1"/>
      <dgm:spPr/>
    </dgm:pt>
    <dgm:pt modelId="{241F75C0-DED8-4C34-9C8C-DC6ADC7AA1B0}" type="pres">
      <dgm:prSet presAssocID="{6C6D5365-F313-433D-8163-103F4B14CE78}" presName="iconRect" presStyleLbl="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A379B58-5831-46B2-BC0D-8F9EC0282417}" type="pres">
      <dgm:prSet presAssocID="{6C6D5365-F313-433D-8163-103F4B14CE78}" presName="spaceRect" presStyleCnt="0"/>
      <dgm:spPr/>
    </dgm:pt>
    <dgm:pt modelId="{A007F2A5-BDF8-43D0-96EB-A36F70CD1D91}" type="pres">
      <dgm:prSet presAssocID="{6C6D5365-F313-433D-8163-103F4B14CE78}" presName="textRect" presStyleLbl="revTx" presStyleIdx="0" presStyleCnt="1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44152A-9360-43B4-B231-15C58F088BF4}" type="presOf" srcId="{6C6D5365-F313-433D-8163-103F4B14CE78}" destId="{A007F2A5-BDF8-43D0-96EB-A36F70CD1D91}" srcOrd="0" destOrd="0" presId="urn:microsoft.com/office/officeart/2018/2/layout/IconCircleList"/>
    <dgm:cxn modelId="{497C133E-E546-44DB-9C4E-7F22EE5DE99C}" srcId="{9EB42B77-6CDC-41E2-A060-ECEAB9A87CC9}" destId="{6C6D5365-F313-433D-8163-103F4B14CE78}" srcOrd="0" destOrd="0" parTransId="{B2E5D979-C99C-4BDA-9EB4-F1372EAD66A3}" sibTransId="{C819C733-B508-4469-BC1C-6A89BD8D6892}"/>
    <dgm:cxn modelId="{D017F670-0D02-4892-9285-79250D4D3CF4}" type="presOf" srcId="{9EB42B77-6CDC-41E2-A060-ECEAB9A87CC9}" destId="{8362DF6A-9FE3-4705-B87B-3FEA1CFC43C7}" srcOrd="0" destOrd="0" presId="urn:microsoft.com/office/officeart/2018/2/layout/IconCircleList"/>
    <dgm:cxn modelId="{B9BFE488-3894-4AF0-BB03-6B6A3A9DF6CE}" type="presParOf" srcId="{8362DF6A-9FE3-4705-B87B-3FEA1CFC43C7}" destId="{EBD325D3-C6A7-40EC-9EEC-3BD3503EC1C4}" srcOrd="0" destOrd="0" presId="urn:microsoft.com/office/officeart/2018/2/layout/IconCircleList"/>
    <dgm:cxn modelId="{A28EFE1D-0977-4620-9488-090AE9E6ADC1}" type="presParOf" srcId="{EBD325D3-C6A7-40EC-9EEC-3BD3503EC1C4}" destId="{2D654E6F-512D-45E9-8E00-8CBA1AEF4283}" srcOrd="0" destOrd="0" presId="urn:microsoft.com/office/officeart/2018/2/layout/IconCircleList"/>
    <dgm:cxn modelId="{30DBC94E-C121-438B-B5DA-23F7C2957534}" type="presParOf" srcId="{2D654E6F-512D-45E9-8E00-8CBA1AEF4283}" destId="{9CE76B70-BF9C-48C6-8A5A-FE01DC5FE6AB}" srcOrd="0" destOrd="0" presId="urn:microsoft.com/office/officeart/2018/2/layout/IconCircleList"/>
    <dgm:cxn modelId="{6C23DA28-6BBB-4AC3-8785-641773FB503A}" type="presParOf" srcId="{2D654E6F-512D-45E9-8E00-8CBA1AEF4283}" destId="{241F75C0-DED8-4C34-9C8C-DC6ADC7AA1B0}" srcOrd="1" destOrd="0" presId="urn:microsoft.com/office/officeart/2018/2/layout/IconCircleList"/>
    <dgm:cxn modelId="{76596E44-E0D7-43A0-B2FF-B8F987E92BC0}" type="presParOf" srcId="{2D654E6F-512D-45E9-8E00-8CBA1AEF4283}" destId="{4A379B58-5831-46B2-BC0D-8F9EC0282417}" srcOrd="2" destOrd="0" presId="urn:microsoft.com/office/officeart/2018/2/layout/IconCircleList"/>
    <dgm:cxn modelId="{A7DCF3E0-65AD-43AE-9921-7BC29CF11ED2}" type="presParOf" srcId="{2D654E6F-512D-45E9-8E00-8CBA1AEF4283}" destId="{A007F2A5-BDF8-43D0-96EB-A36F70CD1D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8FBFB0-93C1-46EC-AED3-60998FF6A332}" type="doc">
      <dgm:prSet loTypeId="urn:microsoft.com/office/officeart/2005/8/layout/cycle8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6A2C6B-F666-47D4-8289-8E1B1BFA40BF}">
      <dgm:prSet/>
      <dgm:spPr/>
      <dgm:t>
        <a:bodyPr/>
        <a:lstStyle/>
        <a:p>
          <a:r>
            <a:rPr lang="en-US" baseline="0" dirty="0"/>
            <a:t>$85 Entrance to the Conference</a:t>
          </a:r>
          <a:endParaRPr lang="en-US" dirty="0"/>
        </a:p>
      </dgm:t>
    </dgm:pt>
    <dgm:pt modelId="{D3B48981-61CB-4621-B195-4B0BF1083A65}" type="parTrans" cxnId="{C74AD36B-1AFD-4666-B777-3AF7B5601B94}">
      <dgm:prSet/>
      <dgm:spPr/>
      <dgm:t>
        <a:bodyPr/>
        <a:lstStyle/>
        <a:p>
          <a:endParaRPr lang="en-US"/>
        </a:p>
      </dgm:t>
    </dgm:pt>
    <dgm:pt modelId="{264596CA-B0A1-42E5-92E6-186A2CA5D86F}" type="sibTrans" cxnId="{C74AD36B-1AFD-4666-B777-3AF7B5601B94}">
      <dgm:prSet/>
      <dgm:spPr/>
      <dgm:t>
        <a:bodyPr/>
        <a:lstStyle/>
        <a:p>
          <a:endParaRPr lang="en-US"/>
        </a:p>
      </dgm:t>
    </dgm:pt>
    <dgm:pt modelId="{F7C7BCE9-640C-44FF-B174-AD3165F15A68}">
      <dgm:prSet/>
      <dgm:spPr/>
      <dgm:t>
        <a:bodyPr/>
        <a:lstStyle/>
        <a:p>
          <a:r>
            <a:rPr lang="en-US" baseline="0" dirty="0"/>
            <a:t>Round Trip Flight </a:t>
          </a:r>
          <a:r>
            <a:rPr lang="en-US" baseline="0" dirty="0" smtClean="0"/>
            <a:t>for $430.00</a:t>
          </a:r>
          <a:endParaRPr lang="en-US" dirty="0"/>
        </a:p>
      </dgm:t>
    </dgm:pt>
    <dgm:pt modelId="{D1F4AA6C-B785-4265-8034-481E90E388DA}" type="parTrans" cxnId="{892A76AD-02C5-4A25-A17C-3DB779E27B54}">
      <dgm:prSet/>
      <dgm:spPr/>
      <dgm:t>
        <a:bodyPr/>
        <a:lstStyle/>
        <a:p>
          <a:endParaRPr lang="en-US"/>
        </a:p>
      </dgm:t>
    </dgm:pt>
    <dgm:pt modelId="{2FF34B86-00A6-47BB-A598-B3B4295203EA}" type="sibTrans" cxnId="{892A76AD-02C5-4A25-A17C-3DB779E27B54}">
      <dgm:prSet/>
      <dgm:spPr/>
      <dgm:t>
        <a:bodyPr/>
        <a:lstStyle/>
        <a:p>
          <a:endParaRPr lang="en-US"/>
        </a:p>
      </dgm:t>
    </dgm:pt>
    <dgm:pt modelId="{D0A6DB1C-2543-4219-A968-ADAD0E84599A}">
      <dgm:prSet/>
      <dgm:spPr/>
      <dgm:t>
        <a:bodyPr/>
        <a:lstStyle/>
        <a:p>
          <a:r>
            <a:rPr lang="en-US" baseline="0" dirty="0"/>
            <a:t>Room for 3 nights is $</a:t>
          </a:r>
          <a:r>
            <a:rPr lang="en-US" baseline="0" dirty="0" smtClean="0"/>
            <a:t>100 </a:t>
          </a:r>
          <a:r>
            <a:rPr lang="en-US" baseline="0" dirty="0"/>
            <a:t>per person</a:t>
          </a:r>
          <a:endParaRPr lang="en-US" dirty="0"/>
        </a:p>
      </dgm:t>
    </dgm:pt>
    <dgm:pt modelId="{59CD32DB-5A38-43E3-8EA9-9563026B8A49}" type="parTrans" cxnId="{0795D7D6-A97F-4912-8852-A012E9701E37}">
      <dgm:prSet/>
      <dgm:spPr/>
      <dgm:t>
        <a:bodyPr/>
        <a:lstStyle/>
        <a:p>
          <a:endParaRPr lang="en-US"/>
        </a:p>
      </dgm:t>
    </dgm:pt>
    <dgm:pt modelId="{5926B403-9927-4327-9B81-C386C46F09C8}" type="sibTrans" cxnId="{0795D7D6-A97F-4912-8852-A012E9701E37}">
      <dgm:prSet/>
      <dgm:spPr/>
      <dgm:t>
        <a:bodyPr/>
        <a:lstStyle/>
        <a:p>
          <a:endParaRPr lang="en-US"/>
        </a:p>
      </dgm:t>
    </dgm:pt>
    <dgm:pt modelId="{1A1E2F9C-EB77-4430-AAB9-911288993048}">
      <dgm:prSet/>
      <dgm:spPr/>
      <dgm:t>
        <a:bodyPr/>
        <a:lstStyle/>
        <a:p>
          <a:r>
            <a:rPr lang="en-US" baseline="0" dirty="0"/>
            <a:t>-$</a:t>
          </a:r>
          <a:r>
            <a:rPr lang="en-US" baseline="0" dirty="0" smtClean="0"/>
            <a:t>65 </a:t>
          </a:r>
          <a:r>
            <a:rPr lang="en-US" baseline="0" dirty="0"/>
            <a:t>From </a:t>
          </a:r>
          <a:r>
            <a:rPr lang="en-US" baseline="0" dirty="0" smtClean="0"/>
            <a:t>SAFC*</a:t>
          </a:r>
          <a:endParaRPr lang="en-US" dirty="0"/>
        </a:p>
      </dgm:t>
    </dgm:pt>
    <dgm:pt modelId="{5C75EB48-1359-4895-A458-124C0EA34652}" type="parTrans" cxnId="{ABD44EC5-1392-44DC-899D-DACF311BB9C9}">
      <dgm:prSet/>
      <dgm:spPr/>
      <dgm:t>
        <a:bodyPr/>
        <a:lstStyle/>
        <a:p>
          <a:endParaRPr lang="en-US"/>
        </a:p>
      </dgm:t>
    </dgm:pt>
    <dgm:pt modelId="{ADDE1AD7-E58B-417E-A2F8-9F918282ABF9}" type="sibTrans" cxnId="{ABD44EC5-1392-44DC-899D-DACF311BB9C9}">
      <dgm:prSet/>
      <dgm:spPr/>
      <dgm:t>
        <a:bodyPr/>
        <a:lstStyle/>
        <a:p>
          <a:endParaRPr lang="en-US"/>
        </a:p>
      </dgm:t>
    </dgm:pt>
    <dgm:pt modelId="{1AA827F0-9354-4F56-8A15-9CA5868C21E5}">
      <dgm:prSet/>
      <dgm:spPr/>
      <dgm:t>
        <a:bodyPr/>
        <a:lstStyle/>
        <a:p>
          <a:r>
            <a:rPr lang="en-US" baseline="0" dirty="0"/>
            <a:t>Will attempt to </a:t>
          </a:r>
          <a:r>
            <a:rPr lang="en-US" baseline="0" dirty="0" err="1"/>
            <a:t>reimbuse</a:t>
          </a:r>
          <a:r>
            <a:rPr lang="en-US" baseline="0" dirty="0"/>
            <a:t> $2-300 per person from SEDS fund over the year</a:t>
          </a:r>
          <a:endParaRPr lang="en-US" dirty="0"/>
        </a:p>
      </dgm:t>
    </dgm:pt>
    <dgm:pt modelId="{A0330328-531A-45AF-B045-D8FAF08C9B18}" type="parTrans" cxnId="{E3D0CD86-7E75-4A24-B008-9BE0BDB15EC4}">
      <dgm:prSet/>
      <dgm:spPr/>
      <dgm:t>
        <a:bodyPr/>
        <a:lstStyle/>
        <a:p>
          <a:endParaRPr lang="en-US"/>
        </a:p>
      </dgm:t>
    </dgm:pt>
    <dgm:pt modelId="{4CA82F91-EF96-480B-928C-F2CDDB3EAD37}" type="sibTrans" cxnId="{E3D0CD86-7E75-4A24-B008-9BE0BDB15EC4}">
      <dgm:prSet/>
      <dgm:spPr/>
      <dgm:t>
        <a:bodyPr/>
        <a:lstStyle/>
        <a:p>
          <a:endParaRPr lang="en-US"/>
        </a:p>
      </dgm:t>
    </dgm:pt>
    <dgm:pt modelId="{FB0DAFD0-661C-42D1-827B-C037D8DD9C1C}">
      <dgm:prSet/>
      <dgm:spPr/>
      <dgm:t>
        <a:bodyPr/>
        <a:lstStyle/>
        <a:p>
          <a:r>
            <a:rPr lang="en-US" baseline="0" dirty="0" smtClean="0"/>
            <a:t>16 students coming</a:t>
          </a:r>
          <a:endParaRPr lang="en-US" dirty="0"/>
        </a:p>
      </dgm:t>
    </dgm:pt>
    <dgm:pt modelId="{37BDFFD2-9A01-472C-A263-BDFFDF77FABF}" type="parTrans" cxnId="{580E0BF8-FB6A-48DC-8818-105C97D1E593}">
      <dgm:prSet/>
      <dgm:spPr/>
      <dgm:t>
        <a:bodyPr/>
        <a:lstStyle/>
        <a:p>
          <a:endParaRPr lang="en-US"/>
        </a:p>
      </dgm:t>
    </dgm:pt>
    <dgm:pt modelId="{B8F27FCB-4D56-4BBE-A4C6-7563B65BC339}" type="sibTrans" cxnId="{580E0BF8-FB6A-48DC-8818-105C97D1E593}">
      <dgm:prSet/>
      <dgm:spPr/>
      <dgm:t>
        <a:bodyPr/>
        <a:lstStyle/>
        <a:p>
          <a:endParaRPr lang="en-US"/>
        </a:p>
      </dgm:t>
    </dgm:pt>
    <dgm:pt modelId="{5F151F7B-B016-4C5A-A521-EEF7C48242EA}" type="pres">
      <dgm:prSet presAssocID="{EA8FBFB0-93C1-46EC-AED3-60998FF6A332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61D453-AEA3-40B2-ABFD-4550DBC76E38}" type="pres">
      <dgm:prSet presAssocID="{EA8FBFB0-93C1-46EC-AED3-60998FF6A332}" presName="wedge1" presStyleLbl="node1" presStyleIdx="0" presStyleCnt="6"/>
      <dgm:spPr/>
      <dgm:t>
        <a:bodyPr/>
        <a:lstStyle/>
        <a:p>
          <a:endParaRPr lang="en-US"/>
        </a:p>
      </dgm:t>
    </dgm:pt>
    <dgm:pt modelId="{E298284C-CF7C-464B-AC9B-7DB2D711ADC6}" type="pres">
      <dgm:prSet presAssocID="{EA8FBFB0-93C1-46EC-AED3-60998FF6A332}" presName="dummy1a" presStyleCnt="0"/>
      <dgm:spPr/>
    </dgm:pt>
    <dgm:pt modelId="{FF65203A-B677-4F1B-99D3-3F3538CB1FCF}" type="pres">
      <dgm:prSet presAssocID="{EA8FBFB0-93C1-46EC-AED3-60998FF6A332}" presName="dummy1b" presStyleCnt="0"/>
      <dgm:spPr/>
    </dgm:pt>
    <dgm:pt modelId="{212FAB97-6702-4C22-A722-463ECB86E926}" type="pres">
      <dgm:prSet presAssocID="{EA8FBFB0-93C1-46EC-AED3-60998FF6A332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A82A6-AEA3-49AB-B64E-ACF3309D7C3F}" type="pres">
      <dgm:prSet presAssocID="{EA8FBFB0-93C1-46EC-AED3-60998FF6A332}" presName="wedge2" presStyleLbl="node1" presStyleIdx="1" presStyleCnt="6" custScaleX="103957" custScaleY="102560"/>
      <dgm:spPr/>
      <dgm:t>
        <a:bodyPr/>
        <a:lstStyle/>
        <a:p>
          <a:endParaRPr lang="en-US"/>
        </a:p>
      </dgm:t>
    </dgm:pt>
    <dgm:pt modelId="{0BB3897F-229C-48C4-A0D7-98286C64A58B}" type="pres">
      <dgm:prSet presAssocID="{EA8FBFB0-93C1-46EC-AED3-60998FF6A332}" presName="dummy2a" presStyleCnt="0"/>
      <dgm:spPr/>
    </dgm:pt>
    <dgm:pt modelId="{6C93AFFD-37CB-49A1-B0E3-0028BDDE4F19}" type="pres">
      <dgm:prSet presAssocID="{EA8FBFB0-93C1-46EC-AED3-60998FF6A332}" presName="dummy2b" presStyleCnt="0"/>
      <dgm:spPr/>
    </dgm:pt>
    <dgm:pt modelId="{9CDCCE19-3E74-4760-AF22-FD02084BD945}" type="pres">
      <dgm:prSet presAssocID="{EA8FBFB0-93C1-46EC-AED3-60998FF6A332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FEB2A7-FC46-4FE4-A672-08008B0EAF31}" type="pres">
      <dgm:prSet presAssocID="{EA8FBFB0-93C1-46EC-AED3-60998FF6A332}" presName="wedge3" presStyleLbl="node1" presStyleIdx="2" presStyleCnt="6"/>
      <dgm:spPr/>
      <dgm:t>
        <a:bodyPr/>
        <a:lstStyle/>
        <a:p>
          <a:endParaRPr lang="en-US"/>
        </a:p>
      </dgm:t>
    </dgm:pt>
    <dgm:pt modelId="{02694388-2EF5-4656-A50A-03A9102DE9EA}" type="pres">
      <dgm:prSet presAssocID="{EA8FBFB0-93C1-46EC-AED3-60998FF6A332}" presName="dummy3a" presStyleCnt="0"/>
      <dgm:spPr/>
    </dgm:pt>
    <dgm:pt modelId="{400D7459-4BE5-4D82-9615-233C9A96A806}" type="pres">
      <dgm:prSet presAssocID="{EA8FBFB0-93C1-46EC-AED3-60998FF6A332}" presName="dummy3b" presStyleCnt="0"/>
      <dgm:spPr/>
    </dgm:pt>
    <dgm:pt modelId="{CA560F95-DE54-474A-8717-7551B75BAD39}" type="pres">
      <dgm:prSet presAssocID="{EA8FBFB0-93C1-46EC-AED3-60998FF6A332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06F003-4B62-4568-9ACC-8C3394129A5A}" type="pres">
      <dgm:prSet presAssocID="{EA8FBFB0-93C1-46EC-AED3-60998FF6A332}" presName="wedge4" presStyleLbl="node1" presStyleIdx="3" presStyleCnt="6"/>
      <dgm:spPr/>
      <dgm:t>
        <a:bodyPr/>
        <a:lstStyle/>
        <a:p>
          <a:endParaRPr lang="en-US"/>
        </a:p>
      </dgm:t>
    </dgm:pt>
    <dgm:pt modelId="{1E8D48E9-6A33-4596-9C55-700A432F23A1}" type="pres">
      <dgm:prSet presAssocID="{EA8FBFB0-93C1-46EC-AED3-60998FF6A332}" presName="dummy4a" presStyleCnt="0"/>
      <dgm:spPr/>
    </dgm:pt>
    <dgm:pt modelId="{BE615BE7-1589-4266-A522-C96A16766D6B}" type="pres">
      <dgm:prSet presAssocID="{EA8FBFB0-93C1-46EC-AED3-60998FF6A332}" presName="dummy4b" presStyleCnt="0"/>
      <dgm:spPr/>
    </dgm:pt>
    <dgm:pt modelId="{8FF6773B-E177-4274-A071-ECB16F253C63}" type="pres">
      <dgm:prSet presAssocID="{EA8FBFB0-93C1-46EC-AED3-60998FF6A332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34319D-2A74-4448-BC91-230109139ADA}" type="pres">
      <dgm:prSet presAssocID="{EA8FBFB0-93C1-46EC-AED3-60998FF6A332}" presName="wedge5" presStyleLbl="node1" presStyleIdx="4" presStyleCnt="6"/>
      <dgm:spPr/>
      <dgm:t>
        <a:bodyPr/>
        <a:lstStyle/>
        <a:p>
          <a:endParaRPr lang="en-US"/>
        </a:p>
      </dgm:t>
    </dgm:pt>
    <dgm:pt modelId="{7A9C174C-14B8-4CEB-A9B2-96A9B8CE5B5C}" type="pres">
      <dgm:prSet presAssocID="{EA8FBFB0-93C1-46EC-AED3-60998FF6A332}" presName="dummy5a" presStyleCnt="0"/>
      <dgm:spPr/>
    </dgm:pt>
    <dgm:pt modelId="{6180FF8A-AD1E-44F5-B876-0AD8A8853492}" type="pres">
      <dgm:prSet presAssocID="{EA8FBFB0-93C1-46EC-AED3-60998FF6A332}" presName="dummy5b" presStyleCnt="0"/>
      <dgm:spPr/>
    </dgm:pt>
    <dgm:pt modelId="{7C8AA58C-4898-4B24-9B90-894E1301F47B}" type="pres">
      <dgm:prSet presAssocID="{EA8FBFB0-93C1-46EC-AED3-60998FF6A332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E7603-F20E-4A8D-9F7A-CC0B4CD00BDF}" type="pres">
      <dgm:prSet presAssocID="{EA8FBFB0-93C1-46EC-AED3-60998FF6A332}" presName="wedge6" presStyleLbl="node1" presStyleIdx="5" presStyleCnt="6"/>
      <dgm:spPr/>
      <dgm:t>
        <a:bodyPr/>
        <a:lstStyle/>
        <a:p>
          <a:endParaRPr lang="en-US"/>
        </a:p>
      </dgm:t>
    </dgm:pt>
    <dgm:pt modelId="{DC07B401-0B81-4F76-A5FC-EEF3B3F7F898}" type="pres">
      <dgm:prSet presAssocID="{EA8FBFB0-93C1-46EC-AED3-60998FF6A332}" presName="dummy6a" presStyleCnt="0"/>
      <dgm:spPr/>
    </dgm:pt>
    <dgm:pt modelId="{EC41643F-E1E2-4F8C-B89D-F7DD6D203985}" type="pres">
      <dgm:prSet presAssocID="{EA8FBFB0-93C1-46EC-AED3-60998FF6A332}" presName="dummy6b" presStyleCnt="0"/>
      <dgm:spPr/>
    </dgm:pt>
    <dgm:pt modelId="{50DB0D7B-C33B-424A-BD47-B5A3517D7AC7}" type="pres">
      <dgm:prSet presAssocID="{EA8FBFB0-93C1-46EC-AED3-60998FF6A332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1E50E-7277-4858-B17D-A153D4968CAD}" type="pres">
      <dgm:prSet presAssocID="{264596CA-B0A1-42E5-92E6-186A2CA5D86F}" presName="arrowWedge1" presStyleLbl="fgSibTrans2D1" presStyleIdx="0" presStyleCnt="6"/>
      <dgm:spPr/>
    </dgm:pt>
    <dgm:pt modelId="{19EB7CAE-6AF3-414D-BBD5-53574701FAEC}" type="pres">
      <dgm:prSet presAssocID="{2FF34B86-00A6-47BB-A598-B3B4295203EA}" presName="arrowWedge2" presStyleLbl="fgSibTrans2D1" presStyleIdx="1" presStyleCnt="6"/>
      <dgm:spPr/>
    </dgm:pt>
    <dgm:pt modelId="{C5E415DA-B103-4892-A903-D2F7EE1B4989}" type="pres">
      <dgm:prSet presAssocID="{5926B403-9927-4327-9B81-C386C46F09C8}" presName="arrowWedge3" presStyleLbl="fgSibTrans2D1" presStyleIdx="2" presStyleCnt="6"/>
      <dgm:spPr/>
    </dgm:pt>
    <dgm:pt modelId="{D93649D0-18DD-4AB1-A80F-3C859E4609D2}" type="pres">
      <dgm:prSet presAssocID="{ADDE1AD7-E58B-417E-A2F8-9F918282ABF9}" presName="arrowWedge4" presStyleLbl="fgSibTrans2D1" presStyleIdx="3" presStyleCnt="6"/>
      <dgm:spPr/>
    </dgm:pt>
    <dgm:pt modelId="{5747AD5F-EE06-4EE7-9A89-0565CB1A0BB7}" type="pres">
      <dgm:prSet presAssocID="{4CA82F91-EF96-480B-928C-F2CDDB3EAD37}" presName="arrowWedge5" presStyleLbl="fgSibTrans2D1" presStyleIdx="4" presStyleCnt="6"/>
      <dgm:spPr/>
    </dgm:pt>
    <dgm:pt modelId="{295371D8-5A08-410A-A322-F4779F7429FC}" type="pres">
      <dgm:prSet presAssocID="{B8F27FCB-4D56-4BBE-A4C6-7563B65BC339}" presName="arrowWedge6" presStyleLbl="fgSibTrans2D1" presStyleIdx="5" presStyleCnt="6"/>
      <dgm:spPr/>
    </dgm:pt>
  </dgm:ptLst>
  <dgm:cxnLst>
    <dgm:cxn modelId="{F8EB2630-5F2A-412F-B694-81013106933B}" type="presOf" srcId="{1AA827F0-9354-4F56-8A15-9CA5868C21E5}" destId="{3534319D-2A74-4448-BC91-230109139ADA}" srcOrd="0" destOrd="0" presId="urn:microsoft.com/office/officeart/2005/8/layout/cycle8"/>
    <dgm:cxn modelId="{AF167903-0D98-45E4-A83D-6580C99E55F6}" type="presOf" srcId="{9A6A2C6B-F666-47D4-8289-8E1B1BFA40BF}" destId="{AE61D453-AEA3-40B2-ABFD-4550DBC76E38}" srcOrd="0" destOrd="0" presId="urn:microsoft.com/office/officeart/2005/8/layout/cycle8"/>
    <dgm:cxn modelId="{0795D7D6-A97F-4912-8852-A012E9701E37}" srcId="{EA8FBFB0-93C1-46EC-AED3-60998FF6A332}" destId="{D0A6DB1C-2543-4219-A968-ADAD0E84599A}" srcOrd="2" destOrd="0" parTransId="{59CD32DB-5A38-43E3-8EA9-9563026B8A49}" sibTransId="{5926B403-9927-4327-9B81-C386C46F09C8}"/>
    <dgm:cxn modelId="{E3D0CD86-7E75-4A24-B008-9BE0BDB15EC4}" srcId="{EA8FBFB0-93C1-46EC-AED3-60998FF6A332}" destId="{1AA827F0-9354-4F56-8A15-9CA5868C21E5}" srcOrd="4" destOrd="0" parTransId="{A0330328-531A-45AF-B045-D8FAF08C9B18}" sibTransId="{4CA82F91-EF96-480B-928C-F2CDDB3EAD37}"/>
    <dgm:cxn modelId="{9A71B5E6-B30F-429D-B0C7-77CC0A638682}" type="presOf" srcId="{1A1E2F9C-EB77-4430-AAB9-911288993048}" destId="{8FF6773B-E177-4274-A071-ECB16F253C63}" srcOrd="1" destOrd="0" presId="urn:microsoft.com/office/officeart/2005/8/layout/cycle8"/>
    <dgm:cxn modelId="{E66B4E39-38A6-47E3-86CA-F60299FE2DBB}" type="presOf" srcId="{FB0DAFD0-661C-42D1-827B-C037D8DD9C1C}" destId="{10AE7603-F20E-4A8D-9F7A-CC0B4CD00BDF}" srcOrd="0" destOrd="0" presId="urn:microsoft.com/office/officeart/2005/8/layout/cycle8"/>
    <dgm:cxn modelId="{3F4051E6-3ECA-4D26-835C-2706B4B09DAD}" type="presOf" srcId="{9A6A2C6B-F666-47D4-8289-8E1B1BFA40BF}" destId="{212FAB97-6702-4C22-A722-463ECB86E926}" srcOrd="1" destOrd="0" presId="urn:microsoft.com/office/officeart/2005/8/layout/cycle8"/>
    <dgm:cxn modelId="{B4F51E87-0A07-45BA-9C88-243882B84632}" type="presOf" srcId="{D0A6DB1C-2543-4219-A968-ADAD0E84599A}" destId="{18FEB2A7-FC46-4FE4-A672-08008B0EAF31}" srcOrd="0" destOrd="0" presId="urn:microsoft.com/office/officeart/2005/8/layout/cycle8"/>
    <dgm:cxn modelId="{D2A9404A-936D-4664-B4AE-0CF2A7DA211C}" type="presOf" srcId="{D0A6DB1C-2543-4219-A968-ADAD0E84599A}" destId="{CA560F95-DE54-474A-8717-7551B75BAD39}" srcOrd="1" destOrd="0" presId="urn:microsoft.com/office/officeart/2005/8/layout/cycle8"/>
    <dgm:cxn modelId="{892A76AD-02C5-4A25-A17C-3DB779E27B54}" srcId="{EA8FBFB0-93C1-46EC-AED3-60998FF6A332}" destId="{F7C7BCE9-640C-44FF-B174-AD3165F15A68}" srcOrd="1" destOrd="0" parTransId="{D1F4AA6C-B785-4265-8034-481E90E388DA}" sibTransId="{2FF34B86-00A6-47BB-A598-B3B4295203EA}"/>
    <dgm:cxn modelId="{1AB31D9F-7204-4C0B-92F1-974F81CB98C5}" type="presOf" srcId="{FB0DAFD0-661C-42D1-827B-C037D8DD9C1C}" destId="{50DB0D7B-C33B-424A-BD47-B5A3517D7AC7}" srcOrd="1" destOrd="0" presId="urn:microsoft.com/office/officeart/2005/8/layout/cycle8"/>
    <dgm:cxn modelId="{580E0BF8-FB6A-48DC-8818-105C97D1E593}" srcId="{EA8FBFB0-93C1-46EC-AED3-60998FF6A332}" destId="{FB0DAFD0-661C-42D1-827B-C037D8DD9C1C}" srcOrd="5" destOrd="0" parTransId="{37BDFFD2-9A01-472C-A263-BDFFDF77FABF}" sibTransId="{B8F27FCB-4D56-4BBE-A4C6-7563B65BC339}"/>
    <dgm:cxn modelId="{1A899F17-3609-4017-B3E0-C6B90FB193AE}" type="presOf" srcId="{1AA827F0-9354-4F56-8A15-9CA5868C21E5}" destId="{7C8AA58C-4898-4B24-9B90-894E1301F47B}" srcOrd="1" destOrd="0" presId="urn:microsoft.com/office/officeart/2005/8/layout/cycle8"/>
    <dgm:cxn modelId="{ABD44EC5-1392-44DC-899D-DACF311BB9C9}" srcId="{EA8FBFB0-93C1-46EC-AED3-60998FF6A332}" destId="{1A1E2F9C-EB77-4430-AAB9-911288993048}" srcOrd="3" destOrd="0" parTransId="{5C75EB48-1359-4895-A458-124C0EA34652}" sibTransId="{ADDE1AD7-E58B-417E-A2F8-9F918282ABF9}"/>
    <dgm:cxn modelId="{EC6E56E3-340D-426F-AE7B-8E2C34C0A0FA}" type="presOf" srcId="{1A1E2F9C-EB77-4430-AAB9-911288993048}" destId="{FD06F003-4B62-4568-9ACC-8C3394129A5A}" srcOrd="0" destOrd="0" presId="urn:microsoft.com/office/officeart/2005/8/layout/cycle8"/>
    <dgm:cxn modelId="{39D37870-E19A-4A46-A03D-B21D72775851}" type="presOf" srcId="{F7C7BCE9-640C-44FF-B174-AD3165F15A68}" destId="{73EA82A6-AEA3-49AB-B64E-ACF3309D7C3F}" srcOrd="0" destOrd="0" presId="urn:microsoft.com/office/officeart/2005/8/layout/cycle8"/>
    <dgm:cxn modelId="{660AB4D6-A7CE-4912-B2FA-C923B89A4DF5}" type="presOf" srcId="{EA8FBFB0-93C1-46EC-AED3-60998FF6A332}" destId="{5F151F7B-B016-4C5A-A521-EEF7C48242EA}" srcOrd="0" destOrd="0" presId="urn:microsoft.com/office/officeart/2005/8/layout/cycle8"/>
    <dgm:cxn modelId="{CC62D006-7AA0-469F-AEB6-7AE61EE86BF6}" type="presOf" srcId="{F7C7BCE9-640C-44FF-B174-AD3165F15A68}" destId="{9CDCCE19-3E74-4760-AF22-FD02084BD945}" srcOrd="1" destOrd="0" presId="urn:microsoft.com/office/officeart/2005/8/layout/cycle8"/>
    <dgm:cxn modelId="{C74AD36B-1AFD-4666-B777-3AF7B5601B94}" srcId="{EA8FBFB0-93C1-46EC-AED3-60998FF6A332}" destId="{9A6A2C6B-F666-47D4-8289-8E1B1BFA40BF}" srcOrd="0" destOrd="0" parTransId="{D3B48981-61CB-4621-B195-4B0BF1083A65}" sibTransId="{264596CA-B0A1-42E5-92E6-186A2CA5D86F}"/>
    <dgm:cxn modelId="{CC15C94B-093D-4992-9DA0-EB6478F08F53}" type="presParOf" srcId="{5F151F7B-B016-4C5A-A521-EEF7C48242EA}" destId="{AE61D453-AEA3-40B2-ABFD-4550DBC76E38}" srcOrd="0" destOrd="0" presId="urn:microsoft.com/office/officeart/2005/8/layout/cycle8"/>
    <dgm:cxn modelId="{2921CFE8-9B13-475F-8D06-68297D393B18}" type="presParOf" srcId="{5F151F7B-B016-4C5A-A521-EEF7C48242EA}" destId="{E298284C-CF7C-464B-AC9B-7DB2D711ADC6}" srcOrd="1" destOrd="0" presId="urn:microsoft.com/office/officeart/2005/8/layout/cycle8"/>
    <dgm:cxn modelId="{974C2A86-DAC0-4E96-83F7-0AA05AA4DD9E}" type="presParOf" srcId="{5F151F7B-B016-4C5A-A521-EEF7C48242EA}" destId="{FF65203A-B677-4F1B-99D3-3F3538CB1FCF}" srcOrd="2" destOrd="0" presId="urn:microsoft.com/office/officeart/2005/8/layout/cycle8"/>
    <dgm:cxn modelId="{FAFECEFF-7602-4B7B-B166-A1EC788E14BE}" type="presParOf" srcId="{5F151F7B-B016-4C5A-A521-EEF7C48242EA}" destId="{212FAB97-6702-4C22-A722-463ECB86E926}" srcOrd="3" destOrd="0" presId="urn:microsoft.com/office/officeart/2005/8/layout/cycle8"/>
    <dgm:cxn modelId="{F3679EDE-F805-4211-AEF8-B03D1F99EED1}" type="presParOf" srcId="{5F151F7B-B016-4C5A-A521-EEF7C48242EA}" destId="{73EA82A6-AEA3-49AB-B64E-ACF3309D7C3F}" srcOrd="4" destOrd="0" presId="urn:microsoft.com/office/officeart/2005/8/layout/cycle8"/>
    <dgm:cxn modelId="{A14015FB-AD3B-4831-8AA0-443062D9AED9}" type="presParOf" srcId="{5F151F7B-B016-4C5A-A521-EEF7C48242EA}" destId="{0BB3897F-229C-48C4-A0D7-98286C64A58B}" srcOrd="5" destOrd="0" presId="urn:microsoft.com/office/officeart/2005/8/layout/cycle8"/>
    <dgm:cxn modelId="{755EF41D-EF07-4B31-9AD4-A4BCFD02FFA7}" type="presParOf" srcId="{5F151F7B-B016-4C5A-A521-EEF7C48242EA}" destId="{6C93AFFD-37CB-49A1-B0E3-0028BDDE4F19}" srcOrd="6" destOrd="0" presId="urn:microsoft.com/office/officeart/2005/8/layout/cycle8"/>
    <dgm:cxn modelId="{0830681A-2944-4CC4-BA7C-2F0F08EEB41D}" type="presParOf" srcId="{5F151F7B-B016-4C5A-A521-EEF7C48242EA}" destId="{9CDCCE19-3E74-4760-AF22-FD02084BD945}" srcOrd="7" destOrd="0" presId="urn:microsoft.com/office/officeart/2005/8/layout/cycle8"/>
    <dgm:cxn modelId="{2B6C29D1-E578-4FC1-8FBD-B8E4FA01B28F}" type="presParOf" srcId="{5F151F7B-B016-4C5A-A521-EEF7C48242EA}" destId="{18FEB2A7-FC46-4FE4-A672-08008B0EAF31}" srcOrd="8" destOrd="0" presId="urn:microsoft.com/office/officeart/2005/8/layout/cycle8"/>
    <dgm:cxn modelId="{39DF8863-9BEC-4E6E-BE80-DBB7D86D28DB}" type="presParOf" srcId="{5F151F7B-B016-4C5A-A521-EEF7C48242EA}" destId="{02694388-2EF5-4656-A50A-03A9102DE9EA}" srcOrd="9" destOrd="0" presId="urn:microsoft.com/office/officeart/2005/8/layout/cycle8"/>
    <dgm:cxn modelId="{6270B11D-0750-4DF3-B39B-47AA75CE3AF4}" type="presParOf" srcId="{5F151F7B-B016-4C5A-A521-EEF7C48242EA}" destId="{400D7459-4BE5-4D82-9615-233C9A96A806}" srcOrd="10" destOrd="0" presId="urn:microsoft.com/office/officeart/2005/8/layout/cycle8"/>
    <dgm:cxn modelId="{59805E77-6071-4FE4-8E54-09D2B2530166}" type="presParOf" srcId="{5F151F7B-B016-4C5A-A521-EEF7C48242EA}" destId="{CA560F95-DE54-474A-8717-7551B75BAD39}" srcOrd="11" destOrd="0" presId="urn:microsoft.com/office/officeart/2005/8/layout/cycle8"/>
    <dgm:cxn modelId="{3CE4EB6F-686E-4CBE-BC67-579206EA46E2}" type="presParOf" srcId="{5F151F7B-B016-4C5A-A521-EEF7C48242EA}" destId="{FD06F003-4B62-4568-9ACC-8C3394129A5A}" srcOrd="12" destOrd="0" presId="urn:microsoft.com/office/officeart/2005/8/layout/cycle8"/>
    <dgm:cxn modelId="{481FF108-07E8-4644-BA25-032C234A8164}" type="presParOf" srcId="{5F151F7B-B016-4C5A-A521-EEF7C48242EA}" destId="{1E8D48E9-6A33-4596-9C55-700A432F23A1}" srcOrd="13" destOrd="0" presId="urn:microsoft.com/office/officeart/2005/8/layout/cycle8"/>
    <dgm:cxn modelId="{537AD47C-A2E1-43E5-BE4B-522F258F078D}" type="presParOf" srcId="{5F151F7B-B016-4C5A-A521-EEF7C48242EA}" destId="{BE615BE7-1589-4266-A522-C96A16766D6B}" srcOrd="14" destOrd="0" presId="urn:microsoft.com/office/officeart/2005/8/layout/cycle8"/>
    <dgm:cxn modelId="{5A509080-4B29-425E-B9A7-0C66A5B92133}" type="presParOf" srcId="{5F151F7B-B016-4C5A-A521-EEF7C48242EA}" destId="{8FF6773B-E177-4274-A071-ECB16F253C63}" srcOrd="15" destOrd="0" presId="urn:microsoft.com/office/officeart/2005/8/layout/cycle8"/>
    <dgm:cxn modelId="{F968F82E-5C0C-470A-BBC0-21AEF6E588E0}" type="presParOf" srcId="{5F151F7B-B016-4C5A-A521-EEF7C48242EA}" destId="{3534319D-2A74-4448-BC91-230109139ADA}" srcOrd="16" destOrd="0" presId="urn:microsoft.com/office/officeart/2005/8/layout/cycle8"/>
    <dgm:cxn modelId="{7576A6EE-0B39-4D14-916E-113C7E340668}" type="presParOf" srcId="{5F151F7B-B016-4C5A-A521-EEF7C48242EA}" destId="{7A9C174C-14B8-4CEB-A9B2-96A9B8CE5B5C}" srcOrd="17" destOrd="0" presId="urn:microsoft.com/office/officeart/2005/8/layout/cycle8"/>
    <dgm:cxn modelId="{B8DB4BEA-FE3E-4DE5-9B1C-0237FF0D0B9B}" type="presParOf" srcId="{5F151F7B-B016-4C5A-A521-EEF7C48242EA}" destId="{6180FF8A-AD1E-44F5-B876-0AD8A8853492}" srcOrd="18" destOrd="0" presId="urn:microsoft.com/office/officeart/2005/8/layout/cycle8"/>
    <dgm:cxn modelId="{5008E0B3-D144-4E91-877F-251B35942BA9}" type="presParOf" srcId="{5F151F7B-B016-4C5A-A521-EEF7C48242EA}" destId="{7C8AA58C-4898-4B24-9B90-894E1301F47B}" srcOrd="19" destOrd="0" presId="urn:microsoft.com/office/officeart/2005/8/layout/cycle8"/>
    <dgm:cxn modelId="{4218FCE3-4FF4-45D4-B56D-7BE9C77D907D}" type="presParOf" srcId="{5F151F7B-B016-4C5A-A521-EEF7C48242EA}" destId="{10AE7603-F20E-4A8D-9F7A-CC0B4CD00BDF}" srcOrd="20" destOrd="0" presId="urn:microsoft.com/office/officeart/2005/8/layout/cycle8"/>
    <dgm:cxn modelId="{F816A88A-F7B1-49BC-8973-B929A26ECEE5}" type="presParOf" srcId="{5F151F7B-B016-4C5A-A521-EEF7C48242EA}" destId="{DC07B401-0B81-4F76-A5FC-EEF3B3F7F898}" srcOrd="21" destOrd="0" presId="urn:microsoft.com/office/officeart/2005/8/layout/cycle8"/>
    <dgm:cxn modelId="{129DEE47-F627-4A32-930A-8E3C717AF152}" type="presParOf" srcId="{5F151F7B-B016-4C5A-A521-EEF7C48242EA}" destId="{EC41643F-E1E2-4F8C-B89D-F7DD6D203985}" srcOrd="22" destOrd="0" presId="urn:microsoft.com/office/officeart/2005/8/layout/cycle8"/>
    <dgm:cxn modelId="{D677D384-8F86-43A9-8544-5BAC22CABE46}" type="presParOf" srcId="{5F151F7B-B016-4C5A-A521-EEF7C48242EA}" destId="{50DB0D7B-C33B-424A-BD47-B5A3517D7AC7}" srcOrd="23" destOrd="0" presId="urn:microsoft.com/office/officeart/2005/8/layout/cycle8"/>
    <dgm:cxn modelId="{9B16F2AC-6E1F-4D52-BF5B-CC46073452F6}" type="presParOf" srcId="{5F151F7B-B016-4C5A-A521-EEF7C48242EA}" destId="{E9B1E50E-7277-4858-B17D-A153D4968CAD}" srcOrd="24" destOrd="0" presId="urn:microsoft.com/office/officeart/2005/8/layout/cycle8"/>
    <dgm:cxn modelId="{A093D731-F163-4BF6-AD70-70477AD78B03}" type="presParOf" srcId="{5F151F7B-B016-4C5A-A521-EEF7C48242EA}" destId="{19EB7CAE-6AF3-414D-BBD5-53574701FAEC}" srcOrd="25" destOrd="0" presId="urn:microsoft.com/office/officeart/2005/8/layout/cycle8"/>
    <dgm:cxn modelId="{E2EBDA56-A2F9-491F-89E9-33BE578108E9}" type="presParOf" srcId="{5F151F7B-B016-4C5A-A521-EEF7C48242EA}" destId="{C5E415DA-B103-4892-A903-D2F7EE1B4989}" srcOrd="26" destOrd="0" presId="urn:microsoft.com/office/officeart/2005/8/layout/cycle8"/>
    <dgm:cxn modelId="{1855B7CE-F478-4672-A2B6-BF1586443AAF}" type="presParOf" srcId="{5F151F7B-B016-4C5A-A521-EEF7C48242EA}" destId="{D93649D0-18DD-4AB1-A80F-3C859E4609D2}" srcOrd="27" destOrd="0" presId="urn:microsoft.com/office/officeart/2005/8/layout/cycle8"/>
    <dgm:cxn modelId="{E02FDCC9-9699-4400-9358-11AF80BCE95F}" type="presParOf" srcId="{5F151F7B-B016-4C5A-A521-EEF7C48242EA}" destId="{5747AD5F-EE06-4EE7-9A89-0565CB1A0BB7}" srcOrd="28" destOrd="0" presId="urn:microsoft.com/office/officeart/2005/8/layout/cycle8"/>
    <dgm:cxn modelId="{D7192BCF-3519-4B91-B0EA-3F0AE082FD9E}" type="presParOf" srcId="{5F151F7B-B016-4C5A-A521-EEF7C48242EA}" destId="{295371D8-5A08-410A-A322-F4779F7429FC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6B70-BF9C-48C6-8A5A-FE01DC5FE6AB}">
      <dsp:nvSpPr>
        <dsp:cNvPr id="0" name=""/>
        <dsp:cNvSpPr/>
      </dsp:nvSpPr>
      <dsp:spPr>
        <a:xfrm>
          <a:off x="598211" y="847437"/>
          <a:ext cx="1094413" cy="10944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75C0-DED8-4C34-9C8C-DC6ADC7AA1B0}">
      <dsp:nvSpPr>
        <dsp:cNvPr id="0" name=""/>
        <dsp:cNvSpPr/>
      </dsp:nvSpPr>
      <dsp:spPr>
        <a:xfrm>
          <a:off x="828038" y="1077264"/>
          <a:ext cx="634759" cy="6347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F2A5-BDF8-43D0-96EB-A36F70CD1D91}">
      <dsp:nvSpPr>
        <dsp:cNvPr id="0" name=""/>
        <dsp:cNvSpPr/>
      </dsp:nvSpPr>
      <dsp:spPr>
        <a:xfrm>
          <a:off x="1927142" y="847437"/>
          <a:ext cx="2579688" cy="109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Network and connect with professionals in the aerospace industry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927142" y="847437"/>
        <a:ext cx="2579688" cy="1094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6B70-BF9C-48C6-8A5A-FE01DC5FE6AB}">
      <dsp:nvSpPr>
        <dsp:cNvPr id="0" name=""/>
        <dsp:cNvSpPr/>
      </dsp:nvSpPr>
      <dsp:spPr>
        <a:xfrm>
          <a:off x="598211" y="847437"/>
          <a:ext cx="1094413" cy="10944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75C0-DED8-4C34-9C8C-DC6ADC7AA1B0}">
      <dsp:nvSpPr>
        <dsp:cNvPr id="0" name=""/>
        <dsp:cNvSpPr/>
      </dsp:nvSpPr>
      <dsp:spPr>
        <a:xfrm>
          <a:off x="828038" y="1077264"/>
          <a:ext cx="634759" cy="6347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F2A5-BDF8-43D0-96EB-A36F70CD1D91}">
      <dsp:nvSpPr>
        <dsp:cNvPr id="0" name=""/>
        <dsp:cNvSpPr/>
      </dsp:nvSpPr>
      <dsp:spPr>
        <a:xfrm>
          <a:off x="1927142" y="847437"/>
          <a:ext cx="2579688" cy="109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tx1"/>
              </a:solidFill>
            </a:rPr>
            <a:t>Meet the majority of other SEDS members around the country and make connections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1927142" y="847437"/>
        <a:ext cx="2579688" cy="1094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6B70-BF9C-48C6-8A5A-FE01DC5FE6AB}">
      <dsp:nvSpPr>
        <dsp:cNvPr id="0" name=""/>
        <dsp:cNvSpPr/>
      </dsp:nvSpPr>
      <dsp:spPr>
        <a:xfrm>
          <a:off x="598211" y="847437"/>
          <a:ext cx="1094413" cy="10944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75C0-DED8-4C34-9C8C-DC6ADC7AA1B0}">
      <dsp:nvSpPr>
        <dsp:cNvPr id="0" name=""/>
        <dsp:cNvSpPr/>
      </dsp:nvSpPr>
      <dsp:spPr>
        <a:xfrm>
          <a:off x="828038" y="1077264"/>
          <a:ext cx="634759" cy="63475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F2A5-BDF8-43D0-96EB-A36F70CD1D91}">
      <dsp:nvSpPr>
        <dsp:cNvPr id="0" name=""/>
        <dsp:cNvSpPr/>
      </dsp:nvSpPr>
      <dsp:spPr>
        <a:xfrm>
          <a:off x="1927142" y="847437"/>
          <a:ext cx="2579688" cy="1094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Learn how the top rocket engineering teams in the country manage and innovate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927142" y="847437"/>
        <a:ext cx="2579688" cy="1094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1D453-AEA3-40B2-ABFD-4550DBC76E38}">
      <dsp:nvSpPr>
        <dsp:cNvPr id="0" name=""/>
        <dsp:cNvSpPr/>
      </dsp:nvSpPr>
      <dsp:spPr>
        <a:xfrm>
          <a:off x="2316450" y="348718"/>
          <a:ext cx="4912970" cy="4912970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$85 Entrance to the Conference</a:t>
          </a:r>
          <a:endParaRPr lang="en-US" sz="1300" kern="1200" dirty="0"/>
        </a:p>
      </dsp:txBody>
      <dsp:txXfrm>
        <a:off x="4889911" y="976291"/>
        <a:ext cx="1286730" cy="994291"/>
      </dsp:txXfrm>
    </dsp:sp>
    <dsp:sp modelId="{73EA82A6-AEA3-49AB-B64E-ACF3309D7C3F}">
      <dsp:nvSpPr>
        <dsp:cNvPr id="0" name=""/>
        <dsp:cNvSpPr/>
      </dsp:nvSpPr>
      <dsp:spPr>
        <a:xfrm>
          <a:off x="2277735" y="387015"/>
          <a:ext cx="5107376" cy="5038742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5">
                <a:hueOff val="-135193"/>
                <a:satOff val="-3619"/>
                <a:lumOff val="-1255"/>
                <a:alphaOff val="0"/>
                <a:tint val="96000"/>
                <a:lumMod val="104000"/>
              </a:schemeClr>
            </a:gs>
            <a:gs pos="100000">
              <a:schemeClr val="accent5">
                <a:hueOff val="-135193"/>
                <a:satOff val="-3619"/>
                <a:lumOff val="-125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Round Trip Flight </a:t>
          </a:r>
          <a:r>
            <a:rPr lang="en-US" sz="1300" kern="1200" baseline="0" dirty="0" smtClean="0"/>
            <a:t>for $430.00</a:t>
          </a:r>
          <a:endParaRPr lang="en-US" sz="1300" kern="1200" dirty="0"/>
        </a:p>
      </dsp:txBody>
      <dsp:txXfrm>
        <a:off x="5743454" y="2426506"/>
        <a:ext cx="1398448" cy="989752"/>
      </dsp:txXfrm>
    </dsp:sp>
    <dsp:sp modelId="{18FEB2A7-FC46-4FE4-A672-08008B0EAF31}">
      <dsp:nvSpPr>
        <dsp:cNvPr id="0" name=""/>
        <dsp:cNvSpPr/>
      </dsp:nvSpPr>
      <dsp:spPr>
        <a:xfrm>
          <a:off x="2316450" y="551085"/>
          <a:ext cx="4912970" cy="4912970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5">
                <a:hueOff val="-270386"/>
                <a:satOff val="-7238"/>
                <a:lumOff val="-2511"/>
                <a:alphaOff val="0"/>
                <a:tint val="96000"/>
                <a:lumMod val="104000"/>
              </a:schemeClr>
            </a:gs>
            <a:gs pos="100000">
              <a:schemeClr val="accent5">
                <a:hueOff val="-270386"/>
                <a:satOff val="-7238"/>
                <a:lumOff val="-251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Room for 3 nights is $</a:t>
          </a:r>
          <a:r>
            <a:rPr lang="en-US" sz="1300" kern="1200" baseline="0" dirty="0" smtClean="0"/>
            <a:t>100 </a:t>
          </a:r>
          <a:r>
            <a:rPr lang="en-US" sz="1300" kern="1200" baseline="0" dirty="0"/>
            <a:t>per person</a:t>
          </a:r>
          <a:endParaRPr lang="en-US" sz="1300" kern="1200" dirty="0"/>
        </a:p>
      </dsp:txBody>
      <dsp:txXfrm>
        <a:off x="4889911" y="3871434"/>
        <a:ext cx="1286730" cy="994291"/>
      </dsp:txXfrm>
    </dsp:sp>
    <dsp:sp modelId="{FD06F003-4B62-4568-9ACC-8C3394129A5A}">
      <dsp:nvSpPr>
        <dsp:cNvPr id="0" name=""/>
        <dsp:cNvSpPr/>
      </dsp:nvSpPr>
      <dsp:spPr>
        <a:xfrm>
          <a:off x="2199475" y="551085"/>
          <a:ext cx="4912970" cy="4912970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-405579"/>
                <a:satOff val="-10857"/>
                <a:lumOff val="-3766"/>
                <a:alphaOff val="0"/>
                <a:tint val="96000"/>
                <a:lumMod val="104000"/>
              </a:schemeClr>
            </a:gs>
            <a:gs pos="100000">
              <a:schemeClr val="accent5">
                <a:hueOff val="-405579"/>
                <a:satOff val="-10857"/>
                <a:lumOff val="-3766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-$</a:t>
          </a:r>
          <a:r>
            <a:rPr lang="en-US" sz="1300" kern="1200" baseline="0" dirty="0" smtClean="0"/>
            <a:t>65 </a:t>
          </a:r>
          <a:r>
            <a:rPr lang="en-US" sz="1300" kern="1200" baseline="0" dirty="0"/>
            <a:t>From </a:t>
          </a:r>
          <a:r>
            <a:rPr lang="en-US" sz="1300" kern="1200" baseline="0" dirty="0" smtClean="0"/>
            <a:t>SAFC*</a:t>
          </a:r>
          <a:endParaRPr lang="en-US" sz="1300" kern="1200" dirty="0"/>
        </a:p>
      </dsp:txBody>
      <dsp:txXfrm>
        <a:off x="3252254" y="3871434"/>
        <a:ext cx="1286730" cy="994291"/>
      </dsp:txXfrm>
    </dsp:sp>
    <dsp:sp modelId="{3534319D-2A74-4448-BC91-230109139ADA}">
      <dsp:nvSpPr>
        <dsp:cNvPr id="0" name=""/>
        <dsp:cNvSpPr/>
      </dsp:nvSpPr>
      <dsp:spPr>
        <a:xfrm>
          <a:off x="2140987" y="449901"/>
          <a:ext cx="4912970" cy="4912970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5">
                <a:hueOff val="-540772"/>
                <a:satOff val="-14476"/>
                <a:lumOff val="-5022"/>
                <a:alphaOff val="0"/>
                <a:tint val="96000"/>
                <a:lumMod val="104000"/>
              </a:schemeClr>
            </a:gs>
            <a:gs pos="100000">
              <a:schemeClr val="accent5">
                <a:hueOff val="-540772"/>
                <a:satOff val="-14476"/>
                <a:lumOff val="-502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/>
            <a:t>Will attempt to </a:t>
          </a:r>
          <a:r>
            <a:rPr lang="en-US" sz="1300" kern="1200" baseline="0" dirty="0" err="1"/>
            <a:t>reimbuse</a:t>
          </a:r>
          <a:r>
            <a:rPr lang="en-US" sz="1300" kern="1200" baseline="0" dirty="0"/>
            <a:t> $2-300 per person from SEDS fund over the year</a:t>
          </a:r>
          <a:endParaRPr lang="en-US" sz="1300" kern="1200" dirty="0"/>
        </a:p>
      </dsp:txBody>
      <dsp:txXfrm>
        <a:off x="2374938" y="2438485"/>
        <a:ext cx="1345218" cy="965047"/>
      </dsp:txXfrm>
    </dsp:sp>
    <dsp:sp modelId="{10AE7603-F20E-4A8D-9F7A-CC0B4CD00BDF}">
      <dsp:nvSpPr>
        <dsp:cNvPr id="0" name=""/>
        <dsp:cNvSpPr/>
      </dsp:nvSpPr>
      <dsp:spPr>
        <a:xfrm>
          <a:off x="2199475" y="348718"/>
          <a:ext cx="4912970" cy="4912970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dirty="0" smtClean="0"/>
            <a:t>16 students coming</a:t>
          </a:r>
          <a:endParaRPr lang="en-US" sz="1300" kern="1200" dirty="0"/>
        </a:p>
      </dsp:txBody>
      <dsp:txXfrm>
        <a:off x="3252254" y="976291"/>
        <a:ext cx="1286730" cy="994291"/>
      </dsp:txXfrm>
    </dsp:sp>
    <dsp:sp modelId="{E9B1E50E-7277-4858-B17D-A153D4968CAD}">
      <dsp:nvSpPr>
        <dsp:cNvPr id="0" name=""/>
        <dsp:cNvSpPr/>
      </dsp:nvSpPr>
      <dsp:spPr>
        <a:xfrm>
          <a:off x="2012134" y="44581"/>
          <a:ext cx="5521242" cy="5521242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EB7CAE-6AF3-414D-BBD5-53574701FAEC}">
      <dsp:nvSpPr>
        <dsp:cNvPr id="0" name=""/>
        <dsp:cNvSpPr/>
      </dsp:nvSpPr>
      <dsp:spPr>
        <a:xfrm>
          <a:off x="2069910" y="145304"/>
          <a:ext cx="5521242" cy="5521242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gradFill rotWithShape="0">
          <a:gsLst>
            <a:gs pos="0">
              <a:schemeClr val="accent5">
                <a:hueOff val="-135193"/>
                <a:satOff val="-3619"/>
                <a:lumOff val="-1255"/>
                <a:alphaOff val="0"/>
                <a:tint val="96000"/>
                <a:lumMod val="104000"/>
              </a:schemeClr>
            </a:gs>
            <a:gs pos="100000">
              <a:schemeClr val="accent5">
                <a:hueOff val="-135193"/>
                <a:satOff val="-3619"/>
                <a:lumOff val="-125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E415DA-B103-4892-A903-D2F7EE1B4989}">
      <dsp:nvSpPr>
        <dsp:cNvPr id="0" name=""/>
        <dsp:cNvSpPr/>
      </dsp:nvSpPr>
      <dsp:spPr>
        <a:xfrm>
          <a:off x="2012134" y="246949"/>
          <a:ext cx="5521242" cy="5521242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gradFill rotWithShape="0">
          <a:gsLst>
            <a:gs pos="0">
              <a:schemeClr val="accent5">
                <a:hueOff val="-270386"/>
                <a:satOff val="-7238"/>
                <a:lumOff val="-2511"/>
                <a:alphaOff val="0"/>
                <a:tint val="96000"/>
                <a:lumMod val="104000"/>
              </a:schemeClr>
            </a:gs>
            <a:gs pos="100000">
              <a:schemeClr val="accent5">
                <a:hueOff val="-270386"/>
                <a:satOff val="-7238"/>
                <a:lumOff val="-251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3649D0-18DD-4AB1-A80F-3C859E4609D2}">
      <dsp:nvSpPr>
        <dsp:cNvPr id="0" name=""/>
        <dsp:cNvSpPr/>
      </dsp:nvSpPr>
      <dsp:spPr>
        <a:xfrm>
          <a:off x="1895518" y="246949"/>
          <a:ext cx="5521242" cy="5521242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gradFill rotWithShape="0">
          <a:gsLst>
            <a:gs pos="0">
              <a:schemeClr val="accent5">
                <a:hueOff val="-405579"/>
                <a:satOff val="-10857"/>
                <a:lumOff val="-3766"/>
                <a:alphaOff val="0"/>
                <a:tint val="96000"/>
                <a:lumMod val="104000"/>
              </a:schemeClr>
            </a:gs>
            <a:gs pos="100000">
              <a:schemeClr val="accent5">
                <a:hueOff val="-405579"/>
                <a:satOff val="-10857"/>
                <a:lumOff val="-3766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47AD5F-EE06-4EE7-9A89-0565CB1A0BB7}">
      <dsp:nvSpPr>
        <dsp:cNvPr id="0" name=""/>
        <dsp:cNvSpPr/>
      </dsp:nvSpPr>
      <dsp:spPr>
        <a:xfrm>
          <a:off x="1837030" y="145765"/>
          <a:ext cx="5521242" cy="5521242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gradFill rotWithShape="0">
          <a:gsLst>
            <a:gs pos="0">
              <a:schemeClr val="accent5">
                <a:hueOff val="-540772"/>
                <a:satOff val="-14476"/>
                <a:lumOff val="-5022"/>
                <a:alphaOff val="0"/>
                <a:tint val="96000"/>
                <a:lumMod val="104000"/>
              </a:schemeClr>
            </a:gs>
            <a:gs pos="100000">
              <a:schemeClr val="accent5">
                <a:hueOff val="-540772"/>
                <a:satOff val="-14476"/>
                <a:lumOff val="-502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5371D8-5A08-410A-A322-F4779F7429FC}">
      <dsp:nvSpPr>
        <dsp:cNvPr id="0" name=""/>
        <dsp:cNvSpPr/>
      </dsp:nvSpPr>
      <dsp:spPr>
        <a:xfrm>
          <a:off x="1895518" y="44581"/>
          <a:ext cx="5521242" cy="5521242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B6E29-5684-4922-99A5-1D522F4AFB66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1EBCC-6295-448F-801C-8DE530041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8B7A6-119D-4314-BC30-562934840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5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73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0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5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5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7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436DFF-4C2D-4A23-A9C9-B365D947FA4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0ADD79B-6198-43DE-BCD2-4C7DC9967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B144-06B3-4372-B9F9-FA306CD5F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Vision 2018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7AE7F-ECCB-4048-83E3-3D8EF5E9C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1</a:t>
            </a:r>
            <a:r>
              <a:rPr lang="en-US" baseline="30000" dirty="0" smtClean="0"/>
              <a:t>st</a:t>
            </a:r>
            <a:r>
              <a:rPr lang="en-US" dirty="0" smtClean="0"/>
              <a:t>-4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San Diego, California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960" y="293259"/>
            <a:ext cx="1934572" cy="13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267E-F207-4472-8694-B957B6B8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758952"/>
            <a:ext cx="5075617" cy="18523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Build Space Better</a:t>
            </a:r>
          </a:p>
        </p:txBody>
      </p:sp>
      <p:pic>
        <p:nvPicPr>
          <p:cNvPr id="1029" name="Picture 2" descr="wireframe">
            <a:extLst>
              <a:ext uri="{FF2B5EF4-FFF2-40B4-BE49-F238E27FC236}">
                <a16:creationId xmlns:a16="http://schemas.microsoft.com/office/drawing/2014/main" id="{27CBF42B-314E-4729-A8C6-A755021F7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83" y="647190"/>
            <a:ext cx="5151817" cy="555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E5F84E-204E-4186-B292-5D67317E4A45}"/>
              </a:ext>
            </a:extLst>
          </p:cNvPr>
          <p:cNvSpPr txBox="1"/>
          <p:nvPr/>
        </p:nvSpPr>
        <p:spPr>
          <a:xfrm>
            <a:off x="6172200" y="2740121"/>
            <a:ext cx="426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collaboration we can achieve greater heights, improve on past accomplishments, and shape the future of space exploration.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4636541"/>
            <a:ext cx="4141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Hosted by UCSD SEDS</a:t>
            </a:r>
          </a:p>
          <a:p>
            <a:r>
              <a:rPr lang="en-US" dirty="0" smtClean="0"/>
              <a:t>Well known as the </a:t>
            </a:r>
            <a:r>
              <a:rPr lang="en-US" dirty="0"/>
              <a:t>B</a:t>
            </a:r>
            <a:r>
              <a:rPr lang="en-US" dirty="0" smtClean="0"/>
              <a:t>est University Rocketry Organization in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0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5347-4477-4AE9-A0A5-EFFE16C4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smtClean="0"/>
              <a:t>are we going?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D654D0-E6E7-4598-86D9-3B3BE7F26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623397"/>
              </p:ext>
            </p:extLst>
          </p:nvPr>
        </p:nvGraphicFramePr>
        <p:xfrm>
          <a:off x="913758" y="1298349"/>
          <a:ext cx="5105042" cy="278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3D654D0-E6E7-4598-86D9-3B3BE7F26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69180"/>
              </p:ext>
            </p:extLst>
          </p:nvPr>
        </p:nvGraphicFramePr>
        <p:xfrm>
          <a:off x="913758" y="2623911"/>
          <a:ext cx="5105042" cy="278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3D654D0-E6E7-4598-86D9-3B3BE7F26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8524"/>
              </p:ext>
            </p:extLst>
          </p:nvPr>
        </p:nvGraphicFramePr>
        <p:xfrm>
          <a:off x="911964" y="3991342"/>
          <a:ext cx="5105042" cy="278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91062" y="2132288"/>
            <a:ext cx="4317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attending Space Vision 2018: Build Space Better, we hope to bring back: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immense amount of connections to further our knowledge in rocketry and better organizational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Greater our knowledge in the importance of community outreach using rocketry (which is a very exciting gateway for students to joining STEM fields)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Obtain ideas on how to engage the community more with rocket launches, workshops etc.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FF7A-F43E-4449-B783-0CBD91E7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Budget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6FC7AF-14E1-4D53-A64A-DA8B4D16A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617415"/>
              </p:ext>
            </p:extLst>
          </p:nvPr>
        </p:nvGraphicFramePr>
        <p:xfrm>
          <a:off x="1262062" y="365760"/>
          <a:ext cx="9526099" cy="5848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D437AF-62CF-4C15-BB90-96469A445F47}"/>
              </a:ext>
            </a:extLst>
          </p:cNvPr>
          <p:cNvSpPr txBox="1"/>
          <p:nvPr/>
        </p:nvSpPr>
        <p:spPr>
          <a:xfrm>
            <a:off x="8792308" y="2239642"/>
            <a:ext cx="2543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TOTAL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$615 </a:t>
            </a:r>
            <a:r>
              <a:rPr lang="en-US" dirty="0"/>
              <a:t>up front</a:t>
            </a:r>
          </a:p>
          <a:p>
            <a:endParaRPr lang="en-US" dirty="0"/>
          </a:p>
          <a:p>
            <a:r>
              <a:rPr lang="en-US" dirty="0" smtClean="0"/>
              <a:t>-$</a:t>
            </a:r>
            <a:r>
              <a:rPr lang="en-US" dirty="0" smtClean="0"/>
              <a:t>65 reimbursement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$548 per member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8068" y="4343400"/>
            <a:ext cx="31916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Overall club funding is ongoing, but it is expected that the funding will not support our operational costs and Space Vision reimbursement.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5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5A97-3B5C-4115-B1BF-0FD99280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6" y="386861"/>
            <a:ext cx="4136605" cy="832508"/>
          </a:xfrm>
        </p:spPr>
        <p:txBody>
          <a:bodyPr/>
          <a:lstStyle/>
          <a:p>
            <a:r>
              <a:rPr lang="en-US" dirty="0" smtClean="0"/>
              <a:t>What goes 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E740-5880-4652-BF32-81A76927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Danielle Richey</a:t>
            </a:r>
          </a:p>
          <a:p>
            <a:r>
              <a:rPr lang="en-US" dirty="0"/>
              <a:t>Advanced Programs - Lockheed Martin </a:t>
            </a:r>
            <a:r>
              <a:rPr lang="en-US" dirty="0" smtClean="0"/>
              <a:t>Space</a:t>
            </a:r>
            <a:endParaRPr lang="en-US" dirty="0"/>
          </a:p>
          <a:p>
            <a:r>
              <a:rPr lang="en-US" b="1" u="sng" dirty="0"/>
              <a:t>Diana </a:t>
            </a:r>
            <a:r>
              <a:rPr lang="en-US" b="1" u="sng" dirty="0" err="1"/>
              <a:t>Alsindy</a:t>
            </a:r>
            <a:endParaRPr lang="en-US" b="1" u="sng" dirty="0"/>
          </a:p>
          <a:p>
            <a:r>
              <a:rPr lang="en-US" dirty="0"/>
              <a:t>Propulsion Engineer - Virgin Orbit</a:t>
            </a:r>
          </a:p>
          <a:p>
            <a:r>
              <a:rPr lang="en-US" b="1" u="sng" dirty="0"/>
              <a:t>Kyle </a:t>
            </a:r>
            <a:r>
              <a:rPr lang="en-US" b="1" u="sng" dirty="0" err="1"/>
              <a:t>Adriany</a:t>
            </a:r>
            <a:endParaRPr lang="en-US" b="1" u="sng" dirty="0"/>
          </a:p>
          <a:p>
            <a:r>
              <a:rPr lang="en-US" dirty="0"/>
              <a:t>Chief Technology Officer - Additive Rocket Corporation (ARC)</a:t>
            </a:r>
          </a:p>
          <a:p>
            <a:r>
              <a:rPr lang="en-US" b="1" u="sng" dirty="0"/>
              <a:t>Keri Bean</a:t>
            </a:r>
          </a:p>
          <a:p>
            <a:r>
              <a:rPr lang="en-US" dirty="0"/>
              <a:t>Mission Operations Engineer - NASA Jet Propulsion Laboratory</a:t>
            </a:r>
          </a:p>
          <a:p>
            <a:endParaRPr lang="en-US" dirty="0"/>
          </a:p>
        </p:txBody>
      </p:sp>
      <p:pic>
        <p:nvPicPr>
          <p:cNvPr id="1026" name="Picture 2" descr="diana alsindy">
            <a:extLst>
              <a:ext uri="{FF2B5EF4-FFF2-40B4-BE49-F238E27FC236}">
                <a16:creationId xmlns:a16="http://schemas.microsoft.com/office/drawing/2014/main" id="{E6672375-7C4A-40D7-933E-AF29570A1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4" y="1579854"/>
            <a:ext cx="832358" cy="105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na alsindy">
            <a:extLst>
              <a:ext uri="{FF2B5EF4-FFF2-40B4-BE49-F238E27FC236}">
                <a16:creationId xmlns:a16="http://schemas.microsoft.com/office/drawing/2014/main" id="{DE0D369E-44AA-4283-9581-24457EC06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6" y="2767930"/>
            <a:ext cx="807076" cy="8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yle adriany">
            <a:extLst>
              <a:ext uri="{FF2B5EF4-FFF2-40B4-BE49-F238E27FC236}">
                <a16:creationId xmlns:a16="http://schemas.microsoft.com/office/drawing/2014/main" id="{7386B2F7-F814-46DC-9BFE-D62E88EF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5" y="3712484"/>
            <a:ext cx="832358" cy="83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ri bean">
            <a:extLst>
              <a:ext uri="{FF2B5EF4-FFF2-40B4-BE49-F238E27FC236}">
                <a16:creationId xmlns:a16="http://schemas.microsoft.com/office/drawing/2014/main" id="{44EDA583-11DB-4D8F-A5C7-81628A3C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5" y="4657038"/>
            <a:ext cx="819717" cy="8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33846" y="1219369"/>
            <a:ext cx="334107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various workshops throughout regarding: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Liquid Propulsion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run an Engineering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Community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Network as a 21</a:t>
            </a:r>
            <a:r>
              <a:rPr lang="en-US" baseline="30000" dirty="0" smtClean="0"/>
              <a:t>st</a:t>
            </a:r>
            <a:r>
              <a:rPr lang="en-US" dirty="0" smtClean="0"/>
              <a:t> Century Engineer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0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</TotalTime>
  <Words>297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Space Vision 2018</vt:lpstr>
      <vt:lpstr>Build Space Better</vt:lpstr>
      <vt:lpstr>Why are we going?</vt:lpstr>
      <vt:lpstr>Budget</vt:lpstr>
      <vt:lpstr>What goes 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Vision 2018</dc:title>
  <dc:creator>Nitschelm, Charlie J</dc:creator>
  <cp:lastModifiedBy>Nitschelm, Charlie J</cp:lastModifiedBy>
  <cp:revision>1</cp:revision>
  <dcterms:created xsi:type="dcterms:W3CDTF">2018-10-17T21:40:42Z</dcterms:created>
  <dcterms:modified xsi:type="dcterms:W3CDTF">2018-10-17T21:42:34Z</dcterms:modified>
</cp:coreProperties>
</file>