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C6CDD-342A-4827-B02F-5CE6F830D19B}" type="doc">
      <dgm:prSet loTypeId="urn:microsoft.com/office/officeart/2016/7/layout/BasicProcessNew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CA6D36-66C5-4A30-B9AC-AA6CA9517700}">
      <dgm:prSet/>
      <dgm:spPr/>
      <dgm:t>
        <a:bodyPr/>
        <a:lstStyle/>
        <a:p>
          <a:r>
            <a:rPr lang="en-US" baseline="30000"/>
            <a:t>The conference runs November 1st – 3rd</a:t>
          </a:r>
          <a:endParaRPr lang="en-US"/>
        </a:p>
      </dgm:t>
    </dgm:pt>
    <dgm:pt modelId="{6CD04BCA-D387-423D-94AA-E0A00407915E}" type="parTrans" cxnId="{764E1896-B4A2-4528-B963-C2A05077E65F}">
      <dgm:prSet/>
      <dgm:spPr/>
      <dgm:t>
        <a:bodyPr/>
        <a:lstStyle/>
        <a:p>
          <a:endParaRPr lang="en-US"/>
        </a:p>
      </dgm:t>
    </dgm:pt>
    <dgm:pt modelId="{5046FDC1-3B9F-4333-8D1B-0929D6B92D88}" type="sibTrans" cxnId="{764E1896-B4A2-4528-B963-C2A05077E65F}">
      <dgm:prSet/>
      <dgm:spPr/>
      <dgm:t>
        <a:bodyPr/>
        <a:lstStyle/>
        <a:p>
          <a:endParaRPr lang="en-US"/>
        </a:p>
      </dgm:t>
    </dgm:pt>
    <dgm:pt modelId="{5091C52A-29CC-45C2-AA46-7A0325087840}">
      <dgm:prSet/>
      <dgm:spPr/>
      <dgm:t>
        <a:bodyPr/>
        <a:lstStyle/>
        <a:p>
          <a:r>
            <a:rPr lang="en-US" baseline="30000"/>
            <a:t>We would be leaving from Boston the morning of the 1st, and Thursday and flying back on Sunday</a:t>
          </a:r>
          <a:endParaRPr lang="en-US"/>
        </a:p>
      </dgm:t>
    </dgm:pt>
    <dgm:pt modelId="{89603040-7142-4012-9CC2-143E7D599AEF}" type="parTrans" cxnId="{06308FFF-6202-4D2C-BBF8-4E933B417BCD}">
      <dgm:prSet/>
      <dgm:spPr/>
      <dgm:t>
        <a:bodyPr/>
        <a:lstStyle/>
        <a:p>
          <a:endParaRPr lang="en-US"/>
        </a:p>
      </dgm:t>
    </dgm:pt>
    <dgm:pt modelId="{5461039B-2269-4603-9A2C-4817F3D05A84}" type="sibTrans" cxnId="{06308FFF-6202-4D2C-BBF8-4E933B417BCD}">
      <dgm:prSet/>
      <dgm:spPr/>
      <dgm:t>
        <a:bodyPr/>
        <a:lstStyle/>
        <a:p>
          <a:endParaRPr lang="en-US"/>
        </a:p>
      </dgm:t>
    </dgm:pt>
    <dgm:pt modelId="{7C2CC8C0-83F2-40C5-B6CD-62D9E30CB36A}" type="pres">
      <dgm:prSet presAssocID="{869C6CDD-342A-4827-B02F-5CE6F830D19B}" presName="Name0" presStyleCnt="0">
        <dgm:presLayoutVars>
          <dgm:dir/>
          <dgm:resizeHandles val="exact"/>
        </dgm:presLayoutVars>
      </dgm:prSet>
      <dgm:spPr/>
    </dgm:pt>
    <dgm:pt modelId="{697D1639-1588-4C9F-AE62-9C5C067B80F1}" type="pres">
      <dgm:prSet presAssocID="{6FCA6D36-66C5-4A30-B9AC-AA6CA9517700}" presName="node" presStyleLbl="node1" presStyleIdx="0" presStyleCnt="3">
        <dgm:presLayoutVars>
          <dgm:bulletEnabled val="1"/>
        </dgm:presLayoutVars>
      </dgm:prSet>
      <dgm:spPr/>
    </dgm:pt>
    <dgm:pt modelId="{160BF8B4-D6CA-4990-AA4E-255605DF14D3}" type="pres">
      <dgm:prSet presAssocID="{5046FDC1-3B9F-4333-8D1B-0929D6B92D88}" presName="sibTransSpacerBeforeConnector" presStyleCnt="0"/>
      <dgm:spPr/>
    </dgm:pt>
    <dgm:pt modelId="{578C4D58-7B43-4DD8-B5D0-D90DDF1B9D60}" type="pres">
      <dgm:prSet presAssocID="{5046FDC1-3B9F-4333-8D1B-0929D6B92D88}" presName="sibTrans" presStyleLbl="node1" presStyleIdx="1" presStyleCnt="3"/>
      <dgm:spPr/>
    </dgm:pt>
    <dgm:pt modelId="{FB710371-F4FA-4DB4-AC88-310621394B3E}" type="pres">
      <dgm:prSet presAssocID="{5046FDC1-3B9F-4333-8D1B-0929D6B92D88}" presName="sibTransSpacerAfterConnector" presStyleCnt="0"/>
      <dgm:spPr/>
    </dgm:pt>
    <dgm:pt modelId="{442436B8-5A5B-426A-B0A7-665576AEE964}" type="pres">
      <dgm:prSet presAssocID="{5091C52A-29CC-45C2-AA46-7A0325087840}" presName="node" presStyleLbl="node1" presStyleIdx="2" presStyleCnt="3">
        <dgm:presLayoutVars>
          <dgm:bulletEnabled val="1"/>
        </dgm:presLayoutVars>
      </dgm:prSet>
      <dgm:spPr/>
    </dgm:pt>
  </dgm:ptLst>
  <dgm:cxnLst>
    <dgm:cxn modelId="{B0F7F413-79AC-4BD7-9E3F-9CCA18C7B56D}" type="presOf" srcId="{5046FDC1-3B9F-4333-8D1B-0929D6B92D88}" destId="{578C4D58-7B43-4DD8-B5D0-D90DDF1B9D60}" srcOrd="0" destOrd="0" presId="urn:microsoft.com/office/officeart/2016/7/layout/BasicProcessNew"/>
    <dgm:cxn modelId="{5A16BE3E-11E3-4DB2-8005-F4AE1C99A1A0}" type="presOf" srcId="{5091C52A-29CC-45C2-AA46-7A0325087840}" destId="{442436B8-5A5B-426A-B0A7-665576AEE964}" srcOrd="0" destOrd="0" presId="urn:microsoft.com/office/officeart/2016/7/layout/BasicProcessNew"/>
    <dgm:cxn modelId="{764E1896-B4A2-4528-B963-C2A05077E65F}" srcId="{869C6CDD-342A-4827-B02F-5CE6F830D19B}" destId="{6FCA6D36-66C5-4A30-B9AC-AA6CA9517700}" srcOrd="0" destOrd="0" parTransId="{6CD04BCA-D387-423D-94AA-E0A00407915E}" sibTransId="{5046FDC1-3B9F-4333-8D1B-0929D6B92D88}"/>
    <dgm:cxn modelId="{83289CAA-824A-4A4F-957E-5DDFFA8A6441}" type="presOf" srcId="{6FCA6D36-66C5-4A30-B9AC-AA6CA9517700}" destId="{697D1639-1588-4C9F-AE62-9C5C067B80F1}" srcOrd="0" destOrd="0" presId="urn:microsoft.com/office/officeart/2016/7/layout/BasicProcessNew"/>
    <dgm:cxn modelId="{EB9327C8-DA88-4763-8CB6-94B64B60DEFD}" type="presOf" srcId="{869C6CDD-342A-4827-B02F-5CE6F830D19B}" destId="{7C2CC8C0-83F2-40C5-B6CD-62D9E30CB36A}" srcOrd="0" destOrd="0" presId="urn:microsoft.com/office/officeart/2016/7/layout/BasicProcessNew"/>
    <dgm:cxn modelId="{06308FFF-6202-4D2C-BBF8-4E933B417BCD}" srcId="{869C6CDD-342A-4827-B02F-5CE6F830D19B}" destId="{5091C52A-29CC-45C2-AA46-7A0325087840}" srcOrd="1" destOrd="0" parTransId="{89603040-7142-4012-9CC2-143E7D599AEF}" sibTransId="{5461039B-2269-4603-9A2C-4817F3D05A84}"/>
    <dgm:cxn modelId="{31E4B385-116F-49BB-8D3D-C14055325FAE}" type="presParOf" srcId="{7C2CC8C0-83F2-40C5-B6CD-62D9E30CB36A}" destId="{697D1639-1588-4C9F-AE62-9C5C067B80F1}" srcOrd="0" destOrd="0" presId="urn:microsoft.com/office/officeart/2016/7/layout/BasicProcessNew"/>
    <dgm:cxn modelId="{81CFB8D7-3EB4-4263-A685-0A93E963112C}" type="presParOf" srcId="{7C2CC8C0-83F2-40C5-B6CD-62D9E30CB36A}" destId="{160BF8B4-D6CA-4990-AA4E-255605DF14D3}" srcOrd="1" destOrd="0" presId="urn:microsoft.com/office/officeart/2016/7/layout/BasicProcessNew"/>
    <dgm:cxn modelId="{DCCC30EB-56C6-435C-8582-FCC3E11CD731}" type="presParOf" srcId="{7C2CC8C0-83F2-40C5-B6CD-62D9E30CB36A}" destId="{578C4D58-7B43-4DD8-B5D0-D90DDF1B9D60}" srcOrd="2" destOrd="0" presId="urn:microsoft.com/office/officeart/2016/7/layout/BasicProcessNew"/>
    <dgm:cxn modelId="{33B1262B-7427-4D9B-8E81-2682A7E43F3D}" type="presParOf" srcId="{7C2CC8C0-83F2-40C5-B6CD-62D9E30CB36A}" destId="{FB710371-F4FA-4DB4-AC88-310621394B3E}" srcOrd="3" destOrd="0" presId="urn:microsoft.com/office/officeart/2016/7/layout/BasicProcessNew"/>
    <dgm:cxn modelId="{CA638842-1073-401F-8A13-7A1A8C890614}" type="presParOf" srcId="{7C2CC8C0-83F2-40C5-B6CD-62D9E30CB36A}" destId="{442436B8-5A5B-426A-B0A7-665576AEE964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42B77-6CDC-41E2-A060-ECEAB9A87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DBF0AE44-CDD6-478D-915F-89E4E368D42D}">
      <dgm:prSet/>
      <dgm:spPr/>
      <dgm:t>
        <a:bodyPr/>
        <a:lstStyle/>
        <a:p>
          <a:r>
            <a:rPr lang="en-US"/>
            <a:t>Mini vacation in the middle of your semester</a:t>
          </a:r>
        </a:p>
      </dgm:t>
    </dgm:pt>
    <dgm:pt modelId="{317FB572-4497-423B-8E19-FAD62827A85A}" type="parTrans" cxnId="{5224701B-55B7-431C-9128-747412F4850B}">
      <dgm:prSet/>
      <dgm:spPr/>
      <dgm:t>
        <a:bodyPr/>
        <a:lstStyle/>
        <a:p>
          <a:endParaRPr lang="en-US"/>
        </a:p>
      </dgm:t>
    </dgm:pt>
    <dgm:pt modelId="{C0B00E91-1A51-4ACF-8323-1A38498DA6A6}" type="sibTrans" cxnId="{5224701B-55B7-431C-9128-747412F4850B}">
      <dgm:prSet/>
      <dgm:spPr/>
      <dgm:t>
        <a:bodyPr/>
        <a:lstStyle/>
        <a:p>
          <a:endParaRPr lang="en-US"/>
        </a:p>
      </dgm:t>
    </dgm:pt>
    <dgm:pt modelId="{6C6D5365-F313-433D-8163-103F4B14CE78}">
      <dgm:prSet/>
      <dgm:spPr/>
      <dgm:t>
        <a:bodyPr/>
        <a:lstStyle/>
        <a:p>
          <a:r>
            <a:rPr lang="en-US"/>
            <a:t>Networking with professionals and other students</a:t>
          </a:r>
        </a:p>
      </dgm:t>
    </dgm:pt>
    <dgm:pt modelId="{B2E5D979-C99C-4BDA-9EB4-F1372EAD66A3}" type="parTrans" cxnId="{497C133E-E546-44DB-9C4E-7F22EE5DE99C}">
      <dgm:prSet/>
      <dgm:spPr/>
      <dgm:t>
        <a:bodyPr/>
        <a:lstStyle/>
        <a:p>
          <a:endParaRPr lang="en-US"/>
        </a:p>
      </dgm:t>
    </dgm:pt>
    <dgm:pt modelId="{C819C733-B508-4469-BC1C-6A89BD8D6892}" type="sibTrans" cxnId="{497C133E-E546-44DB-9C4E-7F22EE5DE99C}">
      <dgm:prSet/>
      <dgm:spPr/>
      <dgm:t>
        <a:bodyPr/>
        <a:lstStyle/>
        <a:p>
          <a:endParaRPr lang="en-US"/>
        </a:p>
      </dgm:t>
    </dgm:pt>
    <dgm:pt modelId="{8362DF6A-9FE3-4705-B87B-3FEA1CFC43C7}" type="pres">
      <dgm:prSet presAssocID="{9EB42B77-6CDC-41E2-A060-ECEAB9A87CC9}" presName="root" presStyleCnt="0">
        <dgm:presLayoutVars>
          <dgm:dir/>
          <dgm:resizeHandles val="exact"/>
        </dgm:presLayoutVars>
      </dgm:prSet>
      <dgm:spPr/>
    </dgm:pt>
    <dgm:pt modelId="{EBD325D3-C6A7-40EC-9EEC-3BD3503EC1C4}" type="pres">
      <dgm:prSet presAssocID="{9EB42B77-6CDC-41E2-A060-ECEAB9A87CC9}" presName="container" presStyleCnt="0">
        <dgm:presLayoutVars>
          <dgm:dir/>
          <dgm:resizeHandles val="exact"/>
        </dgm:presLayoutVars>
      </dgm:prSet>
      <dgm:spPr/>
    </dgm:pt>
    <dgm:pt modelId="{7552F3B3-71F8-4034-96D6-6594FD6C6900}" type="pres">
      <dgm:prSet presAssocID="{DBF0AE44-CDD6-478D-915F-89E4E368D42D}" presName="compNode" presStyleCnt="0"/>
      <dgm:spPr/>
    </dgm:pt>
    <dgm:pt modelId="{F4C15098-E4A5-4E29-9CC7-7EF6C9FDB887}" type="pres">
      <dgm:prSet presAssocID="{DBF0AE44-CDD6-478D-915F-89E4E368D42D}" presName="iconBgRect" presStyleLbl="bgShp" presStyleIdx="0" presStyleCnt="2"/>
      <dgm:spPr/>
    </dgm:pt>
    <dgm:pt modelId="{7EEA73D6-FB72-4D06-BE1E-39E23095010E}" type="pres">
      <dgm:prSet presAssocID="{DBF0AE44-CDD6-478D-915F-89E4E368D4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BBB8EC6-46C1-4367-AE85-8BEFEF7340B9}" type="pres">
      <dgm:prSet presAssocID="{DBF0AE44-CDD6-478D-915F-89E4E368D42D}" presName="spaceRect" presStyleCnt="0"/>
      <dgm:spPr/>
    </dgm:pt>
    <dgm:pt modelId="{EABA0380-E004-46B1-9F95-35C13AE6AFA1}" type="pres">
      <dgm:prSet presAssocID="{DBF0AE44-CDD6-478D-915F-89E4E368D42D}" presName="textRect" presStyleLbl="revTx" presStyleIdx="0" presStyleCnt="2">
        <dgm:presLayoutVars>
          <dgm:chMax val="1"/>
          <dgm:chPref val="1"/>
        </dgm:presLayoutVars>
      </dgm:prSet>
      <dgm:spPr/>
    </dgm:pt>
    <dgm:pt modelId="{07E1E8EF-C2BC-47CD-A5E2-4C057B0EECE4}" type="pres">
      <dgm:prSet presAssocID="{C0B00E91-1A51-4ACF-8323-1A38498DA6A6}" presName="sibTrans" presStyleLbl="sibTrans2D1" presStyleIdx="0" presStyleCnt="0"/>
      <dgm:spPr/>
    </dgm:pt>
    <dgm:pt modelId="{2D654E6F-512D-45E9-8E00-8CBA1AEF4283}" type="pres">
      <dgm:prSet presAssocID="{6C6D5365-F313-433D-8163-103F4B14CE78}" presName="compNode" presStyleCnt="0"/>
      <dgm:spPr/>
    </dgm:pt>
    <dgm:pt modelId="{9CE76B70-BF9C-48C6-8A5A-FE01DC5FE6AB}" type="pres">
      <dgm:prSet presAssocID="{6C6D5365-F313-433D-8163-103F4B14CE78}" presName="iconBgRect" presStyleLbl="bgShp" presStyleIdx="1" presStyleCnt="2"/>
      <dgm:spPr/>
    </dgm:pt>
    <dgm:pt modelId="{241F75C0-DED8-4C34-9C8C-DC6ADC7AA1B0}" type="pres">
      <dgm:prSet presAssocID="{6C6D5365-F313-433D-8163-103F4B14C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79B58-5831-46B2-BC0D-8F9EC0282417}" type="pres">
      <dgm:prSet presAssocID="{6C6D5365-F313-433D-8163-103F4B14CE78}" presName="spaceRect" presStyleCnt="0"/>
      <dgm:spPr/>
    </dgm:pt>
    <dgm:pt modelId="{A007F2A5-BDF8-43D0-96EB-A36F70CD1D91}" type="pres">
      <dgm:prSet presAssocID="{6C6D5365-F313-433D-8163-103F4B14CE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24701B-55B7-431C-9128-747412F4850B}" srcId="{9EB42B77-6CDC-41E2-A060-ECEAB9A87CC9}" destId="{DBF0AE44-CDD6-478D-915F-89E4E368D42D}" srcOrd="0" destOrd="0" parTransId="{317FB572-4497-423B-8E19-FAD62827A85A}" sibTransId="{C0B00E91-1A51-4ACF-8323-1A38498DA6A6}"/>
    <dgm:cxn modelId="{5C44152A-9360-43B4-B231-15C58F088BF4}" type="presOf" srcId="{6C6D5365-F313-433D-8163-103F4B14CE78}" destId="{A007F2A5-BDF8-43D0-96EB-A36F70CD1D91}" srcOrd="0" destOrd="0" presId="urn:microsoft.com/office/officeart/2018/2/layout/IconCircleList"/>
    <dgm:cxn modelId="{497C133E-E546-44DB-9C4E-7F22EE5DE99C}" srcId="{9EB42B77-6CDC-41E2-A060-ECEAB9A87CC9}" destId="{6C6D5365-F313-433D-8163-103F4B14CE78}" srcOrd="1" destOrd="0" parTransId="{B2E5D979-C99C-4BDA-9EB4-F1372EAD66A3}" sibTransId="{C819C733-B508-4469-BC1C-6A89BD8D6892}"/>
    <dgm:cxn modelId="{D017F670-0D02-4892-9285-79250D4D3CF4}" type="presOf" srcId="{9EB42B77-6CDC-41E2-A060-ECEAB9A87CC9}" destId="{8362DF6A-9FE3-4705-B87B-3FEA1CFC43C7}" srcOrd="0" destOrd="0" presId="urn:microsoft.com/office/officeart/2018/2/layout/IconCircleList"/>
    <dgm:cxn modelId="{5E555873-4EB9-41E3-A72D-9D5120C62C2E}" type="presOf" srcId="{C0B00E91-1A51-4ACF-8323-1A38498DA6A6}" destId="{07E1E8EF-C2BC-47CD-A5E2-4C057B0EECE4}" srcOrd="0" destOrd="0" presId="urn:microsoft.com/office/officeart/2018/2/layout/IconCircleList"/>
    <dgm:cxn modelId="{2B54A2D2-FFC1-4C6E-A725-30CD993CD1FE}" type="presOf" srcId="{DBF0AE44-CDD6-478D-915F-89E4E368D42D}" destId="{EABA0380-E004-46B1-9F95-35C13AE6AFA1}" srcOrd="0" destOrd="0" presId="urn:microsoft.com/office/officeart/2018/2/layout/IconCircleList"/>
    <dgm:cxn modelId="{B9BFE488-3894-4AF0-BB03-6B6A3A9DF6CE}" type="presParOf" srcId="{8362DF6A-9FE3-4705-B87B-3FEA1CFC43C7}" destId="{EBD325D3-C6A7-40EC-9EEC-3BD3503EC1C4}" srcOrd="0" destOrd="0" presId="urn:microsoft.com/office/officeart/2018/2/layout/IconCircleList"/>
    <dgm:cxn modelId="{556188F7-3DBC-4421-9460-E6C6B7CEDDD7}" type="presParOf" srcId="{EBD325D3-C6A7-40EC-9EEC-3BD3503EC1C4}" destId="{7552F3B3-71F8-4034-96D6-6594FD6C6900}" srcOrd="0" destOrd="0" presId="urn:microsoft.com/office/officeart/2018/2/layout/IconCircleList"/>
    <dgm:cxn modelId="{6FCCB669-B894-4262-916C-97154C3DFFBD}" type="presParOf" srcId="{7552F3B3-71F8-4034-96D6-6594FD6C6900}" destId="{F4C15098-E4A5-4E29-9CC7-7EF6C9FDB887}" srcOrd="0" destOrd="0" presId="urn:microsoft.com/office/officeart/2018/2/layout/IconCircleList"/>
    <dgm:cxn modelId="{D1197AA0-C498-44C5-8026-D29A9D335B04}" type="presParOf" srcId="{7552F3B3-71F8-4034-96D6-6594FD6C6900}" destId="{7EEA73D6-FB72-4D06-BE1E-39E23095010E}" srcOrd="1" destOrd="0" presId="urn:microsoft.com/office/officeart/2018/2/layout/IconCircleList"/>
    <dgm:cxn modelId="{F7C07370-EC26-480F-BD5D-E4FFEA378268}" type="presParOf" srcId="{7552F3B3-71F8-4034-96D6-6594FD6C6900}" destId="{4BBB8EC6-46C1-4367-AE85-8BEFEF7340B9}" srcOrd="2" destOrd="0" presId="urn:microsoft.com/office/officeart/2018/2/layout/IconCircleList"/>
    <dgm:cxn modelId="{9FBE845C-E0B3-4301-8A2E-84328C0D9BCA}" type="presParOf" srcId="{7552F3B3-71F8-4034-96D6-6594FD6C6900}" destId="{EABA0380-E004-46B1-9F95-35C13AE6AFA1}" srcOrd="3" destOrd="0" presId="urn:microsoft.com/office/officeart/2018/2/layout/IconCircleList"/>
    <dgm:cxn modelId="{169F9D2C-1465-41D6-B945-AB3A0CB61BBC}" type="presParOf" srcId="{EBD325D3-C6A7-40EC-9EEC-3BD3503EC1C4}" destId="{07E1E8EF-C2BC-47CD-A5E2-4C057B0EECE4}" srcOrd="1" destOrd="0" presId="urn:microsoft.com/office/officeart/2018/2/layout/IconCircleList"/>
    <dgm:cxn modelId="{A28EFE1D-0977-4620-9488-090AE9E6ADC1}" type="presParOf" srcId="{EBD325D3-C6A7-40EC-9EEC-3BD3503EC1C4}" destId="{2D654E6F-512D-45E9-8E00-8CBA1AEF4283}" srcOrd="2" destOrd="0" presId="urn:microsoft.com/office/officeart/2018/2/layout/IconCircleList"/>
    <dgm:cxn modelId="{30DBC94E-C121-438B-B5DA-23F7C2957534}" type="presParOf" srcId="{2D654E6F-512D-45E9-8E00-8CBA1AEF4283}" destId="{9CE76B70-BF9C-48C6-8A5A-FE01DC5FE6AB}" srcOrd="0" destOrd="0" presId="urn:microsoft.com/office/officeart/2018/2/layout/IconCircleList"/>
    <dgm:cxn modelId="{6C23DA28-6BBB-4AC3-8785-641773FB503A}" type="presParOf" srcId="{2D654E6F-512D-45E9-8E00-8CBA1AEF4283}" destId="{241F75C0-DED8-4C34-9C8C-DC6ADC7AA1B0}" srcOrd="1" destOrd="0" presId="urn:microsoft.com/office/officeart/2018/2/layout/IconCircleList"/>
    <dgm:cxn modelId="{76596E44-E0D7-43A0-B2FF-B8F987E92BC0}" type="presParOf" srcId="{2D654E6F-512D-45E9-8E00-8CBA1AEF4283}" destId="{4A379B58-5831-46B2-BC0D-8F9EC0282417}" srcOrd="2" destOrd="0" presId="urn:microsoft.com/office/officeart/2018/2/layout/IconCircleList"/>
    <dgm:cxn modelId="{A7DCF3E0-65AD-43AE-9921-7BC29CF11ED2}" type="presParOf" srcId="{2D654E6F-512D-45E9-8E00-8CBA1AEF4283}" destId="{A007F2A5-BDF8-43D0-96EB-A36F70CD1D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FBFB0-93C1-46EC-AED3-60998FF6A332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6A2C6B-F666-47D4-8289-8E1B1BFA40BF}">
      <dgm:prSet/>
      <dgm:spPr/>
      <dgm:t>
        <a:bodyPr/>
        <a:lstStyle/>
        <a:p>
          <a:r>
            <a:rPr lang="en-US" baseline="0"/>
            <a:t>$85 Entrance to the Conference</a:t>
          </a:r>
          <a:endParaRPr lang="en-US"/>
        </a:p>
      </dgm:t>
    </dgm:pt>
    <dgm:pt modelId="{D3B48981-61CB-4621-B195-4B0BF1083A65}" type="parTrans" cxnId="{C74AD36B-1AFD-4666-B777-3AF7B5601B94}">
      <dgm:prSet/>
      <dgm:spPr/>
      <dgm:t>
        <a:bodyPr/>
        <a:lstStyle/>
        <a:p>
          <a:endParaRPr lang="en-US"/>
        </a:p>
      </dgm:t>
    </dgm:pt>
    <dgm:pt modelId="{264596CA-B0A1-42E5-92E6-186A2CA5D86F}" type="sibTrans" cxnId="{C74AD36B-1AFD-4666-B777-3AF7B5601B94}">
      <dgm:prSet/>
      <dgm:spPr/>
      <dgm:t>
        <a:bodyPr/>
        <a:lstStyle/>
        <a:p>
          <a:endParaRPr lang="en-US"/>
        </a:p>
      </dgm:t>
    </dgm:pt>
    <dgm:pt modelId="{F7C7BCE9-640C-44FF-B174-AD3165F15A68}">
      <dgm:prSet/>
      <dgm:spPr/>
      <dgm:t>
        <a:bodyPr/>
        <a:lstStyle/>
        <a:p>
          <a:r>
            <a:rPr lang="en-US" baseline="0"/>
            <a:t>Round Trip Flight coming in between $337</a:t>
          </a:r>
          <a:endParaRPr lang="en-US"/>
        </a:p>
      </dgm:t>
    </dgm:pt>
    <dgm:pt modelId="{D1F4AA6C-B785-4265-8034-481E90E388DA}" type="parTrans" cxnId="{892A76AD-02C5-4A25-A17C-3DB779E27B54}">
      <dgm:prSet/>
      <dgm:spPr/>
      <dgm:t>
        <a:bodyPr/>
        <a:lstStyle/>
        <a:p>
          <a:endParaRPr lang="en-US"/>
        </a:p>
      </dgm:t>
    </dgm:pt>
    <dgm:pt modelId="{2FF34B86-00A6-47BB-A598-B3B4295203EA}" type="sibTrans" cxnId="{892A76AD-02C5-4A25-A17C-3DB779E27B54}">
      <dgm:prSet/>
      <dgm:spPr/>
      <dgm:t>
        <a:bodyPr/>
        <a:lstStyle/>
        <a:p>
          <a:endParaRPr lang="en-US"/>
        </a:p>
      </dgm:t>
    </dgm:pt>
    <dgm:pt modelId="{D0A6DB1C-2543-4219-A968-ADAD0E84599A}">
      <dgm:prSet/>
      <dgm:spPr/>
      <dgm:t>
        <a:bodyPr/>
        <a:lstStyle/>
        <a:p>
          <a:r>
            <a:rPr lang="en-US" baseline="0"/>
            <a:t>Room for 3 nights is $150 per person</a:t>
          </a:r>
          <a:endParaRPr lang="en-US"/>
        </a:p>
      </dgm:t>
    </dgm:pt>
    <dgm:pt modelId="{59CD32DB-5A38-43E3-8EA9-9563026B8A49}" type="parTrans" cxnId="{0795D7D6-A97F-4912-8852-A012E9701E37}">
      <dgm:prSet/>
      <dgm:spPr/>
      <dgm:t>
        <a:bodyPr/>
        <a:lstStyle/>
        <a:p>
          <a:endParaRPr lang="en-US"/>
        </a:p>
      </dgm:t>
    </dgm:pt>
    <dgm:pt modelId="{5926B403-9927-4327-9B81-C386C46F09C8}" type="sibTrans" cxnId="{0795D7D6-A97F-4912-8852-A012E9701E37}">
      <dgm:prSet/>
      <dgm:spPr/>
      <dgm:t>
        <a:bodyPr/>
        <a:lstStyle/>
        <a:p>
          <a:endParaRPr lang="en-US"/>
        </a:p>
      </dgm:t>
    </dgm:pt>
    <dgm:pt modelId="{1A1E2F9C-EB77-4430-AAB9-911288993048}">
      <dgm:prSet/>
      <dgm:spPr/>
      <dgm:t>
        <a:bodyPr/>
        <a:lstStyle/>
        <a:p>
          <a:r>
            <a:rPr lang="en-US" baseline="0"/>
            <a:t>-$67 From SafC</a:t>
          </a:r>
          <a:endParaRPr lang="en-US"/>
        </a:p>
      </dgm:t>
    </dgm:pt>
    <dgm:pt modelId="{5C75EB48-1359-4895-A458-124C0EA34652}" type="parTrans" cxnId="{ABD44EC5-1392-44DC-899D-DACF311BB9C9}">
      <dgm:prSet/>
      <dgm:spPr/>
      <dgm:t>
        <a:bodyPr/>
        <a:lstStyle/>
        <a:p>
          <a:endParaRPr lang="en-US"/>
        </a:p>
      </dgm:t>
    </dgm:pt>
    <dgm:pt modelId="{ADDE1AD7-E58B-417E-A2F8-9F918282ABF9}" type="sibTrans" cxnId="{ABD44EC5-1392-44DC-899D-DACF311BB9C9}">
      <dgm:prSet/>
      <dgm:spPr/>
      <dgm:t>
        <a:bodyPr/>
        <a:lstStyle/>
        <a:p>
          <a:endParaRPr lang="en-US"/>
        </a:p>
      </dgm:t>
    </dgm:pt>
    <dgm:pt modelId="{1AA827F0-9354-4F56-8A15-9CA5868C21E5}">
      <dgm:prSet/>
      <dgm:spPr/>
      <dgm:t>
        <a:bodyPr/>
        <a:lstStyle/>
        <a:p>
          <a:r>
            <a:rPr lang="en-US" baseline="0"/>
            <a:t>Will attempt to reimbuse $2-300 per person from SEDS fund over the year</a:t>
          </a:r>
          <a:endParaRPr lang="en-US"/>
        </a:p>
      </dgm:t>
    </dgm:pt>
    <dgm:pt modelId="{A0330328-531A-45AF-B045-D8FAF08C9B18}" type="parTrans" cxnId="{E3D0CD86-7E75-4A24-B008-9BE0BDB15EC4}">
      <dgm:prSet/>
      <dgm:spPr/>
      <dgm:t>
        <a:bodyPr/>
        <a:lstStyle/>
        <a:p>
          <a:endParaRPr lang="en-US"/>
        </a:p>
      </dgm:t>
    </dgm:pt>
    <dgm:pt modelId="{4CA82F91-EF96-480B-928C-F2CDDB3EAD37}" type="sibTrans" cxnId="{E3D0CD86-7E75-4A24-B008-9BE0BDB15EC4}">
      <dgm:prSet/>
      <dgm:spPr/>
      <dgm:t>
        <a:bodyPr/>
        <a:lstStyle/>
        <a:p>
          <a:endParaRPr lang="en-US"/>
        </a:p>
      </dgm:t>
    </dgm:pt>
    <dgm:pt modelId="{FB0DAFD0-661C-42D1-827B-C037D8DD9C1C}">
      <dgm:prSet/>
      <dgm:spPr/>
      <dgm:t>
        <a:bodyPr/>
        <a:lstStyle/>
        <a:p>
          <a:r>
            <a:rPr lang="en-US" baseline="0"/>
            <a:t>If 12 go, then we save another $50 per person for Charlie’s room</a:t>
          </a:r>
          <a:endParaRPr lang="en-US"/>
        </a:p>
      </dgm:t>
    </dgm:pt>
    <dgm:pt modelId="{37BDFFD2-9A01-472C-A263-BDFFDF77FABF}" type="parTrans" cxnId="{580E0BF8-FB6A-48DC-8818-105C97D1E593}">
      <dgm:prSet/>
      <dgm:spPr/>
      <dgm:t>
        <a:bodyPr/>
        <a:lstStyle/>
        <a:p>
          <a:endParaRPr lang="en-US"/>
        </a:p>
      </dgm:t>
    </dgm:pt>
    <dgm:pt modelId="{B8F27FCB-4D56-4BBE-A4C6-7563B65BC339}" type="sibTrans" cxnId="{580E0BF8-FB6A-48DC-8818-105C97D1E593}">
      <dgm:prSet/>
      <dgm:spPr/>
      <dgm:t>
        <a:bodyPr/>
        <a:lstStyle/>
        <a:p>
          <a:endParaRPr lang="en-US"/>
        </a:p>
      </dgm:t>
    </dgm:pt>
    <dgm:pt modelId="{5F151F7B-B016-4C5A-A521-EEF7C48242EA}" type="pres">
      <dgm:prSet presAssocID="{EA8FBFB0-93C1-46EC-AED3-60998FF6A332}" presName="compositeShape" presStyleCnt="0">
        <dgm:presLayoutVars>
          <dgm:chMax val="7"/>
          <dgm:dir/>
          <dgm:resizeHandles val="exact"/>
        </dgm:presLayoutVars>
      </dgm:prSet>
      <dgm:spPr/>
    </dgm:pt>
    <dgm:pt modelId="{AE61D453-AEA3-40B2-ABFD-4550DBC76E38}" type="pres">
      <dgm:prSet presAssocID="{EA8FBFB0-93C1-46EC-AED3-60998FF6A332}" presName="wedge1" presStyleLbl="node1" presStyleIdx="0" presStyleCnt="6"/>
      <dgm:spPr/>
    </dgm:pt>
    <dgm:pt modelId="{E298284C-CF7C-464B-AC9B-7DB2D711ADC6}" type="pres">
      <dgm:prSet presAssocID="{EA8FBFB0-93C1-46EC-AED3-60998FF6A332}" presName="dummy1a" presStyleCnt="0"/>
      <dgm:spPr/>
    </dgm:pt>
    <dgm:pt modelId="{FF65203A-B677-4F1B-99D3-3F3538CB1FCF}" type="pres">
      <dgm:prSet presAssocID="{EA8FBFB0-93C1-46EC-AED3-60998FF6A332}" presName="dummy1b" presStyleCnt="0"/>
      <dgm:spPr/>
    </dgm:pt>
    <dgm:pt modelId="{212FAB97-6702-4C22-A722-463ECB86E926}" type="pres">
      <dgm:prSet presAssocID="{EA8FBFB0-93C1-46EC-AED3-60998FF6A33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3EA82A6-AEA3-49AB-B64E-ACF3309D7C3F}" type="pres">
      <dgm:prSet presAssocID="{EA8FBFB0-93C1-46EC-AED3-60998FF6A332}" presName="wedge2" presStyleLbl="node1" presStyleIdx="1" presStyleCnt="6" custScaleX="103957" custScaleY="102560"/>
      <dgm:spPr/>
    </dgm:pt>
    <dgm:pt modelId="{0BB3897F-229C-48C4-A0D7-98286C64A58B}" type="pres">
      <dgm:prSet presAssocID="{EA8FBFB0-93C1-46EC-AED3-60998FF6A332}" presName="dummy2a" presStyleCnt="0"/>
      <dgm:spPr/>
    </dgm:pt>
    <dgm:pt modelId="{6C93AFFD-37CB-49A1-B0E3-0028BDDE4F19}" type="pres">
      <dgm:prSet presAssocID="{EA8FBFB0-93C1-46EC-AED3-60998FF6A332}" presName="dummy2b" presStyleCnt="0"/>
      <dgm:spPr/>
    </dgm:pt>
    <dgm:pt modelId="{9CDCCE19-3E74-4760-AF22-FD02084BD945}" type="pres">
      <dgm:prSet presAssocID="{EA8FBFB0-93C1-46EC-AED3-60998FF6A33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8FEB2A7-FC46-4FE4-A672-08008B0EAF31}" type="pres">
      <dgm:prSet presAssocID="{EA8FBFB0-93C1-46EC-AED3-60998FF6A332}" presName="wedge3" presStyleLbl="node1" presStyleIdx="2" presStyleCnt="6"/>
      <dgm:spPr/>
    </dgm:pt>
    <dgm:pt modelId="{02694388-2EF5-4656-A50A-03A9102DE9EA}" type="pres">
      <dgm:prSet presAssocID="{EA8FBFB0-93C1-46EC-AED3-60998FF6A332}" presName="dummy3a" presStyleCnt="0"/>
      <dgm:spPr/>
    </dgm:pt>
    <dgm:pt modelId="{400D7459-4BE5-4D82-9615-233C9A96A806}" type="pres">
      <dgm:prSet presAssocID="{EA8FBFB0-93C1-46EC-AED3-60998FF6A332}" presName="dummy3b" presStyleCnt="0"/>
      <dgm:spPr/>
    </dgm:pt>
    <dgm:pt modelId="{CA560F95-DE54-474A-8717-7551B75BAD39}" type="pres">
      <dgm:prSet presAssocID="{EA8FBFB0-93C1-46EC-AED3-60998FF6A33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D06F003-4B62-4568-9ACC-8C3394129A5A}" type="pres">
      <dgm:prSet presAssocID="{EA8FBFB0-93C1-46EC-AED3-60998FF6A332}" presName="wedge4" presStyleLbl="node1" presStyleIdx="3" presStyleCnt="6"/>
      <dgm:spPr/>
    </dgm:pt>
    <dgm:pt modelId="{1E8D48E9-6A33-4596-9C55-700A432F23A1}" type="pres">
      <dgm:prSet presAssocID="{EA8FBFB0-93C1-46EC-AED3-60998FF6A332}" presName="dummy4a" presStyleCnt="0"/>
      <dgm:spPr/>
    </dgm:pt>
    <dgm:pt modelId="{BE615BE7-1589-4266-A522-C96A16766D6B}" type="pres">
      <dgm:prSet presAssocID="{EA8FBFB0-93C1-46EC-AED3-60998FF6A332}" presName="dummy4b" presStyleCnt="0"/>
      <dgm:spPr/>
    </dgm:pt>
    <dgm:pt modelId="{8FF6773B-E177-4274-A071-ECB16F253C63}" type="pres">
      <dgm:prSet presAssocID="{EA8FBFB0-93C1-46EC-AED3-60998FF6A33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534319D-2A74-4448-BC91-230109139ADA}" type="pres">
      <dgm:prSet presAssocID="{EA8FBFB0-93C1-46EC-AED3-60998FF6A332}" presName="wedge5" presStyleLbl="node1" presStyleIdx="4" presStyleCnt="6"/>
      <dgm:spPr/>
    </dgm:pt>
    <dgm:pt modelId="{7A9C174C-14B8-4CEB-A9B2-96A9B8CE5B5C}" type="pres">
      <dgm:prSet presAssocID="{EA8FBFB0-93C1-46EC-AED3-60998FF6A332}" presName="dummy5a" presStyleCnt="0"/>
      <dgm:spPr/>
    </dgm:pt>
    <dgm:pt modelId="{6180FF8A-AD1E-44F5-B876-0AD8A8853492}" type="pres">
      <dgm:prSet presAssocID="{EA8FBFB0-93C1-46EC-AED3-60998FF6A332}" presName="dummy5b" presStyleCnt="0"/>
      <dgm:spPr/>
    </dgm:pt>
    <dgm:pt modelId="{7C8AA58C-4898-4B24-9B90-894E1301F47B}" type="pres">
      <dgm:prSet presAssocID="{EA8FBFB0-93C1-46EC-AED3-60998FF6A33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0AE7603-F20E-4A8D-9F7A-CC0B4CD00BDF}" type="pres">
      <dgm:prSet presAssocID="{EA8FBFB0-93C1-46EC-AED3-60998FF6A332}" presName="wedge6" presStyleLbl="node1" presStyleIdx="5" presStyleCnt="6"/>
      <dgm:spPr/>
    </dgm:pt>
    <dgm:pt modelId="{DC07B401-0B81-4F76-A5FC-EEF3B3F7F898}" type="pres">
      <dgm:prSet presAssocID="{EA8FBFB0-93C1-46EC-AED3-60998FF6A332}" presName="dummy6a" presStyleCnt="0"/>
      <dgm:spPr/>
    </dgm:pt>
    <dgm:pt modelId="{EC41643F-E1E2-4F8C-B89D-F7DD6D203985}" type="pres">
      <dgm:prSet presAssocID="{EA8FBFB0-93C1-46EC-AED3-60998FF6A332}" presName="dummy6b" presStyleCnt="0"/>
      <dgm:spPr/>
    </dgm:pt>
    <dgm:pt modelId="{50DB0D7B-C33B-424A-BD47-B5A3517D7AC7}" type="pres">
      <dgm:prSet presAssocID="{EA8FBFB0-93C1-46EC-AED3-60998FF6A33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E9B1E50E-7277-4858-B17D-A153D4968CAD}" type="pres">
      <dgm:prSet presAssocID="{264596CA-B0A1-42E5-92E6-186A2CA5D86F}" presName="arrowWedge1" presStyleLbl="fgSibTrans2D1" presStyleIdx="0" presStyleCnt="6"/>
      <dgm:spPr/>
    </dgm:pt>
    <dgm:pt modelId="{19EB7CAE-6AF3-414D-BBD5-53574701FAEC}" type="pres">
      <dgm:prSet presAssocID="{2FF34B86-00A6-47BB-A598-B3B4295203EA}" presName="arrowWedge2" presStyleLbl="fgSibTrans2D1" presStyleIdx="1" presStyleCnt="6"/>
      <dgm:spPr/>
    </dgm:pt>
    <dgm:pt modelId="{C5E415DA-B103-4892-A903-D2F7EE1B4989}" type="pres">
      <dgm:prSet presAssocID="{5926B403-9927-4327-9B81-C386C46F09C8}" presName="arrowWedge3" presStyleLbl="fgSibTrans2D1" presStyleIdx="2" presStyleCnt="6"/>
      <dgm:spPr/>
    </dgm:pt>
    <dgm:pt modelId="{D93649D0-18DD-4AB1-A80F-3C859E4609D2}" type="pres">
      <dgm:prSet presAssocID="{ADDE1AD7-E58B-417E-A2F8-9F918282ABF9}" presName="arrowWedge4" presStyleLbl="fgSibTrans2D1" presStyleIdx="3" presStyleCnt="6"/>
      <dgm:spPr/>
    </dgm:pt>
    <dgm:pt modelId="{5747AD5F-EE06-4EE7-9A89-0565CB1A0BB7}" type="pres">
      <dgm:prSet presAssocID="{4CA82F91-EF96-480B-928C-F2CDDB3EAD37}" presName="arrowWedge5" presStyleLbl="fgSibTrans2D1" presStyleIdx="4" presStyleCnt="6"/>
      <dgm:spPr/>
    </dgm:pt>
    <dgm:pt modelId="{295371D8-5A08-410A-A322-F4779F7429FC}" type="pres">
      <dgm:prSet presAssocID="{B8F27FCB-4D56-4BBE-A4C6-7563B65BC339}" presName="arrowWedge6" presStyleLbl="fgSibTrans2D1" presStyleIdx="5" presStyleCnt="6"/>
      <dgm:spPr/>
    </dgm:pt>
  </dgm:ptLst>
  <dgm:cxnLst>
    <dgm:cxn modelId="{AF167903-0D98-45E4-A83D-6580C99E55F6}" type="presOf" srcId="{9A6A2C6B-F666-47D4-8289-8E1B1BFA40BF}" destId="{AE61D453-AEA3-40B2-ABFD-4550DBC76E38}" srcOrd="0" destOrd="0" presId="urn:microsoft.com/office/officeart/2005/8/layout/cycle8"/>
    <dgm:cxn modelId="{CC62D006-7AA0-469F-AEB6-7AE61EE86BF6}" type="presOf" srcId="{F7C7BCE9-640C-44FF-B174-AD3165F15A68}" destId="{9CDCCE19-3E74-4760-AF22-FD02084BD945}" srcOrd="1" destOrd="0" presId="urn:microsoft.com/office/officeart/2005/8/layout/cycle8"/>
    <dgm:cxn modelId="{1A899F17-3609-4017-B3E0-C6B90FB193AE}" type="presOf" srcId="{1AA827F0-9354-4F56-8A15-9CA5868C21E5}" destId="{7C8AA58C-4898-4B24-9B90-894E1301F47B}" srcOrd="1" destOrd="0" presId="urn:microsoft.com/office/officeart/2005/8/layout/cycle8"/>
    <dgm:cxn modelId="{F8EB2630-5F2A-412F-B694-81013106933B}" type="presOf" srcId="{1AA827F0-9354-4F56-8A15-9CA5868C21E5}" destId="{3534319D-2A74-4448-BC91-230109139ADA}" srcOrd="0" destOrd="0" presId="urn:microsoft.com/office/officeart/2005/8/layout/cycle8"/>
    <dgm:cxn modelId="{E66B4E39-38A6-47E3-86CA-F60299FE2DBB}" type="presOf" srcId="{FB0DAFD0-661C-42D1-827B-C037D8DD9C1C}" destId="{10AE7603-F20E-4A8D-9F7A-CC0B4CD00BDF}" srcOrd="0" destOrd="0" presId="urn:microsoft.com/office/officeart/2005/8/layout/cycle8"/>
    <dgm:cxn modelId="{D2A9404A-936D-4664-B4AE-0CF2A7DA211C}" type="presOf" srcId="{D0A6DB1C-2543-4219-A968-ADAD0E84599A}" destId="{CA560F95-DE54-474A-8717-7551B75BAD39}" srcOrd="1" destOrd="0" presId="urn:microsoft.com/office/officeart/2005/8/layout/cycle8"/>
    <dgm:cxn modelId="{C74AD36B-1AFD-4666-B777-3AF7B5601B94}" srcId="{EA8FBFB0-93C1-46EC-AED3-60998FF6A332}" destId="{9A6A2C6B-F666-47D4-8289-8E1B1BFA40BF}" srcOrd="0" destOrd="0" parTransId="{D3B48981-61CB-4621-B195-4B0BF1083A65}" sibTransId="{264596CA-B0A1-42E5-92E6-186A2CA5D86F}"/>
    <dgm:cxn modelId="{39D37870-E19A-4A46-A03D-B21D72775851}" type="presOf" srcId="{F7C7BCE9-640C-44FF-B174-AD3165F15A68}" destId="{73EA82A6-AEA3-49AB-B64E-ACF3309D7C3F}" srcOrd="0" destOrd="0" presId="urn:microsoft.com/office/officeart/2005/8/layout/cycle8"/>
    <dgm:cxn modelId="{E3D0CD86-7E75-4A24-B008-9BE0BDB15EC4}" srcId="{EA8FBFB0-93C1-46EC-AED3-60998FF6A332}" destId="{1AA827F0-9354-4F56-8A15-9CA5868C21E5}" srcOrd="4" destOrd="0" parTransId="{A0330328-531A-45AF-B045-D8FAF08C9B18}" sibTransId="{4CA82F91-EF96-480B-928C-F2CDDB3EAD37}"/>
    <dgm:cxn modelId="{B4F51E87-0A07-45BA-9C88-243882B84632}" type="presOf" srcId="{D0A6DB1C-2543-4219-A968-ADAD0E84599A}" destId="{18FEB2A7-FC46-4FE4-A672-08008B0EAF31}" srcOrd="0" destOrd="0" presId="urn:microsoft.com/office/officeart/2005/8/layout/cycle8"/>
    <dgm:cxn modelId="{1AB31D9F-7204-4C0B-92F1-974F81CB98C5}" type="presOf" srcId="{FB0DAFD0-661C-42D1-827B-C037D8DD9C1C}" destId="{50DB0D7B-C33B-424A-BD47-B5A3517D7AC7}" srcOrd="1" destOrd="0" presId="urn:microsoft.com/office/officeart/2005/8/layout/cycle8"/>
    <dgm:cxn modelId="{892A76AD-02C5-4A25-A17C-3DB779E27B54}" srcId="{EA8FBFB0-93C1-46EC-AED3-60998FF6A332}" destId="{F7C7BCE9-640C-44FF-B174-AD3165F15A68}" srcOrd="1" destOrd="0" parTransId="{D1F4AA6C-B785-4265-8034-481E90E388DA}" sibTransId="{2FF34B86-00A6-47BB-A598-B3B4295203EA}"/>
    <dgm:cxn modelId="{ABD44EC5-1392-44DC-899D-DACF311BB9C9}" srcId="{EA8FBFB0-93C1-46EC-AED3-60998FF6A332}" destId="{1A1E2F9C-EB77-4430-AAB9-911288993048}" srcOrd="3" destOrd="0" parTransId="{5C75EB48-1359-4895-A458-124C0EA34652}" sibTransId="{ADDE1AD7-E58B-417E-A2F8-9F918282ABF9}"/>
    <dgm:cxn modelId="{660AB4D6-A7CE-4912-B2FA-C923B89A4DF5}" type="presOf" srcId="{EA8FBFB0-93C1-46EC-AED3-60998FF6A332}" destId="{5F151F7B-B016-4C5A-A521-EEF7C48242EA}" srcOrd="0" destOrd="0" presId="urn:microsoft.com/office/officeart/2005/8/layout/cycle8"/>
    <dgm:cxn modelId="{0795D7D6-A97F-4912-8852-A012E9701E37}" srcId="{EA8FBFB0-93C1-46EC-AED3-60998FF6A332}" destId="{D0A6DB1C-2543-4219-A968-ADAD0E84599A}" srcOrd="2" destOrd="0" parTransId="{59CD32DB-5A38-43E3-8EA9-9563026B8A49}" sibTransId="{5926B403-9927-4327-9B81-C386C46F09C8}"/>
    <dgm:cxn modelId="{EC6E56E3-340D-426F-AE7B-8E2C34C0A0FA}" type="presOf" srcId="{1A1E2F9C-EB77-4430-AAB9-911288993048}" destId="{FD06F003-4B62-4568-9ACC-8C3394129A5A}" srcOrd="0" destOrd="0" presId="urn:microsoft.com/office/officeart/2005/8/layout/cycle8"/>
    <dgm:cxn modelId="{3F4051E6-3ECA-4D26-835C-2706B4B09DAD}" type="presOf" srcId="{9A6A2C6B-F666-47D4-8289-8E1B1BFA40BF}" destId="{212FAB97-6702-4C22-A722-463ECB86E926}" srcOrd="1" destOrd="0" presId="urn:microsoft.com/office/officeart/2005/8/layout/cycle8"/>
    <dgm:cxn modelId="{9A71B5E6-B30F-429D-B0C7-77CC0A638682}" type="presOf" srcId="{1A1E2F9C-EB77-4430-AAB9-911288993048}" destId="{8FF6773B-E177-4274-A071-ECB16F253C63}" srcOrd="1" destOrd="0" presId="urn:microsoft.com/office/officeart/2005/8/layout/cycle8"/>
    <dgm:cxn modelId="{580E0BF8-FB6A-48DC-8818-105C97D1E593}" srcId="{EA8FBFB0-93C1-46EC-AED3-60998FF6A332}" destId="{FB0DAFD0-661C-42D1-827B-C037D8DD9C1C}" srcOrd="5" destOrd="0" parTransId="{37BDFFD2-9A01-472C-A263-BDFFDF77FABF}" sibTransId="{B8F27FCB-4D56-4BBE-A4C6-7563B65BC339}"/>
    <dgm:cxn modelId="{CC15C94B-093D-4992-9DA0-EB6478F08F53}" type="presParOf" srcId="{5F151F7B-B016-4C5A-A521-EEF7C48242EA}" destId="{AE61D453-AEA3-40B2-ABFD-4550DBC76E38}" srcOrd="0" destOrd="0" presId="urn:microsoft.com/office/officeart/2005/8/layout/cycle8"/>
    <dgm:cxn modelId="{2921CFE8-9B13-475F-8D06-68297D393B18}" type="presParOf" srcId="{5F151F7B-B016-4C5A-A521-EEF7C48242EA}" destId="{E298284C-CF7C-464B-AC9B-7DB2D711ADC6}" srcOrd="1" destOrd="0" presId="urn:microsoft.com/office/officeart/2005/8/layout/cycle8"/>
    <dgm:cxn modelId="{974C2A86-DAC0-4E96-83F7-0AA05AA4DD9E}" type="presParOf" srcId="{5F151F7B-B016-4C5A-A521-EEF7C48242EA}" destId="{FF65203A-B677-4F1B-99D3-3F3538CB1FCF}" srcOrd="2" destOrd="0" presId="urn:microsoft.com/office/officeart/2005/8/layout/cycle8"/>
    <dgm:cxn modelId="{FAFECEFF-7602-4B7B-B166-A1EC788E14BE}" type="presParOf" srcId="{5F151F7B-B016-4C5A-A521-EEF7C48242EA}" destId="{212FAB97-6702-4C22-A722-463ECB86E926}" srcOrd="3" destOrd="0" presId="urn:microsoft.com/office/officeart/2005/8/layout/cycle8"/>
    <dgm:cxn modelId="{F3679EDE-F805-4211-AEF8-B03D1F99EED1}" type="presParOf" srcId="{5F151F7B-B016-4C5A-A521-EEF7C48242EA}" destId="{73EA82A6-AEA3-49AB-B64E-ACF3309D7C3F}" srcOrd="4" destOrd="0" presId="urn:microsoft.com/office/officeart/2005/8/layout/cycle8"/>
    <dgm:cxn modelId="{A14015FB-AD3B-4831-8AA0-443062D9AED9}" type="presParOf" srcId="{5F151F7B-B016-4C5A-A521-EEF7C48242EA}" destId="{0BB3897F-229C-48C4-A0D7-98286C64A58B}" srcOrd="5" destOrd="0" presId="urn:microsoft.com/office/officeart/2005/8/layout/cycle8"/>
    <dgm:cxn modelId="{755EF41D-EF07-4B31-9AD4-A4BCFD02FFA7}" type="presParOf" srcId="{5F151F7B-B016-4C5A-A521-EEF7C48242EA}" destId="{6C93AFFD-37CB-49A1-B0E3-0028BDDE4F19}" srcOrd="6" destOrd="0" presId="urn:microsoft.com/office/officeart/2005/8/layout/cycle8"/>
    <dgm:cxn modelId="{0830681A-2944-4CC4-BA7C-2F0F08EEB41D}" type="presParOf" srcId="{5F151F7B-B016-4C5A-A521-EEF7C48242EA}" destId="{9CDCCE19-3E74-4760-AF22-FD02084BD945}" srcOrd="7" destOrd="0" presId="urn:microsoft.com/office/officeart/2005/8/layout/cycle8"/>
    <dgm:cxn modelId="{2B6C29D1-E578-4FC1-8FBD-B8E4FA01B28F}" type="presParOf" srcId="{5F151F7B-B016-4C5A-A521-EEF7C48242EA}" destId="{18FEB2A7-FC46-4FE4-A672-08008B0EAF31}" srcOrd="8" destOrd="0" presId="urn:microsoft.com/office/officeart/2005/8/layout/cycle8"/>
    <dgm:cxn modelId="{39DF8863-9BEC-4E6E-BE80-DBB7D86D28DB}" type="presParOf" srcId="{5F151F7B-B016-4C5A-A521-EEF7C48242EA}" destId="{02694388-2EF5-4656-A50A-03A9102DE9EA}" srcOrd="9" destOrd="0" presId="urn:microsoft.com/office/officeart/2005/8/layout/cycle8"/>
    <dgm:cxn modelId="{6270B11D-0750-4DF3-B39B-47AA75CE3AF4}" type="presParOf" srcId="{5F151F7B-B016-4C5A-A521-EEF7C48242EA}" destId="{400D7459-4BE5-4D82-9615-233C9A96A806}" srcOrd="10" destOrd="0" presId="urn:microsoft.com/office/officeart/2005/8/layout/cycle8"/>
    <dgm:cxn modelId="{59805E77-6071-4FE4-8E54-09D2B2530166}" type="presParOf" srcId="{5F151F7B-B016-4C5A-A521-EEF7C48242EA}" destId="{CA560F95-DE54-474A-8717-7551B75BAD39}" srcOrd="11" destOrd="0" presId="urn:microsoft.com/office/officeart/2005/8/layout/cycle8"/>
    <dgm:cxn modelId="{3CE4EB6F-686E-4CBE-BC67-579206EA46E2}" type="presParOf" srcId="{5F151F7B-B016-4C5A-A521-EEF7C48242EA}" destId="{FD06F003-4B62-4568-9ACC-8C3394129A5A}" srcOrd="12" destOrd="0" presId="urn:microsoft.com/office/officeart/2005/8/layout/cycle8"/>
    <dgm:cxn modelId="{481FF108-07E8-4644-BA25-032C234A8164}" type="presParOf" srcId="{5F151F7B-B016-4C5A-A521-EEF7C48242EA}" destId="{1E8D48E9-6A33-4596-9C55-700A432F23A1}" srcOrd="13" destOrd="0" presId="urn:microsoft.com/office/officeart/2005/8/layout/cycle8"/>
    <dgm:cxn modelId="{537AD47C-A2E1-43E5-BE4B-522F258F078D}" type="presParOf" srcId="{5F151F7B-B016-4C5A-A521-EEF7C48242EA}" destId="{BE615BE7-1589-4266-A522-C96A16766D6B}" srcOrd="14" destOrd="0" presId="urn:microsoft.com/office/officeart/2005/8/layout/cycle8"/>
    <dgm:cxn modelId="{5A509080-4B29-425E-B9A7-0C66A5B92133}" type="presParOf" srcId="{5F151F7B-B016-4C5A-A521-EEF7C48242EA}" destId="{8FF6773B-E177-4274-A071-ECB16F253C63}" srcOrd="15" destOrd="0" presId="urn:microsoft.com/office/officeart/2005/8/layout/cycle8"/>
    <dgm:cxn modelId="{F968F82E-5C0C-470A-BBC0-21AEF6E588E0}" type="presParOf" srcId="{5F151F7B-B016-4C5A-A521-EEF7C48242EA}" destId="{3534319D-2A74-4448-BC91-230109139ADA}" srcOrd="16" destOrd="0" presId="urn:microsoft.com/office/officeart/2005/8/layout/cycle8"/>
    <dgm:cxn modelId="{7576A6EE-0B39-4D14-916E-113C7E340668}" type="presParOf" srcId="{5F151F7B-B016-4C5A-A521-EEF7C48242EA}" destId="{7A9C174C-14B8-4CEB-A9B2-96A9B8CE5B5C}" srcOrd="17" destOrd="0" presId="urn:microsoft.com/office/officeart/2005/8/layout/cycle8"/>
    <dgm:cxn modelId="{B8DB4BEA-FE3E-4DE5-9B1C-0237FF0D0B9B}" type="presParOf" srcId="{5F151F7B-B016-4C5A-A521-EEF7C48242EA}" destId="{6180FF8A-AD1E-44F5-B876-0AD8A8853492}" srcOrd="18" destOrd="0" presId="urn:microsoft.com/office/officeart/2005/8/layout/cycle8"/>
    <dgm:cxn modelId="{5008E0B3-D144-4E91-877F-251B35942BA9}" type="presParOf" srcId="{5F151F7B-B016-4C5A-A521-EEF7C48242EA}" destId="{7C8AA58C-4898-4B24-9B90-894E1301F47B}" srcOrd="19" destOrd="0" presId="urn:microsoft.com/office/officeart/2005/8/layout/cycle8"/>
    <dgm:cxn modelId="{4218FCE3-4FF4-45D4-B56D-7BE9C77D907D}" type="presParOf" srcId="{5F151F7B-B016-4C5A-A521-EEF7C48242EA}" destId="{10AE7603-F20E-4A8D-9F7A-CC0B4CD00BDF}" srcOrd="20" destOrd="0" presId="urn:microsoft.com/office/officeart/2005/8/layout/cycle8"/>
    <dgm:cxn modelId="{F816A88A-F7B1-49BC-8973-B929A26ECEE5}" type="presParOf" srcId="{5F151F7B-B016-4C5A-A521-EEF7C48242EA}" destId="{DC07B401-0B81-4F76-A5FC-EEF3B3F7F898}" srcOrd="21" destOrd="0" presId="urn:microsoft.com/office/officeart/2005/8/layout/cycle8"/>
    <dgm:cxn modelId="{129DEE47-F627-4A32-930A-8E3C717AF152}" type="presParOf" srcId="{5F151F7B-B016-4C5A-A521-EEF7C48242EA}" destId="{EC41643F-E1E2-4F8C-B89D-F7DD6D203985}" srcOrd="22" destOrd="0" presId="urn:microsoft.com/office/officeart/2005/8/layout/cycle8"/>
    <dgm:cxn modelId="{D677D384-8F86-43A9-8544-5BAC22CABE46}" type="presParOf" srcId="{5F151F7B-B016-4C5A-A521-EEF7C48242EA}" destId="{50DB0D7B-C33B-424A-BD47-B5A3517D7AC7}" srcOrd="23" destOrd="0" presId="urn:microsoft.com/office/officeart/2005/8/layout/cycle8"/>
    <dgm:cxn modelId="{9B16F2AC-6E1F-4D52-BF5B-CC46073452F6}" type="presParOf" srcId="{5F151F7B-B016-4C5A-A521-EEF7C48242EA}" destId="{E9B1E50E-7277-4858-B17D-A153D4968CAD}" srcOrd="24" destOrd="0" presId="urn:microsoft.com/office/officeart/2005/8/layout/cycle8"/>
    <dgm:cxn modelId="{A093D731-F163-4BF6-AD70-70477AD78B03}" type="presParOf" srcId="{5F151F7B-B016-4C5A-A521-EEF7C48242EA}" destId="{19EB7CAE-6AF3-414D-BBD5-53574701FAEC}" srcOrd="25" destOrd="0" presId="urn:microsoft.com/office/officeart/2005/8/layout/cycle8"/>
    <dgm:cxn modelId="{E2EBDA56-A2F9-491F-89E9-33BE578108E9}" type="presParOf" srcId="{5F151F7B-B016-4C5A-A521-EEF7C48242EA}" destId="{C5E415DA-B103-4892-A903-D2F7EE1B4989}" srcOrd="26" destOrd="0" presId="urn:microsoft.com/office/officeart/2005/8/layout/cycle8"/>
    <dgm:cxn modelId="{1855B7CE-F478-4672-A2B6-BF1586443AAF}" type="presParOf" srcId="{5F151F7B-B016-4C5A-A521-EEF7C48242EA}" destId="{D93649D0-18DD-4AB1-A80F-3C859E4609D2}" srcOrd="27" destOrd="0" presId="urn:microsoft.com/office/officeart/2005/8/layout/cycle8"/>
    <dgm:cxn modelId="{E02FDCC9-9699-4400-9358-11AF80BCE95F}" type="presParOf" srcId="{5F151F7B-B016-4C5A-A521-EEF7C48242EA}" destId="{5747AD5F-EE06-4EE7-9A89-0565CB1A0BB7}" srcOrd="28" destOrd="0" presId="urn:microsoft.com/office/officeart/2005/8/layout/cycle8"/>
    <dgm:cxn modelId="{D7192BCF-3519-4B91-B0EA-3F0AE082FD9E}" type="presParOf" srcId="{5F151F7B-B016-4C5A-A521-EEF7C48242EA}" destId="{295371D8-5A08-410A-A322-F4779F7429F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1639-1588-4C9F-AE62-9C5C067B80F1}">
      <dsp:nvSpPr>
        <dsp:cNvPr id="0" name=""/>
        <dsp:cNvSpPr/>
      </dsp:nvSpPr>
      <dsp:spPr>
        <a:xfrm>
          <a:off x="2321" y="896132"/>
          <a:ext cx="4015355" cy="2409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30000"/>
            <a:t>The conference runs November 1st – 3rd</a:t>
          </a:r>
          <a:endParaRPr lang="en-US" sz="3600" kern="1200"/>
        </a:p>
      </dsp:txBody>
      <dsp:txXfrm>
        <a:off x="2321" y="896132"/>
        <a:ext cx="4015355" cy="2409213"/>
      </dsp:txXfrm>
    </dsp:sp>
    <dsp:sp modelId="{578C4D58-7B43-4DD8-B5D0-D90DDF1B9D60}">
      <dsp:nvSpPr>
        <dsp:cNvPr id="0" name=""/>
        <dsp:cNvSpPr/>
      </dsp:nvSpPr>
      <dsp:spPr>
        <a:xfrm>
          <a:off x="4091715" y="1979239"/>
          <a:ext cx="60230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-9534578"/>
              <a:satOff val="2515"/>
              <a:lumOff val="1275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2436B8-5A5B-426A-B0A7-665576AEE964}">
      <dsp:nvSpPr>
        <dsp:cNvPr id="0" name=""/>
        <dsp:cNvSpPr/>
      </dsp:nvSpPr>
      <dsp:spPr>
        <a:xfrm>
          <a:off x="4768058" y="896132"/>
          <a:ext cx="4015355" cy="2409213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30000"/>
            <a:t>We would be leaving from Boston the morning of the 1st, and Thursday and flying back on Sunday</a:t>
          </a:r>
          <a:endParaRPr lang="en-US" sz="3600" kern="1200"/>
        </a:p>
      </dsp:txBody>
      <dsp:txXfrm>
        <a:off x="4768058" y="896132"/>
        <a:ext cx="4015355" cy="2409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5098-E4A5-4E29-9CC7-7EF6C9FDB887}">
      <dsp:nvSpPr>
        <dsp:cNvPr id="0" name=""/>
        <dsp:cNvSpPr/>
      </dsp:nvSpPr>
      <dsp:spPr>
        <a:xfrm>
          <a:off x="100883" y="1461543"/>
          <a:ext cx="1278391" cy="1278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A73D6-FB72-4D06-BE1E-39E23095010E}">
      <dsp:nvSpPr>
        <dsp:cNvPr id="0" name=""/>
        <dsp:cNvSpPr/>
      </dsp:nvSpPr>
      <dsp:spPr>
        <a:xfrm>
          <a:off x="369346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A0380-E004-46B1-9F95-35C13AE6AFA1}">
      <dsp:nvSpPr>
        <dsp:cNvPr id="0" name=""/>
        <dsp:cNvSpPr/>
      </dsp:nvSpPr>
      <dsp:spPr>
        <a:xfrm>
          <a:off x="1653216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 vacation in the middle of your semester</a:t>
          </a:r>
        </a:p>
      </dsp:txBody>
      <dsp:txXfrm>
        <a:off x="1653216" y="1461543"/>
        <a:ext cx="3013351" cy="1278391"/>
      </dsp:txXfrm>
    </dsp:sp>
    <dsp:sp modelId="{9CE76B70-BF9C-48C6-8A5A-FE01DC5FE6AB}">
      <dsp:nvSpPr>
        <dsp:cNvPr id="0" name=""/>
        <dsp:cNvSpPr/>
      </dsp:nvSpPr>
      <dsp:spPr>
        <a:xfrm>
          <a:off x="5191622" y="1461543"/>
          <a:ext cx="1278391" cy="1278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75C0-DED8-4C34-9C8C-DC6ADC7AA1B0}">
      <dsp:nvSpPr>
        <dsp:cNvPr id="0" name=""/>
        <dsp:cNvSpPr/>
      </dsp:nvSpPr>
      <dsp:spPr>
        <a:xfrm>
          <a:off x="5460084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F2A5-BDF8-43D0-96EB-A36F70CD1D91}">
      <dsp:nvSpPr>
        <dsp:cNvPr id="0" name=""/>
        <dsp:cNvSpPr/>
      </dsp:nvSpPr>
      <dsp:spPr>
        <a:xfrm>
          <a:off x="6743955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Networking with professionals and other students</a:t>
          </a:r>
        </a:p>
      </dsp:txBody>
      <dsp:txXfrm>
        <a:off x="6743955" y="1461543"/>
        <a:ext cx="3013351" cy="1278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D453-AEA3-40B2-ABFD-4550DBC76E38}">
      <dsp:nvSpPr>
        <dsp:cNvPr id="0" name=""/>
        <dsp:cNvSpPr/>
      </dsp:nvSpPr>
      <dsp:spPr>
        <a:xfrm>
          <a:off x="2316450" y="348718"/>
          <a:ext cx="4912970" cy="4912970"/>
        </a:xfrm>
        <a:prstGeom prst="pie">
          <a:avLst>
            <a:gd name="adj1" fmla="val 16200000"/>
            <a:gd name="adj2" fmla="val 19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$85 Entrance to the Conference</a:t>
          </a:r>
          <a:endParaRPr lang="en-US" sz="1300" kern="1200"/>
        </a:p>
      </dsp:txBody>
      <dsp:txXfrm>
        <a:off x="4889911" y="976291"/>
        <a:ext cx="1286730" cy="994291"/>
      </dsp:txXfrm>
    </dsp:sp>
    <dsp:sp modelId="{73EA82A6-AEA3-49AB-B64E-ACF3309D7C3F}">
      <dsp:nvSpPr>
        <dsp:cNvPr id="0" name=""/>
        <dsp:cNvSpPr/>
      </dsp:nvSpPr>
      <dsp:spPr>
        <a:xfrm>
          <a:off x="2277735" y="387015"/>
          <a:ext cx="5107376" cy="5038742"/>
        </a:xfrm>
        <a:prstGeom prst="pie">
          <a:avLst>
            <a:gd name="adj1" fmla="val 19800000"/>
            <a:gd name="adj2" fmla="val 1800000"/>
          </a:avLst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3813831"/>
              <a:satOff val="1006"/>
              <a:lumOff val="51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Round Trip Flight coming in between $337</a:t>
          </a:r>
          <a:endParaRPr lang="en-US" sz="1300" kern="1200"/>
        </a:p>
      </dsp:txBody>
      <dsp:txXfrm>
        <a:off x="5743454" y="2426506"/>
        <a:ext cx="1398448" cy="989752"/>
      </dsp:txXfrm>
    </dsp:sp>
    <dsp:sp modelId="{18FEB2A7-FC46-4FE4-A672-08008B0EAF31}">
      <dsp:nvSpPr>
        <dsp:cNvPr id="0" name=""/>
        <dsp:cNvSpPr/>
      </dsp:nvSpPr>
      <dsp:spPr>
        <a:xfrm>
          <a:off x="2316450" y="551085"/>
          <a:ext cx="4912970" cy="4912970"/>
        </a:xfrm>
        <a:prstGeom prst="pie">
          <a:avLst>
            <a:gd name="adj1" fmla="val 1800000"/>
            <a:gd name="adj2" fmla="val 5400000"/>
          </a:avLst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7627663"/>
              <a:satOff val="2012"/>
              <a:lumOff val="102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Room for 3 nights is $150 per person</a:t>
          </a:r>
          <a:endParaRPr lang="en-US" sz="1300" kern="1200"/>
        </a:p>
      </dsp:txBody>
      <dsp:txXfrm>
        <a:off x="4889911" y="3871434"/>
        <a:ext cx="1286730" cy="994291"/>
      </dsp:txXfrm>
    </dsp:sp>
    <dsp:sp modelId="{FD06F003-4B62-4568-9ACC-8C3394129A5A}">
      <dsp:nvSpPr>
        <dsp:cNvPr id="0" name=""/>
        <dsp:cNvSpPr/>
      </dsp:nvSpPr>
      <dsp:spPr>
        <a:xfrm>
          <a:off x="2199475" y="551085"/>
          <a:ext cx="4912970" cy="4912970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1441494"/>
              <a:satOff val="3017"/>
              <a:lumOff val="152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-$67 From SafC</a:t>
          </a:r>
          <a:endParaRPr lang="en-US" sz="1300" kern="1200"/>
        </a:p>
      </dsp:txBody>
      <dsp:txXfrm>
        <a:off x="3252254" y="3871434"/>
        <a:ext cx="1286730" cy="994291"/>
      </dsp:txXfrm>
    </dsp:sp>
    <dsp:sp modelId="{3534319D-2A74-4448-BC91-230109139ADA}">
      <dsp:nvSpPr>
        <dsp:cNvPr id="0" name=""/>
        <dsp:cNvSpPr/>
      </dsp:nvSpPr>
      <dsp:spPr>
        <a:xfrm>
          <a:off x="2140987" y="449901"/>
          <a:ext cx="4912970" cy="4912970"/>
        </a:xfrm>
        <a:prstGeom prst="pie">
          <a:avLst>
            <a:gd name="adj1" fmla="val 9000000"/>
            <a:gd name="adj2" fmla="val 12600000"/>
          </a:avLst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5255325"/>
              <a:satOff val="4023"/>
              <a:lumOff val="203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Will attempt to reimbuse $2-300 per person from SEDS fund over the year</a:t>
          </a:r>
          <a:endParaRPr lang="en-US" sz="1300" kern="1200"/>
        </a:p>
      </dsp:txBody>
      <dsp:txXfrm>
        <a:off x="2374938" y="2438485"/>
        <a:ext cx="1345218" cy="965047"/>
      </dsp:txXfrm>
    </dsp:sp>
    <dsp:sp modelId="{10AE7603-F20E-4A8D-9F7A-CC0B4CD00BDF}">
      <dsp:nvSpPr>
        <dsp:cNvPr id="0" name=""/>
        <dsp:cNvSpPr/>
      </dsp:nvSpPr>
      <dsp:spPr>
        <a:xfrm>
          <a:off x="2199475" y="348718"/>
          <a:ext cx="4912970" cy="4912970"/>
        </a:xfrm>
        <a:prstGeom prst="pie">
          <a:avLst>
            <a:gd name="adj1" fmla="val 12600000"/>
            <a:gd name="adj2" fmla="val 1620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If 12 go, then we save another $50 per person for Charlie’s room</a:t>
          </a:r>
          <a:endParaRPr lang="en-US" sz="1300" kern="1200"/>
        </a:p>
      </dsp:txBody>
      <dsp:txXfrm>
        <a:off x="3252254" y="976291"/>
        <a:ext cx="1286730" cy="994291"/>
      </dsp:txXfrm>
    </dsp:sp>
    <dsp:sp modelId="{E9B1E50E-7277-4858-B17D-A153D4968CAD}">
      <dsp:nvSpPr>
        <dsp:cNvPr id="0" name=""/>
        <dsp:cNvSpPr/>
      </dsp:nvSpPr>
      <dsp:spPr>
        <a:xfrm>
          <a:off x="2012134" y="44581"/>
          <a:ext cx="5521242" cy="552124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EB7CAE-6AF3-414D-BBD5-53574701FAEC}">
      <dsp:nvSpPr>
        <dsp:cNvPr id="0" name=""/>
        <dsp:cNvSpPr/>
      </dsp:nvSpPr>
      <dsp:spPr>
        <a:xfrm>
          <a:off x="2069910" y="145304"/>
          <a:ext cx="5521242" cy="552124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3813831"/>
              <a:satOff val="1006"/>
              <a:lumOff val="51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415DA-B103-4892-A903-D2F7EE1B4989}">
      <dsp:nvSpPr>
        <dsp:cNvPr id="0" name=""/>
        <dsp:cNvSpPr/>
      </dsp:nvSpPr>
      <dsp:spPr>
        <a:xfrm>
          <a:off x="2012134" y="246949"/>
          <a:ext cx="5521242" cy="552124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7627663"/>
              <a:satOff val="2012"/>
              <a:lumOff val="102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649D0-18DD-4AB1-A80F-3C859E4609D2}">
      <dsp:nvSpPr>
        <dsp:cNvPr id="0" name=""/>
        <dsp:cNvSpPr/>
      </dsp:nvSpPr>
      <dsp:spPr>
        <a:xfrm>
          <a:off x="1895518" y="246949"/>
          <a:ext cx="5521242" cy="552124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1441494"/>
              <a:satOff val="3017"/>
              <a:lumOff val="152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47AD5F-EE06-4EE7-9A89-0565CB1A0BB7}">
      <dsp:nvSpPr>
        <dsp:cNvPr id="0" name=""/>
        <dsp:cNvSpPr/>
      </dsp:nvSpPr>
      <dsp:spPr>
        <a:xfrm>
          <a:off x="1837030" y="145765"/>
          <a:ext cx="5521242" cy="552124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5255325"/>
              <a:satOff val="4023"/>
              <a:lumOff val="203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5371D8-5A08-410A-A322-F4779F7429FC}">
      <dsp:nvSpPr>
        <dsp:cNvPr id="0" name=""/>
        <dsp:cNvSpPr/>
      </dsp:nvSpPr>
      <dsp:spPr>
        <a:xfrm>
          <a:off x="1895518" y="44581"/>
          <a:ext cx="5521242" cy="552124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E028-67A4-4AA0-9BF2-2A4E98D72F06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8B7A6-119D-4314-BC30-5629348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B7A6-119D-4314-BC30-56293484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15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144-06B3-4372-B9F9-FA306CD5F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Vision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AE7F-ECCB-4048-83E3-3D8EF5E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</a:t>
            </a:r>
          </a:p>
        </p:txBody>
      </p:sp>
    </p:spTree>
    <p:extLst>
      <p:ext uri="{BB962C8B-B14F-4D97-AF65-F5344CB8AC3E}">
        <p14:creationId xmlns:p14="http://schemas.microsoft.com/office/powerpoint/2010/main" val="33844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267E-F207-4472-8694-B957B6B8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758952"/>
            <a:ext cx="5075617" cy="1852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Build Space Better</a:t>
            </a:r>
          </a:p>
        </p:txBody>
      </p:sp>
      <p:pic>
        <p:nvPicPr>
          <p:cNvPr id="1029" name="Picture 2" descr="wireframe">
            <a:extLst>
              <a:ext uri="{FF2B5EF4-FFF2-40B4-BE49-F238E27FC236}">
                <a16:creationId xmlns:a16="http://schemas.microsoft.com/office/drawing/2014/main" id="{27CBF42B-314E-4729-A8C6-A755021F7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3" y="647190"/>
            <a:ext cx="5151817" cy="55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5F84E-204E-4186-B292-5D67317E4A45}"/>
              </a:ext>
            </a:extLst>
          </p:cNvPr>
          <p:cNvSpPr txBox="1"/>
          <p:nvPr/>
        </p:nvSpPr>
        <p:spPr>
          <a:xfrm>
            <a:off x="6427177" y="3903785"/>
            <a:ext cx="42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collaboration we can achieve greater heights, improve on past accomplishments, and shape the future of space exploration.</a:t>
            </a:r>
          </a:p>
        </p:txBody>
      </p:sp>
    </p:spTree>
    <p:extLst>
      <p:ext uri="{BB962C8B-B14F-4D97-AF65-F5344CB8AC3E}">
        <p14:creationId xmlns:p14="http://schemas.microsoft.com/office/powerpoint/2010/main" val="13567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5A97-3B5C-4115-B1BF-0FD9928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E740-5880-4652-BF32-81A76927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Danielle Richey</a:t>
            </a:r>
          </a:p>
          <a:p>
            <a:r>
              <a:rPr lang="en-US" dirty="0"/>
              <a:t>Advanced Programs - Lockheed Martin Space</a:t>
            </a:r>
          </a:p>
          <a:p>
            <a:r>
              <a:rPr lang="en-US" b="1" u="sng" dirty="0"/>
              <a:t>Diana </a:t>
            </a:r>
            <a:r>
              <a:rPr lang="en-US" b="1" u="sng" dirty="0" err="1"/>
              <a:t>Alsindy</a:t>
            </a:r>
            <a:endParaRPr lang="en-US" b="1" u="sng" dirty="0"/>
          </a:p>
          <a:p>
            <a:r>
              <a:rPr lang="en-US" dirty="0"/>
              <a:t>Propulsion Engineer - Virgin Orbit</a:t>
            </a:r>
          </a:p>
          <a:p>
            <a:r>
              <a:rPr lang="en-US" b="1" u="sng" dirty="0"/>
              <a:t>Kyle </a:t>
            </a:r>
            <a:r>
              <a:rPr lang="en-US" b="1" u="sng" dirty="0" err="1"/>
              <a:t>Adriany</a:t>
            </a:r>
            <a:endParaRPr lang="en-US" b="1" u="sng" dirty="0"/>
          </a:p>
          <a:p>
            <a:r>
              <a:rPr lang="en-US" dirty="0"/>
              <a:t>Chief Technology Officer - Additive Rocket Corporation (ARC)</a:t>
            </a:r>
          </a:p>
          <a:p>
            <a:r>
              <a:rPr lang="en-US" b="1" u="sng" dirty="0"/>
              <a:t>Keri Bean</a:t>
            </a:r>
          </a:p>
          <a:p>
            <a:r>
              <a:rPr lang="en-US" dirty="0"/>
              <a:t>Mission Operations Engineer - NASA Jet Propulsion Laboratory</a:t>
            </a:r>
          </a:p>
          <a:p>
            <a:endParaRPr lang="en-US" dirty="0"/>
          </a:p>
          <a:p>
            <a:r>
              <a:rPr lang="en-US" dirty="0"/>
              <a:t>https://www.spacevision.sedsucsd.org/program/</a:t>
            </a:r>
          </a:p>
        </p:txBody>
      </p:sp>
      <p:pic>
        <p:nvPicPr>
          <p:cNvPr id="1026" name="Picture 2" descr="diana alsindy">
            <a:extLst>
              <a:ext uri="{FF2B5EF4-FFF2-40B4-BE49-F238E27FC236}">
                <a16:creationId xmlns:a16="http://schemas.microsoft.com/office/drawing/2014/main" id="{E6672375-7C4A-40D7-933E-AF29570A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8" y="1615440"/>
            <a:ext cx="804164" cy="10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na alsindy">
            <a:extLst>
              <a:ext uri="{FF2B5EF4-FFF2-40B4-BE49-F238E27FC236}">
                <a16:creationId xmlns:a16="http://schemas.microsoft.com/office/drawing/2014/main" id="{DE0D369E-44AA-4283-9581-24457EC0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2630452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yle adriany">
            <a:extLst>
              <a:ext uri="{FF2B5EF4-FFF2-40B4-BE49-F238E27FC236}">
                <a16:creationId xmlns:a16="http://schemas.microsoft.com/office/drawing/2014/main" id="{7386B2F7-F814-46DC-9BFE-D62E88EF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4" y="3712492"/>
            <a:ext cx="832358" cy="8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ri bean">
            <a:extLst>
              <a:ext uri="{FF2B5EF4-FFF2-40B4-BE49-F238E27FC236}">
                <a16:creationId xmlns:a16="http://schemas.microsoft.com/office/drawing/2014/main" id="{44EDA583-11DB-4D8F-A5C7-81628A3C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" y="454485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F4A8B-5E95-4064-A60A-B8179CA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8599"/>
            <a:ext cx="10438510" cy="4005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What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3973-2B38-4A41-A4F4-9A3C02A1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550832"/>
            <a:ext cx="10438510" cy="206833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Space Vision 2018</a:t>
            </a:r>
          </a:p>
        </p:txBody>
      </p:sp>
    </p:spTree>
    <p:extLst>
      <p:ext uri="{BB962C8B-B14F-4D97-AF65-F5344CB8AC3E}">
        <p14:creationId xmlns:p14="http://schemas.microsoft.com/office/powerpoint/2010/main" val="26989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E894-E2BB-49BD-A9DD-8F19E4F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When is it?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8D4DE4-88FD-4163-A3D5-2C25B9A23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34110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9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368-0041-4052-848A-9DD5240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30208" cy="4351337"/>
          </a:xfrm>
        </p:spPr>
        <p:txBody>
          <a:bodyPr/>
          <a:lstStyle/>
          <a:p>
            <a:r>
              <a:rPr lang="en-US" dirty="0"/>
              <a:t>San Diego!!!!</a:t>
            </a:r>
          </a:p>
          <a:p>
            <a:r>
              <a:rPr lang="en-US" dirty="0"/>
              <a:t>Hosted by The University of San Diego SEDS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Town and Country Hotel in San Diego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BE6E1A-9AC8-497B-BFAF-BA217A54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it?</a:t>
            </a:r>
          </a:p>
        </p:txBody>
      </p:sp>
      <p:pic>
        <p:nvPicPr>
          <p:cNvPr id="2052" name="Picture 4" descr="Image result for stay classy san diego">
            <a:extLst>
              <a:ext uri="{FF2B5EF4-FFF2-40B4-BE49-F238E27FC236}">
                <a16:creationId xmlns:a16="http://schemas.microsoft.com/office/drawing/2014/main" id="{BFFAABA5-4516-4F9A-9DC8-65264B15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42" y="365760"/>
            <a:ext cx="3608070" cy="21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9b86249313ee643875b632afd6a1596d.jpg">
            <a:extLst>
              <a:ext uri="{FF2B5EF4-FFF2-40B4-BE49-F238E27FC236}">
                <a16:creationId xmlns:a16="http://schemas.microsoft.com/office/drawing/2014/main" id="{07CE99D9-EDB9-4C8C-8611-C6040BC6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48361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1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65347-4477-4AE9-A0A5-EFFE16C4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Why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654D0-E6E7-4598-86D9-3B3BE7F2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7359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3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F7A-F43E-4449-B783-0CBD91E7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FC7AF-14E1-4D53-A64A-DA8B4D16A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43394"/>
              </p:ext>
            </p:extLst>
          </p:nvPr>
        </p:nvGraphicFramePr>
        <p:xfrm>
          <a:off x="1262062" y="365760"/>
          <a:ext cx="9526099" cy="584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D437AF-62CF-4C15-BB90-96469A445F47}"/>
              </a:ext>
            </a:extLst>
          </p:cNvPr>
          <p:cNvSpPr txBox="1"/>
          <p:nvPr/>
        </p:nvSpPr>
        <p:spPr>
          <a:xfrm>
            <a:off x="9363807" y="1738481"/>
            <a:ext cx="2145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TOTAL</a:t>
            </a:r>
          </a:p>
          <a:p>
            <a:r>
              <a:rPr lang="en-US" dirty="0"/>
              <a:t>$455 </a:t>
            </a:r>
            <a:r>
              <a:rPr lang="en-US"/>
              <a:t>up front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-$2-300 reimbursement</a:t>
            </a:r>
          </a:p>
          <a:p>
            <a:endParaRPr lang="en-US" dirty="0"/>
          </a:p>
          <a:p>
            <a:r>
              <a:rPr lang="en-US" dirty="0"/>
              <a:t>$155-255 per person</a:t>
            </a:r>
          </a:p>
        </p:txBody>
      </p:sp>
    </p:spTree>
    <p:extLst>
      <p:ext uri="{BB962C8B-B14F-4D97-AF65-F5344CB8AC3E}">
        <p14:creationId xmlns:p14="http://schemas.microsoft.com/office/powerpoint/2010/main" val="381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230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Space Vision 2018</vt:lpstr>
      <vt:lpstr>Build Space Better</vt:lpstr>
      <vt:lpstr>Who is it?</vt:lpstr>
      <vt:lpstr>What is it?</vt:lpstr>
      <vt:lpstr>When is it?</vt:lpstr>
      <vt:lpstr>Where is it?</vt:lpstr>
      <vt:lpstr>Why is it?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Vision 2018</dc:title>
  <dc:creator>Thyne, Ross D</dc:creator>
  <cp:lastModifiedBy>Thyne, Ross D</cp:lastModifiedBy>
  <cp:revision>2</cp:revision>
  <dcterms:created xsi:type="dcterms:W3CDTF">2018-10-03T23:46:44Z</dcterms:created>
  <dcterms:modified xsi:type="dcterms:W3CDTF">2018-10-03T23:51:58Z</dcterms:modified>
</cp:coreProperties>
</file>