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6A49C-1803-4A28-8D90-751DD6DAEE6E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73CA-6BB4-4522-8FCA-39CDE4F2AD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0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4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5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07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0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5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5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2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3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2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5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4FF77B-AB05-463F-8388-E3EF4DCD9159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13D033-886B-4A14-BCAE-FB09DD9957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1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555219"/>
            <a:ext cx="9144000" cy="1064231"/>
          </a:xfrm>
        </p:spPr>
        <p:txBody>
          <a:bodyPr>
            <a:normAutofit/>
          </a:bodyPr>
          <a:lstStyle/>
          <a:p>
            <a:r>
              <a:rPr lang="en-US" sz="2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CEPS Engineering Organization</a:t>
            </a:r>
          </a:p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Welding</a:t>
            </a:r>
            <a:endParaRPr lang="en-US" sz="24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pic>
        <p:nvPicPr>
          <p:cNvPr id="10" name="Picture 9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A42DE7B7-26F4-44BB-9186-BAA5104783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48" y="410694"/>
            <a:ext cx="4001304" cy="40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94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2838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 SEDS</dc:title>
  <dc:creator>Nitschelm, Charlie J</dc:creator>
  <cp:lastModifiedBy>Charlie Nitschelm</cp:lastModifiedBy>
  <cp:revision>75</cp:revision>
  <dcterms:created xsi:type="dcterms:W3CDTF">2019-04-03T21:17:49Z</dcterms:created>
  <dcterms:modified xsi:type="dcterms:W3CDTF">2019-11-24T17:00:35Z</dcterms:modified>
</cp:coreProperties>
</file>