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9"/>
  </p:notesMasterIdLst>
  <p:sldIdLst>
    <p:sldId id="257" r:id="rId2"/>
    <p:sldId id="259" r:id="rId3"/>
    <p:sldId id="258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6A49C-1803-4A28-8D90-751DD6DAEE6E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73CA-6BB4-4522-8FCA-39CDE4F2A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00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45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8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5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1076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604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50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51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26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30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3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2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5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5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C4FF77B-AB05-463F-8388-E3EF4DCD9159}" type="datetimeFigureOut">
              <a:rPr lang="en-US" smtClean="0"/>
              <a:t>11/20/2019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13D033-886B-4A14-BCAE-FB09DD995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7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1675" y="103707"/>
            <a:ext cx="7787054" cy="1111013"/>
          </a:xfrm>
        </p:spPr>
        <p:txBody>
          <a:bodyPr>
            <a:noAutofit/>
          </a:bodyPr>
          <a:lstStyle/>
          <a:p>
            <a:r>
              <a:rPr lang="en-US" sz="72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UNH SEDS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202" y="4531735"/>
            <a:ext cx="9144000" cy="1064231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Finance Incentive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527" y="1472476"/>
            <a:ext cx="2764520" cy="285403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709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20234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Rules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1686" y="1617785"/>
            <a:ext cx="9284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levels MUST be met, and as a new one is achieved, the other ones are gone.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Non-monetary donations will be estimated for their worth/expected worth in the future to the team.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is mostly a team-based competition (explained later).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Contest will end October 14</a:t>
            </a:r>
            <a:r>
              <a:rPr lang="en-US" baseline="30000" dirty="0"/>
              <a:t>th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1196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64811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1 - $5,000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84583" y="3015514"/>
            <a:ext cx="6822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SEDS BBQ outside the shop for lunch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4445" y="1519466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Pain Level: 0 out of 5</a:t>
            </a:r>
          </a:p>
        </p:txBody>
      </p:sp>
    </p:spTree>
    <p:extLst>
      <p:ext uri="{BB962C8B-B14F-4D97-AF65-F5344CB8AC3E}">
        <p14:creationId xmlns:p14="http://schemas.microsoft.com/office/powerpoint/2010/main" val="3859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7929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2 - $10,000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85091" y="2444612"/>
            <a:ext cx="77929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Wear a full-body Chicken Suit the day before we leave to SpaceVision and during all travel (car, TSA, and airplane)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Pain Level: 2 out of 5</a:t>
            </a:r>
          </a:p>
        </p:txBody>
      </p:sp>
    </p:spTree>
    <p:extLst>
      <p:ext uri="{BB962C8B-B14F-4D97-AF65-F5344CB8AC3E}">
        <p14:creationId xmlns:p14="http://schemas.microsoft.com/office/powerpoint/2010/main" val="83319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0350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3 - $20,000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37545" y="2450555"/>
            <a:ext cx="93843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Dye my hair any color</a:t>
            </a:r>
          </a:p>
          <a:p>
            <a:endParaRPr lang="en-US" sz="3200" dirty="0"/>
          </a:p>
          <a:p>
            <a:r>
              <a:rPr lang="en-US" sz="3200" dirty="0"/>
              <a:t>Rules: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Can not be dyed during SpaceVision or IAC.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Can get it removed after 2 weeks time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Pain Level: 3 out of 5</a:t>
            </a:r>
          </a:p>
        </p:txBody>
      </p:sp>
    </p:spTree>
    <p:extLst>
      <p:ext uri="{BB962C8B-B14F-4D97-AF65-F5344CB8AC3E}">
        <p14:creationId xmlns:p14="http://schemas.microsoft.com/office/powerpoint/2010/main" val="209310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-1" y="5853722"/>
            <a:ext cx="12192001" cy="1004277"/>
            <a:chOff x="0" y="2667000"/>
            <a:chExt cx="12192001" cy="1524000"/>
          </a:xfrm>
        </p:grpSpPr>
        <p:pic>
          <p:nvPicPr>
            <p:cNvPr id="6" name="Picture 2" descr="Image result for starry night background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212"/>
            <a:stretch/>
          </p:blipFill>
          <p:spPr bwMode="auto">
            <a:xfrm>
              <a:off x="0" y="2667000"/>
              <a:ext cx="12192000" cy="152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507" y="2755764"/>
              <a:ext cx="1755480" cy="1346470"/>
            </a:xfrm>
            <a:prstGeom prst="rect">
              <a:avLst/>
            </a:prstGeom>
            <a:effectLst/>
          </p:spPr>
        </p:pic>
        <p:sp>
          <p:nvSpPr>
            <p:cNvPr id="8" name="Subtitle 2"/>
            <p:cNvSpPr txBox="1">
              <a:spLocks/>
            </p:cNvSpPr>
            <p:nvPr/>
          </p:nvSpPr>
          <p:spPr>
            <a:xfrm>
              <a:off x="4644466" y="2755764"/>
              <a:ext cx="7547535" cy="812006"/>
            </a:xfrm>
            <a:prstGeom prst="rect">
              <a:avLst/>
            </a:prstGeom>
          </p:spPr>
          <p:txBody>
            <a:bodyPr vert="horz" lIns="152400" tIns="76200" rIns="152400" bIns="76200" rtlCol="0">
              <a:noAutofit/>
            </a:bodyPr>
            <a:lstStyle>
              <a:lvl1pPr marL="0" indent="0" algn="ctr" defTabSz="121890" rtl="0" eaLnBrk="1" latinLnBrk="0" hangingPunct="1">
                <a:lnSpc>
                  <a:spcPct val="90000"/>
                </a:lnSpc>
                <a:spcBef>
                  <a:spcPts val="133"/>
                </a:spcBef>
                <a:buFont typeface="Arial" panose="020B0604020202020204" pitchFamily="34" charset="0"/>
                <a:buNone/>
                <a:defRPr sz="32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5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0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4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3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7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24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69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13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58" indent="0" algn="ctr" defTabSz="121890" rtl="0" eaLnBrk="1" latinLnBrk="0" hangingPunct="1">
                <a:lnSpc>
                  <a:spcPct val="90000"/>
                </a:lnSpc>
                <a:spcBef>
                  <a:spcPts val="67"/>
                </a:spcBef>
                <a:buFont typeface="Arial" panose="020B0604020202020204" pitchFamily="34" charset="0"/>
                <a:buNone/>
                <a:defRPr sz="21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University of New Hampshire</a:t>
              </a:r>
            </a:p>
            <a:p>
              <a:r>
                <a:rPr lang="en-US" sz="2333" b="1" dirty="0">
                  <a:latin typeface="Calibri" panose="020F0502020204030204" pitchFamily="34" charset="0"/>
                  <a:cs typeface="Calibri" panose="020F0502020204030204" pitchFamily="34" charset="0"/>
                </a:rPr>
                <a:t>Students for the Exploration and Development of Space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41686" y="420496"/>
            <a:ext cx="723728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Level 4 - $30,000 Total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81506" y="2937733"/>
            <a:ext cx="93755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Get a tattoo chosen by the team in secret (lower back or ankle)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38" y="1556238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Charlie Pain Level: 5 out of 5</a:t>
            </a:r>
          </a:p>
        </p:txBody>
      </p:sp>
    </p:spTree>
    <p:extLst>
      <p:ext uri="{BB962C8B-B14F-4D97-AF65-F5344CB8AC3E}">
        <p14:creationId xmlns:p14="http://schemas.microsoft.com/office/powerpoint/2010/main" val="413356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Richest Engineer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2355974"/>
          </a:xfrm>
        </p:spPr>
        <p:txBody>
          <a:bodyPr/>
          <a:lstStyle/>
          <a:p>
            <a:pPr marL="36900" indent="0">
              <a:buNone/>
            </a:pPr>
            <a:r>
              <a:rPr lang="en-US" dirty="0"/>
              <a:t>Whoever raises the most money receives: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All expenses paid to SpaceVision from UNH SEDS </a:t>
            </a:r>
            <a:r>
              <a:rPr lang="en-US" dirty="0" err="1"/>
              <a:t>fo</a:t>
            </a:r>
            <a:r>
              <a:rPr lang="en-US" dirty="0"/>
              <a:t> </a:t>
            </a:r>
            <a:r>
              <a:rPr lang="en-US" dirty="0" err="1"/>
              <a:t>sho</a:t>
            </a:r>
            <a:endParaRPr lang="en-US" dirty="0"/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If 21 - all expenses paid bar night from Charlie</a:t>
            </a:r>
            <a:br>
              <a:rPr lang="en-US" dirty="0"/>
            </a:br>
            <a:r>
              <a:rPr lang="en-US" dirty="0"/>
              <a:t>If not - I will buy liquor for you up to 30 bucks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I will remember what you did and will owe you one (1 Nitschelm buck)</a:t>
            </a:r>
          </a:p>
        </p:txBody>
      </p:sp>
    </p:spTree>
    <p:extLst>
      <p:ext uri="{BB962C8B-B14F-4D97-AF65-F5344CB8AC3E}">
        <p14:creationId xmlns:p14="http://schemas.microsoft.com/office/powerpoint/2010/main" val="1468827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2659</TotalTime>
  <Words>288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Calisto MT</vt:lpstr>
      <vt:lpstr>Wingdings 2</vt:lpstr>
      <vt:lpstr>Slate</vt:lpstr>
      <vt:lpstr>UNH SEDS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Richest Engineer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UNH SEDS</dc:title>
  <dc:creator>Nitschelm, Charlie J</dc:creator>
  <cp:lastModifiedBy>Charlie Nitschelm</cp:lastModifiedBy>
  <cp:revision>48</cp:revision>
  <dcterms:created xsi:type="dcterms:W3CDTF">2019-04-03T21:17:49Z</dcterms:created>
  <dcterms:modified xsi:type="dcterms:W3CDTF">2019-11-20T16:46:27Z</dcterms:modified>
</cp:coreProperties>
</file>