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
  </p:notesMasterIdLst>
  <p:sldIdLst>
    <p:sldId id="257" r:id="rId2"/>
    <p:sldId id="289" r:id="rId3"/>
    <p:sldId id="292" r:id="rId4"/>
    <p:sldId id="293" r:id="rId5"/>
    <p:sldId id="290" r:id="rId6"/>
    <p:sldId id="262" r:id="rId7"/>
    <p:sldId id="29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A0E09-8403-4079-B275-1D7187E04328}"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D153362-EB2A-4735-B4E3-2803B107E5B6}">
      <dgm:prSet/>
      <dgm:spPr/>
      <dgm:t>
        <a:bodyPr/>
        <a:lstStyle/>
        <a:p>
          <a:pPr>
            <a:defRPr b="1"/>
          </a:pPr>
          <a:r>
            <a:rPr lang="en-US"/>
            <a:t>Information Night</a:t>
          </a:r>
        </a:p>
      </dgm:t>
    </dgm:pt>
    <dgm:pt modelId="{0C93E2A4-DB6D-4C6C-AE66-C3CF4C7081B1}" type="parTrans" cxnId="{61F563D4-7280-4364-80A5-A202632C6289}">
      <dgm:prSet/>
      <dgm:spPr/>
      <dgm:t>
        <a:bodyPr/>
        <a:lstStyle/>
        <a:p>
          <a:endParaRPr lang="en-US"/>
        </a:p>
      </dgm:t>
    </dgm:pt>
    <dgm:pt modelId="{ECD9D397-0151-47F0-8FE0-0A0070C378A5}" type="sibTrans" cxnId="{61F563D4-7280-4364-80A5-A202632C6289}">
      <dgm:prSet/>
      <dgm:spPr/>
      <dgm:t>
        <a:bodyPr/>
        <a:lstStyle/>
        <a:p>
          <a:endParaRPr lang="en-US"/>
        </a:p>
      </dgm:t>
    </dgm:pt>
    <dgm:pt modelId="{63494D8A-8D87-4816-B1D7-E2CF26E9A0E2}">
      <dgm:prSet/>
      <dgm:spPr/>
      <dgm:t>
        <a:bodyPr/>
        <a:lstStyle/>
        <a:p>
          <a:r>
            <a:rPr lang="en-US"/>
            <a:t>Tonight!</a:t>
          </a:r>
          <a:br>
            <a:rPr lang="en-US"/>
          </a:br>
          <a:endParaRPr lang="en-US"/>
        </a:p>
      </dgm:t>
    </dgm:pt>
    <dgm:pt modelId="{1A3F4DCC-E7E6-490F-B3A6-D66CA10C23AC}" type="parTrans" cxnId="{096633F7-6094-4497-B1BB-E00245FA6559}">
      <dgm:prSet/>
      <dgm:spPr/>
      <dgm:t>
        <a:bodyPr/>
        <a:lstStyle/>
        <a:p>
          <a:endParaRPr lang="en-US"/>
        </a:p>
      </dgm:t>
    </dgm:pt>
    <dgm:pt modelId="{BDF11B76-98AF-4ECD-9602-3EFF25DE22CE}" type="sibTrans" cxnId="{096633F7-6094-4497-B1BB-E00245FA6559}">
      <dgm:prSet/>
      <dgm:spPr/>
      <dgm:t>
        <a:bodyPr/>
        <a:lstStyle/>
        <a:p>
          <a:endParaRPr lang="en-US"/>
        </a:p>
      </dgm:t>
    </dgm:pt>
    <dgm:pt modelId="{4C646D0B-BAA1-4706-A142-2C79DFC0F1FD}">
      <dgm:prSet/>
      <dgm:spPr/>
      <dgm:t>
        <a:bodyPr/>
        <a:lstStyle/>
        <a:p>
          <a:pPr>
            <a:defRPr b="1"/>
          </a:pPr>
          <a:r>
            <a:rPr lang="en-US"/>
            <a:t>Meet The Team</a:t>
          </a:r>
        </a:p>
      </dgm:t>
    </dgm:pt>
    <dgm:pt modelId="{80623FDD-D6FB-4F17-BC54-B76A14460108}" type="parTrans" cxnId="{FD81B0F3-3F5D-4CEE-8667-E769F0C84959}">
      <dgm:prSet/>
      <dgm:spPr/>
      <dgm:t>
        <a:bodyPr/>
        <a:lstStyle/>
        <a:p>
          <a:endParaRPr lang="en-US"/>
        </a:p>
      </dgm:t>
    </dgm:pt>
    <dgm:pt modelId="{FE8D793B-7D9A-4018-88DA-173C5D57BA05}" type="sibTrans" cxnId="{FD81B0F3-3F5D-4CEE-8667-E769F0C84959}">
      <dgm:prSet/>
      <dgm:spPr/>
      <dgm:t>
        <a:bodyPr/>
        <a:lstStyle/>
        <a:p>
          <a:endParaRPr lang="en-US"/>
        </a:p>
      </dgm:t>
    </dgm:pt>
    <dgm:pt modelId="{BEF1B941-DCF9-4DA9-A62B-ECC0DD3B37DC}">
      <dgm:prSet/>
      <dgm:spPr/>
      <dgm:t>
        <a:bodyPr/>
        <a:lstStyle/>
        <a:p>
          <a:r>
            <a:rPr lang="en-US"/>
            <a:t>Who is UNH SEDS? Who are you?</a:t>
          </a:r>
        </a:p>
      </dgm:t>
    </dgm:pt>
    <dgm:pt modelId="{7CF7EB00-0A17-44E2-8EAA-0C6CEEFF7054}" type="parTrans" cxnId="{77773DA1-011A-4075-9E17-CD6C9C7E8587}">
      <dgm:prSet/>
      <dgm:spPr/>
      <dgm:t>
        <a:bodyPr/>
        <a:lstStyle/>
        <a:p>
          <a:endParaRPr lang="en-US"/>
        </a:p>
      </dgm:t>
    </dgm:pt>
    <dgm:pt modelId="{C6657C63-A18D-4E55-A836-62E86DC88E53}" type="sibTrans" cxnId="{77773DA1-011A-4075-9E17-CD6C9C7E8587}">
      <dgm:prSet/>
      <dgm:spPr/>
      <dgm:t>
        <a:bodyPr/>
        <a:lstStyle/>
        <a:p>
          <a:endParaRPr lang="en-US"/>
        </a:p>
      </dgm:t>
    </dgm:pt>
    <dgm:pt modelId="{163B5184-0968-4368-A6D2-14F9E82E01E0}">
      <dgm:prSet/>
      <dgm:spPr/>
      <dgm:t>
        <a:bodyPr/>
        <a:lstStyle/>
        <a:p>
          <a:pPr>
            <a:defRPr b="1"/>
          </a:pPr>
          <a:r>
            <a:rPr lang="en-US"/>
            <a:t>Rocket Building Techniques Workshop</a:t>
          </a:r>
        </a:p>
      </dgm:t>
    </dgm:pt>
    <dgm:pt modelId="{2AA07990-6450-4CAC-ACB6-8E4C8C96C7F2}" type="parTrans" cxnId="{C47D28EE-EA24-4C22-8E73-753E6CC4289C}">
      <dgm:prSet/>
      <dgm:spPr/>
      <dgm:t>
        <a:bodyPr/>
        <a:lstStyle/>
        <a:p>
          <a:endParaRPr lang="en-US"/>
        </a:p>
      </dgm:t>
    </dgm:pt>
    <dgm:pt modelId="{C6F851C5-FCD1-42AF-A296-1DC182303C06}" type="sibTrans" cxnId="{C47D28EE-EA24-4C22-8E73-753E6CC4289C}">
      <dgm:prSet/>
      <dgm:spPr/>
      <dgm:t>
        <a:bodyPr/>
        <a:lstStyle/>
        <a:p>
          <a:endParaRPr lang="en-US"/>
        </a:p>
      </dgm:t>
    </dgm:pt>
    <dgm:pt modelId="{ECF77BEF-5F39-46F0-895F-DA349AA6C179}">
      <dgm:prSet/>
      <dgm:spPr/>
      <dgm:t>
        <a:bodyPr/>
        <a:lstStyle/>
        <a:p>
          <a:r>
            <a:rPr lang="en-US"/>
            <a:t>How do you build a rocket from scratch? Make sure it works on the pad? We got you.</a:t>
          </a:r>
        </a:p>
      </dgm:t>
    </dgm:pt>
    <dgm:pt modelId="{9CADA0C9-A807-41F7-99F1-5AA79B91059E}" type="parTrans" cxnId="{1FA136C9-CCAA-48C9-91AA-3183BABEAC2D}">
      <dgm:prSet/>
      <dgm:spPr/>
      <dgm:t>
        <a:bodyPr/>
        <a:lstStyle/>
        <a:p>
          <a:endParaRPr lang="en-US"/>
        </a:p>
      </dgm:t>
    </dgm:pt>
    <dgm:pt modelId="{A2AF4319-18D9-4DCF-BE62-D2ECEA04FDFE}" type="sibTrans" cxnId="{1FA136C9-CCAA-48C9-91AA-3183BABEAC2D}">
      <dgm:prSet/>
      <dgm:spPr/>
      <dgm:t>
        <a:bodyPr/>
        <a:lstStyle/>
        <a:p>
          <a:endParaRPr lang="en-US"/>
        </a:p>
      </dgm:t>
    </dgm:pt>
    <dgm:pt modelId="{77DFEAEB-8C77-4952-9FAF-177F6883002C}">
      <dgm:prSet/>
      <dgm:spPr/>
      <dgm:t>
        <a:bodyPr/>
        <a:lstStyle/>
        <a:p>
          <a:pPr>
            <a:defRPr b="1"/>
          </a:pPr>
          <a:r>
            <a:rPr lang="en-US" dirty="0"/>
            <a:t>Team Selection/Mentor Pairing</a:t>
          </a:r>
        </a:p>
      </dgm:t>
    </dgm:pt>
    <dgm:pt modelId="{3DA9BCCF-B6A9-4680-91C0-3F45078563F5}" type="parTrans" cxnId="{6CA6807F-19BB-4AB7-9D76-C2D1B6CCF5FA}">
      <dgm:prSet/>
      <dgm:spPr/>
      <dgm:t>
        <a:bodyPr/>
        <a:lstStyle/>
        <a:p>
          <a:endParaRPr lang="en-US"/>
        </a:p>
      </dgm:t>
    </dgm:pt>
    <dgm:pt modelId="{DA6FF20E-F9D6-4087-B1B9-AD844AA0F5F4}" type="sibTrans" cxnId="{6CA6807F-19BB-4AB7-9D76-C2D1B6CCF5FA}">
      <dgm:prSet/>
      <dgm:spPr/>
      <dgm:t>
        <a:bodyPr/>
        <a:lstStyle/>
        <a:p>
          <a:endParaRPr lang="en-US"/>
        </a:p>
      </dgm:t>
    </dgm:pt>
    <dgm:pt modelId="{8C286C2A-1599-44AD-B5C5-8B7C3B1B54F7}">
      <dgm:prSet/>
      <dgm:spPr/>
      <dgm:t>
        <a:bodyPr/>
        <a:lstStyle/>
        <a:p>
          <a:r>
            <a:rPr lang="en-US" dirty="0"/>
            <a:t>Let’s get you up to speed on the projects that interest you… and get a friend!</a:t>
          </a:r>
        </a:p>
      </dgm:t>
    </dgm:pt>
    <dgm:pt modelId="{AEB0B54C-1FD8-40B3-818E-38F67C598943}" type="parTrans" cxnId="{03A903A7-6448-4097-8682-B6F954CE7924}">
      <dgm:prSet/>
      <dgm:spPr/>
      <dgm:t>
        <a:bodyPr/>
        <a:lstStyle/>
        <a:p>
          <a:endParaRPr lang="en-US"/>
        </a:p>
      </dgm:t>
    </dgm:pt>
    <dgm:pt modelId="{FC949C89-C15C-46B3-9FC5-28FCF16FD6B6}" type="sibTrans" cxnId="{03A903A7-6448-4097-8682-B6F954CE7924}">
      <dgm:prSet/>
      <dgm:spPr/>
      <dgm:t>
        <a:bodyPr/>
        <a:lstStyle/>
        <a:p>
          <a:endParaRPr lang="en-US"/>
        </a:p>
      </dgm:t>
    </dgm:pt>
    <dgm:pt modelId="{06A83222-05E1-40AE-B756-99D9D1B9D984}" type="pres">
      <dgm:prSet presAssocID="{74EA0E09-8403-4079-B275-1D7187E04328}" presName="root" presStyleCnt="0">
        <dgm:presLayoutVars>
          <dgm:dir/>
          <dgm:resizeHandles val="exact"/>
        </dgm:presLayoutVars>
      </dgm:prSet>
      <dgm:spPr/>
    </dgm:pt>
    <dgm:pt modelId="{010BD7EB-8548-4E60-9B12-4CE3BA80AE2C}" type="pres">
      <dgm:prSet presAssocID="{AD153362-EB2A-4735-B4E3-2803B107E5B6}" presName="compNode" presStyleCnt="0"/>
      <dgm:spPr/>
    </dgm:pt>
    <dgm:pt modelId="{207F5D40-BC2B-4CCF-8B57-7844D0414BFC}" type="pres">
      <dgm:prSet presAssocID="{AD153362-EB2A-4735-B4E3-2803B107E5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cracker"/>
        </a:ext>
      </dgm:extLst>
    </dgm:pt>
    <dgm:pt modelId="{E6B70B54-376A-4702-B870-6F83E07B6F3F}" type="pres">
      <dgm:prSet presAssocID="{AD153362-EB2A-4735-B4E3-2803B107E5B6}" presName="iconSpace" presStyleCnt="0"/>
      <dgm:spPr/>
    </dgm:pt>
    <dgm:pt modelId="{D26D864D-A174-4171-8B94-5A7FDEEFBC8E}" type="pres">
      <dgm:prSet presAssocID="{AD153362-EB2A-4735-B4E3-2803B107E5B6}" presName="parTx" presStyleLbl="revTx" presStyleIdx="0" presStyleCnt="8">
        <dgm:presLayoutVars>
          <dgm:chMax val="0"/>
          <dgm:chPref val="0"/>
        </dgm:presLayoutVars>
      </dgm:prSet>
      <dgm:spPr/>
    </dgm:pt>
    <dgm:pt modelId="{02575742-8D3C-4AAE-AF77-C3C5A5D6A1D4}" type="pres">
      <dgm:prSet presAssocID="{AD153362-EB2A-4735-B4E3-2803B107E5B6}" presName="txSpace" presStyleCnt="0"/>
      <dgm:spPr/>
    </dgm:pt>
    <dgm:pt modelId="{CE1DE0A5-41BA-4376-A11A-2D857A5F72AE}" type="pres">
      <dgm:prSet presAssocID="{AD153362-EB2A-4735-B4E3-2803B107E5B6}" presName="desTx" presStyleLbl="revTx" presStyleIdx="1" presStyleCnt="8">
        <dgm:presLayoutVars/>
      </dgm:prSet>
      <dgm:spPr/>
    </dgm:pt>
    <dgm:pt modelId="{8EDA62EF-0C58-4C1F-8BAC-E10DF841B5B2}" type="pres">
      <dgm:prSet presAssocID="{ECD9D397-0151-47F0-8FE0-0A0070C378A5}" presName="sibTrans" presStyleCnt="0"/>
      <dgm:spPr/>
    </dgm:pt>
    <dgm:pt modelId="{4C17496F-2F07-4ED1-B3CC-E8E988079044}" type="pres">
      <dgm:prSet presAssocID="{4C646D0B-BAA1-4706-A142-2C79DFC0F1FD}" presName="compNode" presStyleCnt="0"/>
      <dgm:spPr/>
    </dgm:pt>
    <dgm:pt modelId="{FC493B24-7033-46A4-BA61-AB3A6ED70FDB}" type="pres">
      <dgm:prSet presAssocID="{4C646D0B-BAA1-4706-A142-2C79DFC0F1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02CE0328-9D18-406D-96B8-C89B12B31E1D}" type="pres">
      <dgm:prSet presAssocID="{4C646D0B-BAA1-4706-A142-2C79DFC0F1FD}" presName="iconSpace" presStyleCnt="0"/>
      <dgm:spPr/>
    </dgm:pt>
    <dgm:pt modelId="{C2FBDC46-1EB8-4013-973B-8D5241D0646F}" type="pres">
      <dgm:prSet presAssocID="{4C646D0B-BAA1-4706-A142-2C79DFC0F1FD}" presName="parTx" presStyleLbl="revTx" presStyleIdx="2" presStyleCnt="8">
        <dgm:presLayoutVars>
          <dgm:chMax val="0"/>
          <dgm:chPref val="0"/>
        </dgm:presLayoutVars>
      </dgm:prSet>
      <dgm:spPr/>
    </dgm:pt>
    <dgm:pt modelId="{CF3BD525-58DB-4732-A413-C29FF6FCA364}" type="pres">
      <dgm:prSet presAssocID="{4C646D0B-BAA1-4706-A142-2C79DFC0F1FD}" presName="txSpace" presStyleCnt="0"/>
      <dgm:spPr/>
    </dgm:pt>
    <dgm:pt modelId="{025C6309-E32A-4B24-A796-2005463E186A}" type="pres">
      <dgm:prSet presAssocID="{4C646D0B-BAA1-4706-A142-2C79DFC0F1FD}" presName="desTx" presStyleLbl="revTx" presStyleIdx="3" presStyleCnt="8">
        <dgm:presLayoutVars/>
      </dgm:prSet>
      <dgm:spPr/>
    </dgm:pt>
    <dgm:pt modelId="{D7A09524-4856-4A67-8BE4-A7C575DEFA1F}" type="pres">
      <dgm:prSet presAssocID="{FE8D793B-7D9A-4018-88DA-173C5D57BA05}" presName="sibTrans" presStyleCnt="0"/>
      <dgm:spPr/>
    </dgm:pt>
    <dgm:pt modelId="{2BCB6F7D-2DD7-4B14-A733-42748D98089D}" type="pres">
      <dgm:prSet presAssocID="{163B5184-0968-4368-A6D2-14F9E82E01E0}" presName="compNode" presStyleCnt="0"/>
      <dgm:spPr/>
    </dgm:pt>
    <dgm:pt modelId="{289E1AD4-A602-471C-9653-C2E49FB7A632}" type="pres">
      <dgm:prSet presAssocID="{163B5184-0968-4368-A6D2-14F9E82E01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cket"/>
        </a:ext>
      </dgm:extLst>
    </dgm:pt>
    <dgm:pt modelId="{02796A87-6C8C-49D1-8FCA-63B5525092A1}" type="pres">
      <dgm:prSet presAssocID="{163B5184-0968-4368-A6D2-14F9E82E01E0}" presName="iconSpace" presStyleCnt="0"/>
      <dgm:spPr/>
    </dgm:pt>
    <dgm:pt modelId="{C1270EF0-8633-400E-8CE2-65946D6B075F}" type="pres">
      <dgm:prSet presAssocID="{163B5184-0968-4368-A6D2-14F9E82E01E0}" presName="parTx" presStyleLbl="revTx" presStyleIdx="4" presStyleCnt="8">
        <dgm:presLayoutVars>
          <dgm:chMax val="0"/>
          <dgm:chPref val="0"/>
        </dgm:presLayoutVars>
      </dgm:prSet>
      <dgm:spPr/>
    </dgm:pt>
    <dgm:pt modelId="{925CE6C3-0596-4962-859E-D31964EBEFE2}" type="pres">
      <dgm:prSet presAssocID="{163B5184-0968-4368-A6D2-14F9E82E01E0}" presName="txSpace" presStyleCnt="0"/>
      <dgm:spPr/>
    </dgm:pt>
    <dgm:pt modelId="{14E4E2EC-94B2-4DAB-ADA7-AE0F35C12815}" type="pres">
      <dgm:prSet presAssocID="{163B5184-0968-4368-A6D2-14F9E82E01E0}" presName="desTx" presStyleLbl="revTx" presStyleIdx="5" presStyleCnt="8">
        <dgm:presLayoutVars/>
      </dgm:prSet>
      <dgm:spPr/>
    </dgm:pt>
    <dgm:pt modelId="{D0009232-952D-42D7-9ADB-41D25C39DD94}" type="pres">
      <dgm:prSet presAssocID="{C6F851C5-FCD1-42AF-A296-1DC182303C06}" presName="sibTrans" presStyleCnt="0"/>
      <dgm:spPr/>
    </dgm:pt>
    <dgm:pt modelId="{4706643E-0B4D-4A7F-A850-29594694A603}" type="pres">
      <dgm:prSet presAssocID="{77DFEAEB-8C77-4952-9FAF-177F6883002C}" presName="compNode" presStyleCnt="0"/>
      <dgm:spPr/>
    </dgm:pt>
    <dgm:pt modelId="{8799A324-777F-4C38-85CF-9DCB6C8588A9}" type="pres">
      <dgm:prSet presAssocID="{77DFEAEB-8C77-4952-9FAF-177F688300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ptain"/>
        </a:ext>
      </dgm:extLst>
    </dgm:pt>
    <dgm:pt modelId="{D1281CC0-630D-4801-A1D6-2B41F720A622}" type="pres">
      <dgm:prSet presAssocID="{77DFEAEB-8C77-4952-9FAF-177F6883002C}" presName="iconSpace" presStyleCnt="0"/>
      <dgm:spPr/>
    </dgm:pt>
    <dgm:pt modelId="{D9F7164F-9115-4EA8-B565-A805B1AB8496}" type="pres">
      <dgm:prSet presAssocID="{77DFEAEB-8C77-4952-9FAF-177F6883002C}" presName="parTx" presStyleLbl="revTx" presStyleIdx="6" presStyleCnt="8">
        <dgm:presLayoutVars>
          <dgm:chMax val="0"/>
          <dgm:chPref val="0"/>
        </dgm:presLayoutVars>
      </dgm:prSet>
      <dgm:spPr/>
    </dgm:pt>
    <dgm:pt modelId="{576034FB-38BA-470F-AB70-422E29974887}" type="pres">
      <dgm:prSet presAssocID="{77DFEAEB-8C77-4952-9FAF-177F6883002C}" presName="txSpace" presStyleCnt="0"/>
      <dgm:spPr/>
    </dgm:pt>
    <dgm:pt modelId="{44963124-3B3F-47E7-8519-149F845334EB}" type="pres">
      <dgm:prSet presAssocID="{77DFEAEB-8C77-4952-9FAF-177F6883002C}" presName="desTx" presStyleLbl="revTx" presStyleIdx="7" presStyleCnt="8">
        <dgm:presLayoutVars/>
      </dgm:prSet>
      <dgm:spPr/>
    </dgm:pt>
  </dgm:ptLst>
  <dgm:cxnLst>
    <dgm:cxn modelId="{D7CFD509-ABED-4A21-9A4B-15AC0DFCD11C}" type="presOf" srcId="{63494D8A-8D87-4816-B1D7-E2CF26E9A0E2}" destId="{CE1DE0A5-41BA-4376-A11A-2D857A5F72AE}" srcOrd="0" destOrd="0" presId="urn:microsoft.com/office/officeart/2018/5/layout/CenteredIconLabelDescriptionList"/>
    <dgm:cxn modelId="{9E36031C-9345-4556-B100-D0AB815B9BE3}" type="presOf" srcId="{ECF77BEF-5F39-46F0-895F-DA349AA6C179}" destId="{14E4E2EC-94B2-4DAB-ADA7-AE0F35C12815}" srcOrd="0" destOrd="0" presId="urn:microsoft.com/office/officeart/2018/5/layout/CenteredIconLabelDescriptionList"/>
    <dgm:cxn modelId="{A0030C1E-BF25-4737-BB59-51E427154D11}" type="presOf" srcId="{8C286C2A-1599-44AD-B5C5-8B7C3B1B54F7}" destId="{44963124-3B3F-47E7-8519-149F845334EB}" srcOrd="0" destOrd="0" presId="urn:microsoft.com/office/officeart/2018/5/layout/CenteredIconLabelDescriptionList"/>
    <dgm:cxn modelId="{FC90C12C-2483-4892-8312-65792EA3CC6B}" type="presOf" srcId="{77DFEAEB-8C77-4952-9FAF-177F6883002C}" destId="{D9F7164F-9115-4EA8-B565-A805B1AB8496}" srcOrd="0" destOrd="0" presId="urn:microsoft.com/office/officeart/2018/5/layout/CenteredIconLabelDescriptionList"/>
    <dgm:cxn modelId="{322CC939-378C-4E6F-A357-21F3C7A549EF}" type="presOf" srcId="{AD153362-EB2A-4735-B4E3-2803B107E5B6}" destId="{D26D864D-A174-4171-8B94-5A7FDEEFBC8E}" srcOrd="0" destOrd="0" presId="urn:microsoft.com/office/officeart/2018/5/layout/CenteredIconLabelDescriptionList"/>
    <dgm:cxn modelId="{F041A24A-B669-4325-AE3E-C48F324A7BF1}" type="presOf" srcId="{4C646D0B-BAA1-4706-A142-2C79DFC0F1FD}" destId="{C2FBDC46-1EB8-4013-973B-8D5241D0646F}" srcOrd="0" destOrd="0" presId="urn:microsoft.com/office/officeart/2018/5/layout/CenteredIconLabelDescriptionList"/>
    <dgm:cxn modelId="{6CA6807F-19BB-4AB7-9D76-C2D1B6CCF5FA}" srcId="{74EA0E09-8403-4079-B275-1D7187E04328}" destId="{77DFEAEB-8C77-4952-9FAF-177F6883002C}" srcOrd="3" destOrd="0" parTransId="{3DA9BCCF-B6A9-4680-91C0-3F45078563F5}" sibTransId="{DA6FF20E-F9D6-4087-B1B9-AD844AA0F5F4}"/>
    <dgm:cxn modelId="{77773DA1-011A-4075-9E17-CD6C9C7E8587}" srcId="{4C646D0B-BAA1-4706-A142-2C79DFC0F1FD}" destId="{BEF1B941-DCF9-4DA9-A62B-ECC0DD3B37DC}" srcOrd="0" destOrd="0" parTransId="{7CF7EB00-0A17-44E2-8EAA-0C6CEEFF7054}" sibTransId="{C6657C63-A18D-4E55-A836-62E86DC88E53}"/>
    <dgm:cxn modelId="{03A903A7-6448-4097-8682-B6F954CE7924}" srcId="{77DFEAEB-8C77-4952-9FAF-177F6883002C}" destId="{8C286C2A-1599-44AD-B5C5-8B7C3B1B54F7}" srcOrd="0" destOrd="0" parTransId="{AEB0B54C-1FD8-40B3-818E-38F67C598943}" sibTransId="{FC949C89-C15C-46B3-9FC5-28FCF16FD6B6}"/>
    <dgm:cxn modelId="{887BE4AC-794B-49FF-939B-C9C77CDFEEDA}" type="presOf" srcId="{BEF1B941-DCF9-4DA9-A62B-ECC0DD3B37DC}" destId="{025C6309-E32A-4B24-A796-2005463E186A}" srcOrd="0" destOrd="0" presId="urn:microsoft.com/office/officeart/2018/5/layout/CenteredIconLabelDescriptionList"/>
    <dgm:cxn modelId="{562A63AF-7879-4E70-A6F0-8F7786E1E8D8}" type="presOf" srcId="{74EA0E09-8403-4079-B275-1D7187E04328}" destId="{06A83222-05E1-40AE-B756-99D9D1B9D984}" srcOrd="0" destOrd="0" presId="urn:microsoft.com/office/officeart/2018/5/layout/CenteredIconLabelDescriptionList"/>
    <dgm:cxn modelId="{1FA136C9-CCAA-48C9-91AA-3183BABEAC2D}" srcId="{163B5184-0968-4368-A6D2-14F9E82E01E0}" destId="{ECF77BEF-5F39-46F0-895F-DA349AA6C179}" srcOrd="0" destOrd="0" parTransId="{9CADA0C9-A807-41F7-99F1-5AA79B91059E}" sibTransId="{A2AF4319-18D9-4DCF-BE62-D2ECEA04FDFE}"/>
    <dgm:cxn modelId="{61F563D4-7280-4364-80A5-A202632C6289}" srcId="{74EA0E09-8403-4079-B275-1D7187E04328}" destId="{AD153362-EB2A-4735-B4E3-2803B107E5B6}" srcOrd="0" destOrd="0" parTransId="{0C93E2A4-DB6D-4C6C-AE66-C3CF4C7081B1}" sibTransId="{ECD9D397-0151-47F0-8FE0-0A0070C378A5}"/>
    <dgm:cxn modelId="{C47D28EE-EA24-4C22-8E73-753E6CC4289C}" srcId="{74EA0E09-8403-4079-B275-1D7187E04328}" destId="{163B5184-0968-4368-A6D2-14F9E82E01E0}" srcOrd="2" destOrd="0" parTransId="{2AA07990-6450-4CAC-ACB6-8E4C8C96C7F2}" sibTransId="{C6F851C5-FCD1-42AF-A296-1DC182303C06}"/>
    <dgm:cxn modelId="{FD81B0F3-3F5D-4CEE-8667-E769F0C84959}" srcId="{74EA0E09-8403-4079-B275-1D7187E04328}" destId="{4C646D0B-BAA1-4706-A142-2C79DFC0F1FD}" srcOrd="1" destOrd="0" parTransId="{80623FDD-D6FB-4F17-BC54-B76A14460108}" sibTransId="{FE8D793B-7D9A-4018-88DA-173C5D57BA05}"/>
    <dgm:cxn modelId="{CB50EDF4-47C2-4E2F-9AA0-10262BFCBC34}" type="presOf" srcId="{163B5184-0968-4368-A6D2-14F9E82E01E0}" destId="{C1270EF0-8633-400E-8CE2-65946D6B075F}" srcOrd="0" destOrd="0" presId="urn:microsoft.com/office/officeart/2018/5/layout/CenteredIconLabelDescriptionList"/>
    <dgm:cxn modelId="{096633F7-6094-4497-B1BB-E00245FA6559}" srcId="{AD153362-EB2A-4735-B4E3-2803B107E5B6}" destId="{63494D8A-8D87-4816-B1D7-E2CF26E9A0E2}" srcOrd="0" destOrd="0" parTransId="{1A3F4DCC-E7E6-490F-B3A6-D66CA10C23AC}" sibTransId="{BDF11B76-98AF-4ECD-9602-3EFF25DE22CE}"/>
    <dgm:cxn modelId="{A26EE407-403D-4E78-933C-78ECCAAF2B14}" type="presParOf" srcId="{06A83222-05E1-40AE-B756-99D9D1B9D984}" destId="{010BD7EB-8548-4E60-9B12-4CE3BA80AE2C}" srcOrd="0" destOrd="0" presId="urn:microsoft.com/office/officeart/2018/5/layout/CenteredIconLabelDescriptionList"/>
    <dgm:cxn modelId="{76D1EBED-26AE-4DD2-AB0E-135B2E0F0A2A}" type="presParOf" srcId="{010BD7EB-8548-4E60-9B12-4CE3BA80AE2C}" destId="{207F5D40-BC2B-4CCF-8B57-7844D0414BFC}" srcOrd="0" destOrd="0" presId="urn:microsoft.com/office/officeart/2018/5/layout/CenteredIconLabelDescriptionList"/>
    <dgm:cxn modelId="{A9BA4EDE-18DC-44D1-BD11-16844EF98C64}" type="presParOf" srcId="{010BD7EB-8548-4E60-9B12-4CE3BA80AE2C}" destId="{E6B70B54-376A-4702-B870-6F83E07B6F3F}" srcOrd="1" destOrd="0" presId="urn:microsoft.com/office/officeart/2018/5/layout/CenteredIconLabelDescriptionList"/>
    <dgm:cxn modelId="{45CBF01E-CE35-480F-8430-22AD37FFC06B}" type="presParOf" srcId="{010BD7EB-8548-4E60-9B12-4CE3BA80AE2C}" destId="{D26D864D-A174-4171-8B94-5A7FDEEFBC8E}" srcOrd="2" destOrd="0" presId="urn:microsoft.com/office/officeart/2018/5/layout/CenteredIconLabelDescriptionList"/>
    <dgm:cxn modelId="{4FD24A9A-E3C8-4101-9451-3118A3AB8A75}" type="presParOf" srcId="{010BD7EB-8548-4E60-9B12-4CE3BA80AE2C}" destId="{02575742-8D3C-4AAE-AF77-C3C5A5D6A1D4}" srcOrd="3" destOrd="0" presId="urn:microsoft.com/office/officeart/2018/5/layout/CenteredIconLabelDescriptionList"/>
    <dgm:cxn modelId="{757AE590-DE64-4CC0-9DDD-60F562B3A59A}" type="presParOf" srcId="{010BD7EB-8548-4E60-9B12-4CE3BA80AE2C}" destId="{CE1DE0A5-41BA-4376-A11A-2D857A5F72AE}" srcOrd="4" destOrd="0" presId="urn:microsoft.com/office/officeart/2018/5/layout/CenteredIconLabelDescriptionList"/>
    <dgm:cxn modelId="{F7AAB296-DBF6-4631-9755-71BF52591083}" type="presParOf" srcId="{06A83222-05E1-40AE-B756-99D9D1B9D984}" destId="{8EDA62EF-0C58-4C1F-8BAC-E10DF841B5B2}" srcOrd="1" destOrd="0" presId="urn:microsoft.com/office/officeart/2018/5/layout/CenteredIconLabelDescriptionList"/>
    <dgm:cxn modelId="{7F95127C-DADC-47A0-AAFE-CF0B8A73364E}" type="presParOf" srcId="{06A83222-05E1-40AE-B756-99D9D1B9D984}" destId="{4C17496F-2F07-4ED1-B3CC-E8E988079044}" srcOrd="2" destOrd="0" presId="urn:microsoft.com/office/officeart/2018/5/layout/CenteredIconLabelDescriptionList"/>
    <dgm:cxn modelId="{2AB43FA8-FDF8-4CA0-B056-5D5AB9C57ED5}" type="presParOf" srcId="{4C17496F-2F07-4ED1-B3CC-E8E988079044}" destId="{FC493B24-7033-46A4-BA61-AB3A6ED70FDB}" srcOrd="0" destOrd="0" presId="urn:microsoft.com/office/officeart/2018/5/layout/CenteredIconLabelDescriptionList"/>
    <dgm:cxn modelId="{5A0E18FC-8DFB-437C-8861-B6EBF05B3625}" type="presParOf" srcId="{4C17496F-2F07-4ED1-B3CC-E8E988079044}" destId="{02CE0328-9D18-406D-96B8-C89B12B31E1D}" srcOrd="1" destOrd="0" presId="urn:microsoft.com/office/officeart/2018/5/layout/CenteredIconLabelDescriptionList"/>
    <dgm:cxn modelId="{034804C3-EB82-4EF2-9D81-386CA234B361}" type="presParOf" srcId="{4C17496F-2F07-4ED1-B3CC-E8E988079044}" destId="{C2FBDC46-1EB8-4013-973B-8D5241D0646F}" srcOrd="2" destOrd="0" presId="urn:microsoft.com/office/officeart/2018/5/layout/CenteredIconLabelDescriptionList"/>
    <dgm:cxn modelId="{DFEB47CD-660E-43DF-A88E-8F5691AA7963}" type="presParOf" srcId="{4C17496F-2F07-4ED1-B3CC-E8E988079044}" destId="{CF3BD525-58DB-4732-A413-C29FF6FCA364}" srcOrd="3" destOrd="0" presId="urn:microsoft.com/office/officeart/2018/5/layout/CenteredIconLabelDescriptionList"/>
    <dgm:cxn modelId="{494F4FC3-4C73-4C64-A815-9C30DB8F5BEF}" type="presParOf" srcId="{4C17496F-2F07-4ED1-B3CC-E8E988079044}" destId="{025C6309-E32A-4B24-A796-2005463E186A}" srcOrd="4" destOrd="0" presId="urn:microsoft.com/office/officeart/2018/5/layout/CenteredIconLabelDescriptionList"/>
    <dgm:cxn modelId="{20F3373D-A1B7-4D16-8E1B-76510B83F859}" type="presParOf" srcId="{06A83222-05E1-40AE-B756-99D9D1B9D984}" destId="{D7A09524-4856-4A67-8BE4-A7C575DEFA1F}" srcOrd="3" destOrd="0" presId="urn:microsoft.com/office/officeart/2018/5/layout/CenteredIconLabelDescriptionList"/>
    <dgm:cxn modelId="{27FD6761-6214-47E9-8EE4-6218E9C40BD6}" type="presParOf" srcId="{06A83222-05E1-40AE-B756-99D9D1B9D984}" destId="{2BCB6F7D-2DD7-4B14-A733-42748D98089D}" srcOrd="4" destOrd="0" presId="urn:microsoft.com/office/officeart/2018/5/layout/CenteredIconLabelDescriptionList"/>
    <dgm:cxn modelId="{9668DA64-8714-4368-8EDA-109DB9244A53}" type="presParOf" srcId="{2BCB6F7D-2DD7-4B14-A733-42748D98089D}" destId="{289E1AD4-A602-471C-9653-C2E49FB7A632}" srcOrd="0" destOrd="0" presId="urn:microsoft.com/office/officeart/2018/5/layout/CenteredIconLabelDescriptionList"/>
    <dgm:cxn modelId="{30E2EFC7-F789-4276-9A1C-D7A1FDC53519}" type="presParOf" srcId="{2BCB6F7D-2DD7-4B14-A733-42748D98089D}" destId="{02796A87-6C8C-49D1-8FCA-63B5525092A1}" srcOrd="1" destOrd="0" presId="urn:microsoft.com/office/officeart/2018/5/layout/CenteredIconLabelDescriptionList"/>
    <dgm:cxn modelId="{82D8D638-8149-4C8F-A123-F25A6053C632}" type="presParOf" srcId="{2BCB6F7D-2DD7-4B14-A733-42748D98089D}" destId="{C1270EF0-8633-400E-8CE2-65946D6B075F}" srcOrd="2" destOrd="0" presId="urn:microsoft.com/office/officeart/2018/5/layout/CenteredIconLabelDescriptionList"/>
    <dgm:cxn modelId="{A8716C7F-9BF2-4A9B-A850-27CC26817156}" type="presParOf" srcId="{2BCB6F7D-2DD7-4B14-A733-42748D98089D}" destId="{925CE6C3-0596-4962-859E-D31964EBEFE2}" srcOrd="3" destOrd="0" presId="urn:microsoft.com/office/officeart/2018/5/layout/CenteredIconLabelDescriptionList"/>
    <dgm:cxn modelId="{06E123DB-BE70-46DD-8C56-1CB2990A1DF3}" type="presParOf" srcId="{2BCB6F7D-2DD7-4B14-A733-42748D98089D}" destId="{14E4E2EC-94B2-4DAB-ADA7-AE0F35C12815}" srcOrd="4" destOrd="0" presId="urn:microsoft.com/office/officeart/2018/5/layout/CenteredIconLabelDescriptionList"/>
    <dgm:cxn modelId="{92BD40B1-EDAA-4137-AFA8-8D4D1FB16CBE}" type="presParOf" srcId="{06A83222-05E1-40AE-B756-99D9D1B9D984}" destId="{D0009232-952D-42D7-9ADB-41D25C39DD94}" srcOrd="5" destOrd="0" presId="urn:microsoft.com/office/officeart/2018/5/layout/CenteredIconLabelDescriptionList"/>
    <dgm:cxn modelId="{D92387DF-E79D-4760-94CC-7AA57A81C09C}" type="presParOf" srcId="{06A83222-05E1-40AE-B756-99D9D1B9D984}" destId="{4706643E-0B4D-4A7F-A850-29594694A603}" srcOrd="6" destOrd="0" presId="urn:microsoft.com/office/officeart/2018/5/layout/CenteredIconLabelDescriptionList"/>
    <dgm:cxn modelId="{2EB3A3E9-08CF-4C60-A7AF-418D4758CE21}" type="presParOf" srcId="{4706643E-0B4D-4A7F-A850-29594694A603}" destId="{8799A324-777F-4C38-85CF-9DCB6C8588A9}" srcOrd="0" destOrd="0" presId="urn:microsoft.com/office/officeart/2018/5/layout/CenteredIconLabelDescriptionList"/>
    <dgm:cxn modelId="{30424F5C-7BD4-44FE-8F09-2A99DE6A9178}" type="presParOf" srcId="{4706643E-0B4D-4A7F-A850-29594694A603}" destId="{D1281CC0-630D-4801-A1D6-2B41F720A622}" srcOrd="1" destOrd="0" presId="urn:microsoft.com/office/officeart/2018/5/layout/CenteredIconLabelDescriptionList"/>
    <dgm:cxn modelId="{E0A22343-46CA-4838-A818-5422163FC05A}" type="presParOf" srcId="{4706643E-0B4D-4A7F-A850-29594694A603}" destId="{D9F7164F-9115-4EA8-B565-A805B1AB8496}" srcOrd="2" destOrd="0" presId="urn:microsoft.com/office/officeart/2018/5/layout/CenteredIconLabelDescriptionList"/>
    <dgm:cxn modelId="{B76514F7-722E-4815-8385-FCFFAFD7883A}" type="presParOf" srcId="{4706643E-0B4D-4A7F-A850-29594694A603}" destId="{576034FB-38BA-470F-AB70-422E29974887}" srcOrd="3" destOrd="0" presId="urn:microsoft.com/office/officeart/2018/5/layout/CenteredIconLabelDescriptionList"/>
    <dgm:cxn modelId="{E9C0814F-82D6-4EE5-8B3B-6C578AA6A7AB}" type="presParOf" srcId="{4706643E-0B4D-4A7F-A850-29594694A603}" destId="{44963124-3B3F-47E7-8519-149F845334EB}" srcOrd="4" destOrd="0" presId="urn:microsoft.com/office/officeart/2018/5/layout/CenteredIconLabelDescription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F5D40-BC2B-4CCF-8B57-7844D0414BFC}">
      <dsp:nvSpPr>
        <dsp:cNvPr id="0" name=""/>
        <dsp:cNvSpPr/>
      </dsp:nvSpPr>
      <dsp:spPr>
        <a:xfrm>
          <a:off x="746622" y="1116290"/>
          <a:ext cx="800296" cy="8002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6D864D-A174-4171-8B94-5A7FDEEFBC8E}">
      <dsp:nvSpPr>
        <dsp:cNvPr id="0" name=""/>
        <dsp:cNvSpPr/>
      </dsp:nvSpPr>
      <dsp:spPr>
        <a:xfrm>
          <a:off x="3489" y="1995133"/>
          <a:ext cx="2286562" cy="38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Information Night</a:t>
          </a:r>
        </a:p>
      </dsp:txBody>
      <dsp:txXfrm>
        <a:off x="3489" y="1995133"/>
        <a:ext cx="2286562" cy="385857"/>
      </dsp:txXfrm>
    </dsp:sp>
    <dsp:sp modelId="{CE1DE0A5-41BA-4376-A11A-2D857A5F72AE}">
      <dsp:nvSpPr>
        <dsp:cNvPr id="0" name=""/>
        <dsp:cNvSpPr/>
      </dsp:nvSpPr>
      <dsp:spPr>
        <a:xfrm>
          <a:off x="3489" y="2417523"/>
          <a:ext cx="2286562" cy="52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Tonight!</a:t>
          </a:r>
          <a:br>
            <a:rPr lang="en-US" sz="1100" kern="1200"/>
          </a:br>
          <a:endParaRPr lang="en-US" sz="1100" kern="1200"/>
        </a:p>
      </dsp:txBody>
      <dsp:txXfrm>
        <a:off x="3489" y="2417523"/>
        <a:ext cx="2286562" cy="525422"/>
      </dsp:txXfrm>
    </dsp:sp>
    <dsp:sp modelId="{FC493B24-7033-46A4-BA61-AB3A6ED70FDB}">
      <dsp:nvSpPr>
        <dsp:cNvPr id="0" name=""/>
        <dsp:cNvSpPr/>
      </dsp:nvSpPr>
      <dsp:spPr>
        <a:xfrm>
          <a:off x="3433333" y="1116290"/>
          <a:ext cx="800296" cy="8002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FBDC46-1EB8-4013-973B-8D5241D0646F}">
      <dsp:nvSpPr>
        <dsp:cNvPr id="0" name=""/>
        <dsp:cNvSpPr/>
      </dsp:nvSpPr>
      <dsp:spPr>
        <a:xfrm>
          <a:off x="2690200" y="1995133"/>
          <a:ext cx="2286562" cy="38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Meet The Team</a:t>
          </a:r>
        </a:p>
      </dsp:txBody>
      <dsp:txXfrm>
        <a:off x="2690200" y="1995133"/>
        <a:ext cx="2286562" cy="385857"/>
      </dsp:txXfrm>
    </dsp:sp>
    <dsp:sp modelId="{025C6309-E32A-4B24-A796-2005463E186A}">
      <dsp:nvSpPr>
        <dsp:cNvPr id="0" name=""/>
        <dsp:cNvSpPr/>
      </dsp:nvSpPr>
      <dsp:spPr>
        <a:xfrm>
          <a:off x="2690200" y="2417523"/>
          <a:ext cx="2286562" cy="52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Who is UNH SEDS? Who are you?</a:t>
          </a:r>
        </a:p>
      </dsp:txBody>
      <dsp:txXfrm>
        <a:off x="2690200" y="2417523"/>
        <a:ext cx="2286562" cy="525422"/>
      </dsp:txXfrm>
    </dsp:sp>
    <dsp:sp modelId="{289E1AD4-A602-471C-9653-C2E49FB7A632}">
      <dsp:nvSpPr>
        <dsp:cNvPr id="0" name=""/>
        <dsp:cNvSpPr/>
      </dsp:nvSpPr>
      <dsp:spPr>
        <a:xfrm>
          <a:off x="6120044" y="1116290"/>
          <a:ext cx="800296" cy="8002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270EF0-8633-400E-8CE2-65946D6B075F}">
      <dsp:nvSpPr>
        <dsp:cNvPr id="0" name=""/>
        <dsp:cNvSpPr/>
      </dsp:nvSpPr>
      <dsp:spPr>
        <a:xfrm>
          <a:off x="5376911" y="1995133"/>
          <a:ext cx="2286562" cy="38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Rocket Building Techniques Workshop</a:t>
          </a:r>
        </a:p>
      </dsp:txBody>
      <dsp:txXfrm>
        <a:off x="5376911" y="1995133"/>
        <a:ext cx="2286562" cy="385857"/>
      </dsp:txXfrm>
    </dsp:sp>
    <dsp:sp modelId="{14E4E2EC-94B2-4DAB-ADA7-AE0F35C12815}">
      <dsp:nvSpPr>
        <dsp:cNvPr id="0" name=""/>
        <dsp:cNvSpPr/>
      </dsp:nvSpPr>
      <dsp:spPr>
        <a:xfrm>
          <a:off x="5376911" y="2417523"/>
          <a:ext cx="2286562" cy="52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How do you build a rocket from scratch? Make sure it works on the pad? We got you.</a:t>
          </a:r>
        </a:p>
      </dsp:txBody>
      <dsp:txXfrm>
        <a:off x="5376911" y="2417523"/>
        <a:ext cx="2286562" cy="525422"/>
      </dsp:txXfrm>
    </dsp:sp>
    <dsp:sp modelId="{8799A324-777F-4C38-85CF-9DCB6C8588A9}">
      <dsp:nvSpPr>
        <dsp:cNvPr id="0" name=""/>
        <dsp:cNvSpPr/>
      </dsp:nvSpPr>
      <dsp:spPr>
        <a:xfrm>
          <a:off x="8806755" y="1116290"/>
          <a:ext cx="800296" cy="8002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F7164F-9115-4EA8-B565-A805B1AB8496}">
      <dsp:nvSpPr>
        <dsp:cNvPr id="0" name=""/>
        <dsp:cNvSpPr/>
      </dsp:nvSpPr>
      <dsp:spPr>
        <a:xfrm>
          <a:off x="8063622" y="1995133"/>
          <a:ext cx="2286562" cy="38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Team Selection/Mentor Pairing</a:t>
          </a:r>
        </a:p>
      </dsp:txBody>
      <dsp:txXfrm>
        <a:off x="8063622" y="1995133"/>
        <a:ext cx="2286562" cy="385857"/>
      </dsp:txXfrm>
    </dsp:sp>
    <dsp:sp modelId="{44963124-3B3F-47E7-8519-149F845334EB}">
      <dsp:nvSpPr>
        <dsp:cNvPr id="0" name=""/>
        <dsp:cNvSpPr/>
      </dsp:nvSpPr>
      <dsp:spPr>
        <a:xfrm>
          <a:off x="8063622" y="2417523"/>
          <a:ext cx="2286562" cy="52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Let’s get you up to speed on the projects that interest you… and get a friend!</a:t>
          </a:r>
        </a:p>
      </dsp:txBody>
      <dsp:txXfrm>
        <a:off x="8063622" y="2417523"/>
        <a:ext cx="2286562" cy="52542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6A49C-1803-4A28-8D90-751DD6DAEE6E}" type="datetimeFigureOut">
              <a:rPr lang="en-US" smtClean="0"/>
              <a:t>9/16/2019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B73CA-6BB4-4522-8FCA-39CDE4F2ADDA}" type="slidenum">
              <a:rPr lang="en-US" smtClean="0"/>
              <a:t>‹#›</a:t>
            </a:fld>
            <a:endParaRPr lang="en-US"/>
          </a:p>
        </p:txBody>
      </p:sp>
    </p:spTree>
    <p:extLst>
      <p:ext uri="{BB962C8B-B14F-4D97-AF65-F5344CB8AC3E}">
        <p14:creationId xmlns:p14="http://schemas.microsoft.com/office/powerpoint/2010/main" val="112590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 major too</a:t>
            </a:r>
          </a:p>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2</a:t>
            </a:fld>
            <a:endParaRPr lang="en-US"/>
          </a:p>
        </p:txBody>
      </p:sp>
    </p:spTree>
    <p:extLst>
      <p:ext uri="{BB962C8B-B14F-4D97-AF65-F5344CB8AC3E}">
        <p14:creationId xmlns:p14="http://schemas.microsoft.com/office/powerpoint/2010/main" val="283371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 major too</a:t>
            </a:r>
          </a:p>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3</a:t>
            </a:fld>
            <a:endParaRPr lang="en-US"/>
          </a:p>
        </p:txBody>
      </p:sp>
    </p:spTree>
    <p:extLst>
      <p:ext uri="{BB962C8B-B14F-4D97-AF65-F5344CB8AC3E}">
        <p14:creationId xmlns:p14="http://schemas.microsoft.com/office/powerpoint/2010/main" val="1213090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 major too</a:t>
            </a:r>
          </a:p>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4</a:t>
            </a:fld>
            <a:endParaRPr lang="en-US"/>
          </a:p>
        </p:txBody>
      </p:sp>
    </p:spTree>
    <p:extLst>
      <p:ext uri="{BB962C8B-B14F-4D97-AF65-F5344CB8AC3E}">
        <p14:creationId xmlns:p14="http://schemas.microsoft.com/office/powerpoint/2010/main" val="1768001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 major too</a:t>
            </a:r>
          </a:p>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5</a:t>
            </a:fld>
            <a:endParaRPr lang="en-US"/>
          </a:p>
        </p:txBody>
      </p:sp>
    </p:spTree>
    <p:extLst>
      <p:ext uri="{BB962C8B-B14F-4D97-AF65-F5344CB8AC3E}">
        <p14:creationId xmlns:p14="http://schemas.microsoft.com/office/powerpoint/2010/main" val="4273350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 major too</a:t>
            </a:r>
          </a:p>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6</a:t>
            </a:fld>
            <a:endParaRPr lang="en-US"/>
          </a:p>
        </p:txBody>
      </p:sp>
    </p:spTree>
    <p:extLst>
      <p:ext uri="{BB962C8B-B14F-4D97-AF65-F5344CB8AC3E}">
        <p14:creationId xmlns:p14="http://schemas.microsoft.com/office/powerpoint/2010/main" val="1155124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 major too</a:t>
            </a:r>
          </a:p>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7</a:t>
            </a:fld>
            <a:endParaRPr lang="en-US"/>
          </a:p>
        </p:txBody>
      </p:sp>
    </p:spTree>
    <p:extLst>
      <p:ext uri="{BB962C8B-B14F-4D97-AF65-F5344CB8AC3E}">
        <p14:creationId xmlns:p14="http://schemas.microsoft.com/office/powerpoint/2010/main" val="1304491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70324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61889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52385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1076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998604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4FF77B-AB05-463F-8388-E3EF4DCD9159}"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61995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4FF77B-AB05-463F-8388-E3EF4DCD9159}"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99265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4249426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53030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250653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4FF77B-AB05-463F-8388-E3EF4DCD9159}"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32352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4FF77B-AB05-463F-8388-E3EF4DCD9159}"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2745636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4FF77B-AB05-463F-8388-E3EF4DCD9159}"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64723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4FF77B-AB05-463F-8388-E3EF4DCD9159}"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95962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FF77B-AB05-463F-8388-E3EF4DCD9159}" type="datetimeFigureOut">
              <a:rPr lang="en-US" smtClean="0"/>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252197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92605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80075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C4FF77B-AB05-463F-8388-E3EF4DCD9159}" type="datetimeFigureOut">
              <a:rPr lang="en-US" smtClean="0"/>
              <a:t>9/16/2019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13D033-886B-4A14-BCAE-FB09DD99573A}" type="slidenum">
              <a:rPr lang="en-US" smtClean="0"/>
              <a:t>‹#›</a:t>
            </a:fld>
            <a:endParaRPr lang="en-US"/>
          </a:p>
        </p:txBody>
      </p:sp>
    </p:spTree>
    <p:extLst>
      <p:ext uri="{BB962C8B-B14F-4D97-AF65-F5344CB8AC3E}">
        <p14:creationId xmlns:p14="http://schemas.microsoft.com/office/powerpoint/2010/main" val="366651753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8.png"/><Relationship Id="rId10" Type="http://schemas.microsoft.com/office/2007/relationships/diagramDrawing" Target="../diagrams/drawing1.xml"/><Relationship Id="rId4" Type="http://schemas.openxmlformats.org/officeDocument/2006/relationships/image" Target="../media/image7.jpe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8.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0.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3.jpeg"/><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1675" y="103707"/>
            <a:ext cx="7787054" cy="1111013"/>
          </a:xfrm>
        </p:spPr>
        <p:txBody>
          <a:bodyPr>
            <a:noAutofit/>
          </a:bodyPr>
          <a:lstStyle/>
          <a:p>
            <a:r>
              <a:rPr lang="en-US" sz="7200" b="1" cap="none" dirty="0">
                <a:ln w="9525">
                  <a:solidFill>
                    <a:schemeClr val="bg1"/>
                  </a:solidFill>
                  <a:prstDash val="solid"/>
                </a:ln>
                <a:effectLst>
                  <a:outerShdw blurRad="12700" dist="38100" dir="2700000" algn="tl" rotWithShape="0">
                    <a:schemeClr val="bg1">
                      <a:lumMod val="50000"/>
                    </a:schemeClr>
                  </a:outerShdw>
                </a:effectLst>
              </a:rPr>
              <a:t>UNH SEDS</a:t>
            </a:r>
          </a:p>
        </p:txBody>
      </p:sp>
      <p:sp>
        <p:nvSpPr>
          <p:cNvPr id="3" name="Subtitle 2"/>
          <p:cNvSpPr>
            <a:spLocks noGrp="1"/>
          </p:cNvSpPr>
          <p:nvPr>
            <p:ph type="subTitle" idx="1"/>
          </p:nvPr>
        </p:nvSpPr>
        <p:spPr>
          <a:xfrm>
            <a:off x="1283202" y="4531735"/>
            <a:ext cx="9144000" cy="1064231"/>
          </a:xfrm>
        </p:spPr>
        <p:txBody>
          <a:bodyPr>
            <a:normAutofit/>
          </a:bodyPr>
          <a:lstStyle/>
          <a:p>
            <a:r>
              <a:rPr lang="en-US" sz="2400" b="1" cap="none" dirty="0">
                <a:ln w="9525">
                  <a:solidFill>
                    <a:schemeClr val="bg1"/>
                  </a:solidFill>
                  <a:prstDash val="solid"/>
                </a:ln>
                <a:effectLst>
                  <a:outerShdw blurRad="12700" dist="38100" dir="2700000" algn="tl" rotWithShape="0">
                    <a:schemeClr val="bg1">
                      <a:lumMod val="50000"/>
                    </a:schemeClr>
                  </a:outerShdw>
                </a:effectLst>
              </a:rPr>
              <a:t>CEPS Engineering Organization</a:t>
            </a:r>
          </a:p>
          <a:p>
            <a:r>
              <a:rPr lang="en-US" sz="2400" b="1" cap="none" dirty="0">
                <a:ln w="9525">
                  <a:solidFill>
                    <a:schemeClr val="bg1"/>
                  </a:solidFill>
                  <a:prstDash val="solid"/>
                </a:ln>
                <a:effectLst>
                  <a:outerShdw blurRad="12700" dist="38100" dir="2700000" algn="tl" rotWithShape="0">
                    <a:schemeClr val="bg1">
                      <a:lumMod val="50000"/>
                    </a:schemeClr>
                  </a:outerShdw>
                </a:effectLst>
              </a:rPr>
              <a:t>High Power Rocketry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2527" y="1472476"/>
            <a:ext cx="2764520" cy="28540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5" name="Group 4"/>
          <p:cNvGrpSpPr/>
          <p:nvPr/>
        </p:nvGrpSpPr>
        <p:grpSpPr>
          <a:xfrm>
            <a:off x="-1" y="5853722"/>
            <a:ext cx="12192001" cy="1004277"/>
            <a:chOff x="0" y="2667000"/>
            <a:chExt cx="12192001" cy="1524000"/>
          </a:xfrm>
        </p:grpSpPr>
        <p:pic>
          <p:nvPicPr>
            <p:cNvPr id="6"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8"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Tree>
    <p:extLst>
      <p:ext uri="{BB962C8B-B14F-4D97-AF65-F5344CB8AC3E}">
        <p14:creationId xmlns:p14="http://schemas.microsoft.com/office/powerpoint/2010/main" val="206709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9FB1C2-3C88-46F4-AABC-2CD6F6B7B4F2}"/>
              </a:ext>
            </a:extLst>
          </p:cNvPr>
          <p:cNvSpPr txBox="1"/>
          <p:nvPr/>
        </p:nvSpPr>
        <p:spPr>
          <a:xfrm>
            <a:off x="913795" y="609600"/>
            <a:ext cx="10353762" cy="97045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1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Recruitment Program – Monday’s at 8:00 pm in Kings S172 </a:t>
            </a:r>
          </a:p>
        </p:txBody>
      </p:sp>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5"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graphicFrame>
        <p:nvGraphicFramePr>
          <p:cNvPr id="24" name="TextBox 4">
            <a:extLst>
              <a:ext uri="{FF2B5EF4-FFF2-40B4-BE49-F238E27FC236}">
                <a16:creationId xmlns:a16="http://schemas.microsoft.com/office/drawing/2014/main" id="{14B12A6B-0394-4C78-86E0-2D826C4B35BC}"/>
              </a:ext>
            </a:extLst>
          </p:cNvPr>
          <p:cNvGraphicFramePr/>
          <p:nvPr>
            <p:extLst>
              <p:ext uri="{D42A27DB-BD31-4B8C-83A1-F6EECF244321}">
                <p14:modId xmlns:p14="http://schemas.microsoft.com/office/powerpoint/2010/main" val="2603583919"/>
              </p:ext>
            </p:extLst>
          </p:nvPr>
        </p:nvGraphicFramePr>
        <p:xfrm>
          <a:off x="603682" y="1687267"/>
          <a:ext cx="10353675" cy="405923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TextBox 5">
            <a:extLst>
              <a:ext uri="{FF2B5EF4-FFF2-40B4-BE49-F238E27FC236}">
                <a16:creationId xmlns:a16="http://schemas.microsoft.com/office/drawing/2014/main" id="{AF2F93D0-99EA-4213-A6E0-543D608DE3A8}"/>
              </a:ext>
            </a:extLst>
          </p:cNvPr>
          <p:cNvSpPr txBox="1"/>
          <p:nvPr/>
        </p:nvSpPr>
        <p:spPr>
          <a:xfrm>
            <a:off x="1403118" y="1915361"/>
            <a:ext cx="911772" cy="646331"/>
          </a:xfrm>
          <a:prstGeom prst="rect">
            <a:avLst/>
          </a:prstGeom>
          <a:noFill/>
        </p:spPr>
        <p:txBody>
          <a:bodyPr wrap="square" rtlCol="0">
            <a:spAutoFit/>
          </a:bodyPr>
          <a:lstStyle/>
          <a:p>
            <a:pPr algn="ctr"/>
            <a:r>
              <a:rPr lang="en-US" dirty="0"/>
              <a:t>Week 1</a:t>
            </a:r>
          </a:p>
          <a:p>
            <a:pPr algn="ctr"/>
            <a:r>
              <a:rPr lang="en-US" dirty="0"/>
              <a:t>9/11</a:t>
            </a:r>
          </a:p>
        </p:txBody>
      </p:sp>
      <p:sp>
        <p:nvSpPr>
          <p:cNvPr id="28" name="TextBox 27">
            <a:extLst>
              <a:ext uri="{FF2B5EF4-FFF2-40B4-BE49-F238E27FC236}">
                <a16:creationId xmlns:a16="http://schemas.microsoft.com/office/drawing/2014/main" id="{41EB9C41-44F6-4F86-9634-7864AAA9BFA2}"/>
              </a:ext>
            </a:extLst>
          </p:cNvPr>
          <p:cNvSpPr txBox="1"/>
          <p:nvPr/>
        </p:nvSpPr>
        <p:spPr>
          <a:xfrm>
            <a:off x="4026098" y="1915361"/>
            <a:ext cx="911772" cy="646331"/>
          </a:xfrm>
          <a:prstGeom prst="rect">
            <a:avLst/>
          </a:prstGeom>
          <a:noFill/>
        </p:spPr>
        <p:txBody>
          <a:bodyPr wrap="square" rtlCol="0">
            <a:spAutoFit/>
          </a:bodyPr>
          <a:lstStyle/>
          <a:p>
            <a:pPr algn="ctr"/>
            <a:r>
              <a:rPr lang="en-US" dirty="0"/>
              <a:t>Week 2</a:t>
            </a:r>
          </a:p>
          <a:p>
            <a:pPr algn="ctr"/>
            <a:r>
              <a:rPr lang="en-US" dirty="0"/>
              <a:t>9/16</a:t>
            </a:r>
          </a:p>
        </p:txBody>
      </p:sp>
      <p:sp>
        <p:nvSpPr>
          <p:cNvPr id="30" name="TextBox 29">
            <a:extLst>
              <a:ext uri="{FF2B5EF4-FFF2-40B4-BE49-F238E27FC236}">
                <a16:creationId xmlns:a16="http://schemas.microsoft.com/office/drawing/2014/main" id="{079D72C9-B689-4986-BB3D-5EC97AF34F41}"/>
              </a:ext>
            </a:extLst>
          </p:cNvPr>
          <p:cNvSpPr txBox="1"/>
          <p:nvPr/>
        </p:nvSpPr>
        <p:spPr>
          <a:xfrm>
            <a:off x="6779787" y="1915360"/>
            <a:ext cx="911772" cy="646331"/>
          </a:xfrm>
          <a:prstGeom prst="rect">
            <a:avLst/>
          </a:prstGeom>
          <a:noFill/>
        </p:spPr>
        <p:txBody>
          <a:bodyPr wrap="square" rtlCol="0">
            <a:spAutoFit/>
          </a:bodyPr>
          <a:lstStyle/>
          <a:p>
            <a:pPr algn="ctr"/>
            <a:r>
              <a:rPr lang="en-US" dirty="0"/>
              <a:t>Week 3</a:t>
            </a:r>
          </a:p>
          <a:p>
            <a:pPr algn="ctr"/>
            <a:r>
              <a:rPr lang="en-US" dirty="0"/>
              <a:t>9/23</a:t>
            </a:r>
          </a:p>
        </p:txBody>
      </p:sp>
      <p:sp>
        <p:nvSpPr>
          <p:cNvPr id="34" name="TextBox 33">
            <a:extLst>
              <a:ext uri="{FF2B5EF4-FFF2-40B4-BE49-F238E27FC236}">
                <a16:creationId xmlns:a16="http://schemas.microsoft.com/office/drawing/2014/main" id="{740D5366-D699-43D8-AC17-01545661611E}"/>
              </a:ext>
            </a:extLst>
          </p:cNvPr>
          <p:cNvSpPr txBox="1"/>
          <p:nvPr/>
        </p:nvSpPr>
        <p:spPr>
          <a:xfrm>
            <a:off x="9402767" y="1913143"/>
            <a:ext cx="911772" cy="646331"/>
          </a:xfrm>
          <a:prstGeom prst="rect">
            <a:avLst/>
          </a:prstGeom>
          <a:noFill/>
        </p:spPr>
        <p:txBody>
          <a:bodyPr wrap="square" rtlCol="0">
            <a:spAutoFit/>
          </a:bodyPr>
          <a:lstStyle/>
          <a:p>
            <a:pPr algn="ctr"/>
            <a:r>
              <a:rPr lang="en-US" dirty="0"/>
              <a:t>Week 4</a:t>
            </a:r>
          </a:p>
          <a:p>
            <a:pPr algn="ctr"/>
            <a:r>
              <a:rPr lang="en-US" dirty="0"/>
              <a:t>9/30</a:t>
            </a:r>
          </a:p>
        </p:txBody>
      </p:sp>
    </p:spTree>
    <p:extLst>
      <p:ext uri="{BB962C8B-B14F-4D97-AF65-F5344CB8AC3E}">
        <p14:creationId xmlns:p14="http://schemas.microsoft.com/office/powerpoint/2010/main" val="737044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5"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
        <p:nvSpPr>
          <p:cNvPr id="12" name="Rectangle 11" descr="Rocket">
            <a:extLst>
              <a:ext uri="{FF2B5EF4-FFF2-40B4-BE49-F238E27FC236}">
                <a16:creationId xmlns:a16="http://schemas.microsoft.com/office/drawing/2014/main" id="{D1B55A64-17E2-4E07-B7AB-839F20F147EF}"/>
              </a:ext>
            </a:extLst>
          </p:cNvPr>
          <p:cNvSpPr/>
          <p:nvPr/>
        </p:nvSpPr>
        <p:spPr>
          <a:xfrm>
            <a:off x="3005918" y="2127767"/>
            <a:ext cx="800296" cy="80029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473373"/>
              <a:satOff val="-3912"/>
              <a:lumOff val="-8366"/>
              <a:alphaOff val="0"/>
            </a:schemeClr>
          </a:effectRef>
          <a:fontRef idx="minor">
            <a:schemeClr val="lt1"/>
          </a:fontRef>
        </p:style>
      </p:sp>
      <p:grpSp>
        <p:nvGrpSpPr>
          <p:cNvPr id="13" name="Group 12">
            <a:extLst>
              <a:ext uri="{FF2B5EF4-FFF2-40B4-BE49-F238E27FC236}">
                <a16:creationId xmlns:a16="http://schemas.microsoft.com/office/drawing/2014/main" id="{9A4B2770-0688-43DE-A847-594D9610F926}"/>
              </a:ext>
            </a:extLst>
          </p:cNvPr>
          <p:cNvGrpSpPr/>
          <p:nvPr/>
        </p:nvGrpSpPr>
        <p:grpSpPr>
          <a:xfrm>
            <a:off x="2262785" y="3006610"/>
            <a:ext cx="2286562" cy="385857"/>
            <a:chOff x="5376911" y="1995133"/>
            <a:chExt cx="2286562" cy="385857"/>
          </a:xfrm>
        </p:grpSpPr>
        <p:sp>
          <p:nvSpPr>
            <p:cNvPr id="17" name="Rectangle 16">
              <a:extLst>
                <a:ext uri="{FF2B5EF4-FFF2-40B4-BE49-F238E27FC236}">
                  <a16:creationId xmlns:a16="http://schemas.microsoft.com/office/drawing/2014/main" id="{17D2DDD0-19EE-4021-93DB-7810890257E2}"/>
                </a:ext>
              </a:extLst>
            </p:cNvPr>
            <p:cNvSpPr/>
            <p:nvPr/>
          </p:nvSpPr>
          <p:spPr>
            <a:xfrm>
              <a:off x="5376911" y="1995133"/>
              <a:ext cx="2286562" cy="3858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TextBox 17">
              <a:extLst>
                <a:ext uri="{FF2B5EF4-FFF2-40B4-BE49-F238E27FC236}">
                  <a16:creationId xmlns:a16="http://schemas.microsoft.com/office/drawing/2014/main" id="{08DC76C5-5587-498E-9BD1-B91768676D5C}"/>
                </a:ext>
              </a:extLst>
            </p:cNvPr>
            <p:cNvSpPr txBox="1"/>
            <p:nvPr/>
          </p:nvSpPr>
          <p:spPr>
            <a:xfrm>
              <a:off x="5376911" y="1995133"/>
              <a:ext cx="2286562" cy="3858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Rocket Building Techniques Workshop</a:t>
              </a:r>
            </a:p>
          </p:txBody>
        </p:sp>
      </p:grpSp>
      <p:grpSp>
        <p:nvGrpSpPr>
          <p:cNvPr id="14" name="Group 13">
            <a:extLst>
              <a:ext uri="{FF2B5EF4-FFF2-40B4-BE49-F238E27FC236}">
                <a16:creationId xmlns:a16="http://schemas.microsoft.com/office/drawing/2014/main" id="{8A28D459-E304-43D9-9064-08A829BA101A}"/>
              </a:ext>
            </a:extLst>
          </p:cNvPr>
          <p:cNvGrpSpPr/>
          <p:nvPr/>
        </p:nvGrpSpPr>
        <p:grpSpPr>
          <a:xfrm>
            <a:off x="2262785" y="3429000"/>
            <a:ext cx="2286562" cy="525422"/>
            <a:chOff x="5376911" y="2417523"/>
            <a:chExt cx="2286562" cy="525422"/>
          </a:xfrm>
        </p:grpSpPr>
        <p:sp>
          <p:nvSpPr>
            <p:cNvPr id="15" name="Rectangle 14">
              <a:extLst>
                <a:ext uri="{FF2B5EF4-FFF2-40B4-BE49-F238E27FC236}">
                  <a16:creationId xmlns:a16="http://schemas.microsoft.com/office/drawing/2014/main" id="{A7A8EF83-A806-4890-8CED-4CF2E951FA04}"/>
                </a:ext>
              </a:extLst>
            </p:cNvPr>
            <p:cNvSpPr/>
            <p:nvPr/>
          </p:nvSpPr>
          <p:spPr>
            <a:xfrm>
              <a:off x="5376911" y="2417523"/>
              <a:ext cx="2286562" cy="52542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468FCFAA-BA92-4BB6-BEF8-5120731ECB3D}"/>
                </a:ext>
              </a:extLst>
            </p:cNvPr>
            <p:cNvSpPr txBox="1"/>
            <p:nvPr/>
          </p:nvSpPr>
          <p:spPr>
            <a:xfrm>
              <a:off x="5376911" y="2417523"/>
              <a:ext cx="2286562" cy="52542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How do you build a rocket from scratch? Make sure it works on the pad? We got you.</a:t>
              </a:r>
            </a:p>
          </p:txBody>
        </p:sp>
      </p:grpSp>
      <p:sp>
        <p:nvSpPr>
          <p:cNvPr id="23" name="TextBox 22">
            <a:extLst>
              <a:ext uri="{FF2B5EF4-FFF2-40B4-BE49-F238E27FC236}">
                <a16:creationId xmlns:a16="http://schemas.microsoft.com/office/drawing/2014/main" id="{791B9B70-A9A5-4F30-AB0D-9C02050567CD}"/>
              </a:ext>
            </a:extLst>
          </p:cNvPr>
          <p:cNvSpPr txBox="1"/>
          <p:nvPr/>
        </p:nvSpPr>
        <p:spPr>
          <a:xfrm>
            <a:off x="3005918" y="1402889"/>
            <a:ext cx="911772" cy="646331"/>
          </a:xfrm>
          <a:prstGeom prst="rect">
            <a:avLst/>
          </a:prstGeom>
          <a:noFill/>
        </p:spPr>
        <p:txBody>
          <a:bodyPr wrap="square" rtlCol="0">
            <a:spAutoFit/>
          </a:bodyPr>
          <a:lstStyle/>
          <a:p>
            <a:pPr algn="ctr"/>
            <a:r>
              <a:rPr lang="en-US" dirty="0"/>
              <a:t>Week 3</a:t>
            </a:r>
          </a:p>
          <a:p>
            <a:pPr algn="ctr"/>
            <a:r>
              <a:rPr lang="en-US" dirty="0"/>
              <a:t>9/23</a:t>
            </a:r>
          </a:p>
        </p:txBody>
      </p:sp>
      <p:sp>
        <p:nvSpPr>
          <p:cNvPr id="2" name="TextBox 1">
            <a:extLst>
              <a:ext uri="{FF2B5EF4-FFF2-40B4-BE49-F238E27FC236}">
                <a16:creationId xmlns:a16="http://schemas.microsoft.com/office/drawing/2014/main" id="{C4DF9B1F-FCE6-43CC-BBB4-7DD6629010D5}"/>
              </a:ext>
            </a:extLst>
          </p:cNvPr>
          <p:cNvSpPr txBox="1"/>
          <p:nvPr/>
        </p:nvSpPr>
        <p:spPr>
          <a:xfrm>
            <a:off x="6083511" y="1831511"/>
            <a:ext cx="3018408" cy="1754326"/>
          </a:xfrm>
          <a:prstGeom prst="rect">
            <a:avLst/>
          </a:prstGeom>
          <a:noFill/>
        </p:spPr>
        <p:txBody>
          <a:bodyPr wrap="square" rtlCol="0">
            <a:spAutoFit/>
          </a:bodyPr>
          <a:lstStyle/>
          <a:p>
            <a:r>
              <a:rPr lang="en-US" dirty="0"/>
              <a:t>Will also be scheduling private chats with Charlie</a:t>
            </a:r>
          </a:p>
          <a:p>
            <a:pPr marL="342900" indent="-342900">
              <a:buAutoNum type="arabicPeriod"/>
            </a:pPr>
            <a:r>
              <a:rPr lang="en-US" dirty="0"/>
              <a:t>Goals?</a:t>
            </a:r>
          </a:p>
          <a:p>
            <a:pPr marL="342900" indent="-342900">
              <a:buAutoNum type="arabicPeriod"/>
            </a:pPr>
            <a:r>
              <a:rPr lang="en-US" dirty="0"/>
              <a:t>Aspirations?</a:t>
            </a:r>
          </a:p>
          <a:p>
            <a:pPr marL="342900" indent="-342900">
              <a:buAutoNum type="arabicPeriod"/>
            </a:pPr>
            <a:r>
              <a:rPr lang="en-US" dirty="0"/>
              <a:t>Advice?</a:t>
            </a:r>
          </a:p>
          <a:p>
            <a:pPr marL="342900" indent="-342900">
              <a:buAutoNum type="arabicPeriod"/>
            </a:pPr>
            <a:r>
              <a:rPr lang="en-US" dirty="0"/>
              <a:t>Get to know each other</a:t>
            </a:r>
          </a:p>
        </p:txBody>
      </p:sp>
    </p:spTree>
    <p:extLst>
      <p:ext uri="{BB962C8B-B14F-4D97-AF65-F5344CB8AC3E}">
        <p14:creationId xmlns:p14="http://schemas.microsoft.com/office/powerpoint/2010/main" val="210854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5"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
        <p:nvSpPr>
          <p:cNvPr id="24" name="Rectangle 23" descr="Captain">
            <a:extLst>
              <a:ext uri="{FF2B5EF4-FFF2-40B4-BE49-F238E27FC236}">
                <a16:creationId xmlns:a16="http://schemas.microsoft.com/office/drawing/2014/main" id="{3A04CFE2-9C97-4B50-9CB7-038B2A470EB4}"/>
              </a:ext>
            </a:extLst>
          </p:cNvPr>
          <p:cNvSpPr/>
          <p:nvPr/>
        </p:nvSpPr>
        <p:spPr>
          <a:xfrm>
            <a:off x="2436838" y="2240464"/>
            <a:ext cx="800296" cy="80029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710059"/>
              <a:satOff val="-5868"/>
              <a:lumOff val="-12549"/>
              <a:alphaOff val="0"/>
            </a:schemeClr>
          </a:effectRef>
          <a:fontRef idx="minor">
            <a:schemeClr val="lt1"/>
          </a:fontRef>
        </p:style>
      </p:sp>
      <p:grpSp>
        <p:nvGrpSpPr>
          <p:cNvPr id="25" name="Group 24">
            <a:extLst>
              <a:ext uri="{FF2B5EF4-FFF2-40B4-BE49-F238E27FC236}">
                <a16:creationId xmlns:a16="http://schemas.microsoft.com/office/drawing/2014/main" id="{8FD24AB5-245E-42A1-8AB2-B200C4720D6C}"/>
              </a:ext>
            </a:extLst>
          </p:cNvPr>
          <p:cNvGrpSpPr/>
          <p:nvPr/>
        </p:nvGrpSpPr>
        <p:grpSpPr>
          <a:xfrm>
            <a:off x="1693705" y="3119307"/>
            <a:ext cx="2286562" cy="385857"/>
            <a:chOff x="8063622" y="1995133"/>
            <a:chExt cx="2286562" cy="385857"/>
          </a:xfrm>
        </p:grpSpPr>
        <p:sp>
          <p:nvSpPr>
            <p:cNvPr id="29" name="Rectangle 28">
              <a:extLst>
                <a:ext uri="{FF2B5EF4-FFF2-40B4-BE49-F238E27FC236}">
                  <a16:creationId xmlns:a16="http://schemas.microsoft.com/office/drawing/2014/main" id="{60D8D85A-AC6C-4E32-AA2E-3DE9414BE9C4}"/>
                </a:ext>
              </a:extLst>
            </p:cNvPr>
            <p:cNvSpPr/>
            <p:nvPr/>
          </p:nvSpPr>
          <p:spPr>
            <a:xfrm>
              <a:off x="8063622" y="1995133"/>
              <a:ext cx="2286562" cy="3858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0" name="TextBox 29">
              <a:extLst>
                <a:ext uri="{FF2B5EF4-FFF2-40B4-BE49-F238E27FC236}">
                  <a16:creationId xmlns:a16="http://schemas.microsoft.com/office/drawing/2014/main" id="{7C8B4CBB-7744-4ED7-B561-8E14F92D1F70}"/>
                </a:ext>
              </a:extLst>
            </p:cNvPr>
            <p:cNvSpPr txBox="1"/>
            <p:nvPr/>
          </p:nvSpPr>
          <p:spPr>
            <a:xfrm>
              <a:off x="8063622" y="1995133"/>
              <a:ext cx="2286562" cy="3858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Team Selection/Mentor Pairing</a:t>
              </a:r>
            </a:p>
          </p:txBody>
        </p:sp>
      </p:grpSp>
      <p:grpSp>
        <p:nvGrpSpPr>
          <p:cNvPr id="26" name="Group 25">
            <a:extLst>
              <a:ext uri="{FF2B5EF4-FFF2-40B4-BE49-F238E27FC236}">
                <a16:creationId xmlns:a16="http://schemas.microsoft.com/office/drawing/2014/main" id="{F192E41A-ACB4-48BE-89C5-D56BEC6432C3}"/>
              </a:ext>
            </a:extLst>
          </p:cNvPr>
          <p:cNvGrpSpPr/>
          <p:nvPr/>
        </p:nvGrpSpPr>
        <p:grpSpPr>
          <a:xfrm>
            <a:off x="1693705" y="3541697"/>
            <a:ext cx="2286562" cy="525422"/>
            <a:chOff x="8063622" y="2417523"/>
            <a:chExt cx="2286562" cy="525422"/>
          </a:xfrm>
        </p:grpSpPr>
        <p:sp>
          <p:nvSpPr>
            <p:cNvPr id="27" name="Rectangle 26">
              <a:extLst>
                <a:ext uri="{FF2B5EF4-FFF2-40B4-BE49-F238E27FC236}">
                  <a16:creationId xmlns:a16="http://schemas.microsoft.com/office/drawing/2014/main" id="{E94ECC8C-220B-40A2-8FDA-45F0A0729C3D}"/>
                </a:ext>
              </a:extLst>
            </p:cNvPr>
            <p:cNvSpPr/>
            <p:nvPr/>
          </p:nvSpPr>
          <p:spPr>
            <a:xfrm>
              <a:off x="8063622" y="2417523"/>
              <a:ext cx="2286562" cy="52542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8" name="TextBox 27">
              <a:extLst>
                <a:ext uri="{FF2B5EF4-FFF2-40B4-BE49-F238E27FC236}">
                  <a16:creationId xmlns:a16="http://schemas.microsoft.com/office/drawing/2014/main" id="{9D58F8EA-7F6D-4564-AC6D-8BA486851E7F}"/>
                </a:ext>
              </a:extLst>
            </p:cNvPr>
            <p:cNvSpPr txBox="1"/>
            <p:nvPr/>
          </p:nvSpPr>
          <p:spPr>
            <a:xfrm>
              <a:off x="8063622" y="2417523"/>
              <a:ext cx="2286562" cy="52542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Let’s get you up to speed on the projects that interest you… and get a friend!</a:t>
              </a:r>
            </a:p>
          </p:txBody>
        </p:sp>
      </p:grpSp>
      <p:sp>
        <p:nvSpPr>
          <p:cNvPr id="31" name="TextBox 30">
            <a:extLst>
              <a:ext uri="{FF2B5EF4-FFF2-40B4-BE49-F238E27FC236}">
                <a16:creationId xmlns:a16="http://schemas.microsoft.com/office/drawing/2014/main" id="{8BA8DFBB-8A80-4E89-AD87-2932580AEEB2}"/>
              </a:ext>
            </a:extLst>
          </p:cNvPr>
          <p:cNvSpPr txBox="1"/>
          <p:nvPr/>
        </p:nvSpPr>
        <p:spPr>
          <a:xfrm>
            <a:off x="2381100" y="1535638"/>
            <a:ext cx="911772" cy="646331"/>
          </a:xfrm>
          <a:prstGeom prst="rect">
            <a:avLst/>
          </a:prstGeom>
          <a:noFill/>
        </p:spPr>
        <p:txBody>
          <a:bodyPr wrap="square" rtlCol="0">
            <a:spAutoFit/>
          </a:bodyPr>
          <a:lstStyle/>
          <a:p>
            <a:pPr algn="ctr"/>
            <a:r>
              <a:rPr lang="en-US" dirty="0"/>
              <a:t>Week 4</a:t>
            </a:r>
          </a:p>
          <a:p>
            <a:pPr algn="ctr"/>
            <a:r>
              <a:rPr lang="en-US" dirty="0"/>
              <a:t>9/30</a:t>
            </a:r>
          </a:p>
        </p:txBody>
      </p:sp>
      <p:sp>
        <p:nvSpPr>
          <p:cNvPr id="3" name="TextBox 2">
            <a:extLst>
              <a:ext uri="{FF2B5EF4-FFF2-40B4-BE49-F238E27FC236}">
                <a16:creationId xmlns:a16="http://schemas.microsoft.com/office/drawing/2014/main" id="{3D6F4B38-F94F-47F9-B9B2-853EB5D2A31F}"/>
              </a:ext>
            </a:extLst>
          </p:cNvPr>
          <p:cNvSpPr txBox="1"/>
          <p:nvPr/>
        </p:nvSpPr>
        <p:spPr>
          <a:xfrm>
            <a:off x="5086905" y="2388905"/>
            <a:ext cx="5278225" cy="923330"/>
          </a:xfrm>
          <a:prstGeom prst="rect">
            <a:avLst/>
          </a:prstGeom>
          <a:noFill/>
        </p:spPr>
        <p:txBody>
          <a:bodyPr wrap="square" rtlCol="0">
            <a:spAutoFit/>
          </a:bodyPr>
          <a:lstStyle/>
          <a:p>
            <a:r>
              <a:rPr lang="en-US" dirty="0"/>
              <a:t>Will also do a full-session on introducing you to team software, integrating you to the team and engineering meeting times</a:t>
            </a:r>
          </a:p>
        </p:txBody>
      </p:sp>
    </p:spTree>
    <p:extLst>
      <p:ext uri="{BB962C8B-B14F-4D97-AF65-F5344CB8AC3E}">
        <p14:creationId xmlns:p14="http://schemas.microsoft.com/office/powerpoint/2010/main" val="420772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5"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
        <p:nvSpPr>
          <p:cNvPr id="2" name="Rectangle 1">
            <a:extLst>
              <a:ext uri="{FF2B5EF4-FFF2-40B4-BE49-F238E27FC236}">
                <a16:creationId xmlns:a16="http://schemas.microsoft.com/office/drawing/2014/main" id="{F38E31FC-4AD6-4691-B142-86D8FDE29308}"/>
              </a:ext>
            </a:extLst>
          </p:cNvPr>
          <p:cNvSpPr/>
          <p:nvPr/>
        </p:nvSpPr>
        <p:spPr>
          <a:xfrm>
            <a:off x="440924" y="2029832"/>
            <a:ext cx="11310150" cy="830997"/>
          </a:xfrm>
          <a:prstGeom prst="rect">
            <a:avLst/>
          </a:prstGeom>
        </p:spPr>
        <p:txBody>
          <a:bodyPr wrap="square">
            <a:spAutoFit/>
          </a:bodyPr>
          <a:lstStyle/>
          <a:p>
            <a:r>
              <a:rPr lang="en-US" sz="4800" dirty="0"/>
              <a:t>https://forms.gle/aNSMZnuTi85CHRen6</a:t>
            </a:r>
          </a:p>
        </p:txBody>
      </p:sp>
    </p:spTree>
    <p:extLst>
      <p:ext uri="{BB962C8B-B14F-4D97-AF65-F5344CB8AC3E}">
        <p14:creationId xmlns:p14="http://schemas.microsoft.com/office/powerpoint/2010/main" val="80920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2" y="-85431"/>
            <a:ext cx="8447086" cy="1155006"/>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latin typeface="+mn-lt"/>
              </a:rPr>
              <a:t>SpaceVision</a:t>
            </a:r>
          </a:p>
        </p:txBody>
      </p:sp>
      <p:sp>
        <p:nvSpPr>
          <p:cNvPr id="3" name="Content Placeholder 2"/>
          <p:cNvSpPr>
            <a:spLocks noGrp="1"/>
          </p:cNvSpPr>
          <p:nvPr>
            <p:ph idx="1"/>
          </p:nvPr>
        </p:nvSpPr>
        <p:spPr>
          <a:xfrm>
            <a:off x="641838" y="998701"/>
            <a:ext cx="10515600" cy="1641965"/>
          </a:xfrm>
        </p:spPr>
        <p:txBody>
          <a:bodyPr>
            <a:normAutofit/>
          </a:bodyPr>
          <a:lstStyle/>
          <a:p>
            <a:pP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rPr>
              <a:t>SEDS USA hosts a national conference every year called ‘SpaceVision’ where many of the various SEDS chapters congregate to network and listen to speakers. This year, it will be on November 2019 in Arizona State University. We brought 16 of our members to take part in the 2018 SpaceVision located in San Diego California.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9327" y="2644857"/>
            <a:ext cx="3582317" cy="268673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838" y="2644857"/>
            <a:ext cx="3582317" cy="2686738"/>
          </a:xfrm>
          <a:prstGeom prst="rect">
            <a:avLst/>
          </a:prstGeom>
        </p:spPr>
      </p:pic>
      <p:pic>
        <p:nvPicPr>
          <p:cNvPr id="1026" name="Picture 2" descr="https://lh4.googleusercontent.com/eS_gc0abKPn9CpGc5QcyqWV-ZPBNbsYkPZUTR9IsIpSTe7AdVZva26pVT91goznIHrc6TQ82uNc8v-oCwYJLgNpEGOPN2duQCvpl3PEljdEOLwfaWdI340FCGN-zh4ieTykXxMUVsd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6816" y="2644857"/>
            <a:ext cx="3585534" cy="268915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7"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Tree>
    <p:extLst>
      <p:ext uri="{BB962C8B-B14F-4D97-AF65-F5344CB8AC3E}">
        <p14:creationId xmlns:p14="http://schemas.microsoft.com/office/powerpoint/2010/main" val="222449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2" y="-85431"/>
            <a:ext cx="8447086" cy="1155006"/>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latin typeface="+mn-lt"/>
              </a:rPr>
              <a:t>SpaceVision</a:t>
            </a:r>
          </a:p>
        </p:txBody>
      </p:sp>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
        <p:nvSpPr>
          <p:cNvPr id="7" name="TextBox 6">
            <a:extLst>
              <a:ext uri="{FF2B5EF4-FFF2-40B4-BE49-F238E27FC236}">
                <a16:creationId xmlns:a16="http://schemas.microsoft.com/office/drawing/2014/main" id="{428481FF-7F11-495C-952A-9E0108F491F8}"/>
              </a:ext>
            </a:extLst>
          </p:cNvPr>
          <p:cNvSpPr txBox="1"/>
          <p:nvPr/>
        </p:nvSpPr>
        <p:spPr>
          <a:xfrm>
            <a:off x="1313895" y="1393794"/>
            <a:ext cx="7164280" cy="1754326"/>
          </a:xfrm>
          <a:prstGeom prst="rect">
            <a:avLst/>
          </a:prstGeom>
          <a:noFill/>
        </p:spPr>
        <p:txBody>
          <a:bodyPr wrap="square" rtlCol="0">
            <a:spAutoFit/>
          </a:bodyPr>
          <a:lstStyle/>
          <a:p>
            <a:r>
              <a:rPr lang="en-US" dirty="0"/>
              <a:t>Need expressed interest or For-Sure attendance by end of next week from current members and potential recruits</a:t>
            </a:r>
          </a:p>
          <a:p>
            <a:endParaRPr lang="en-US" dirty="0"/>
          </a:p>
          <a:p>
            <a:r>
              <a:rPr lang="en-US" dirty="0"/>
              <a:t>Will need to finalize confirmed headcount by Oct 4</a:t>
            </a:r>
            <a:r>
              <a:rPr lang="en-US" baseline="30000" dirty="0"/>
              <a:t>th</a:t>
            </a:r>
            <a:r>
              <a:rPr lang="en-US" dirty="0"/>
              <a:t> latest!</a:t>
            </a:r>
          </a:p>
          <a:p>
            <a:endParaRPr lang="en-US" dirty="0"/>
          </a:p>
          <a:p>
            <a:r>
              <a:rPr lang="en-US" dirty="0"/>
              <a:t>Will probably be 400 dollars?</a:t>
            </a:r>
          </a:p>
        </p:txBody>
      </p:sp>
    </p:spTree>
    <p:extLst>
      <p:ext uri="{BB962C8B-B14F-4D97-AF65-F5344CB8AC3E}">
        <p14:creationId xmlns:p14="http://schemas.microsoft.com/office/powerpoint/2010/main" val="933583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2758</TotalTime>
  <Words>399</Words>
  <Application>Microsoft Office PowerPoint</Application>
  <PresentationFormat>Widescreen</PresentationFormat>
  <Paragraphs>69</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Average</vt:lpstr>
      <vt:lpstr>Calibri</vt:lpstr>
      <vt:lpstr>Calisto MT</vt:lpstr>
      <vt:lpstr>Wingdings 2</vt:lpstr>
      <vt:lpstr>Slate</vt:lpstr>
      <vt:lpstr>UNH SEDS</vt:lpstr>
      <vt:lpstr>PowerPoint Presentation</vt:lpstr>
      <vt:lpstr>PowerPoint Presentation</vt:lpstr>
      <vt:lpstr>PowerPoint Presentation</vt:lpstr>
      <vt:lpstr>PowerPoint Presentation</vt:lpstr>
      <vt:lpstr>SpaceVision</vt:lpstr>
      <vt:lpstr>SpaceVision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UNH SEDS</dc:title>
  <dc:creator>Nitschelm, Charlie J</dc:creator>
  <cp:lastModifiedBy>Charlie Nitschelm</cp:lastModifiedBy>
  <cp:revision>61</cp:revision>
  <dcterms:created xsi:type="dcterms:W3CDTF">2019-04-03T21:17:49Z</dcterms:created>
  <dcterms:modified xsi:type="dcterms:W3CDTF">2019-09-16T21:30:48Z</dcterms:modified>
</cp:coreProperties>
</file>