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levels MUST be met, and as a new one is achieved, the other ones are gone.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Non-monetary donations will be estimated for their worth to the team if not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This is mostly a team-based competition (explained later).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$3,000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0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$6,000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</a:t>
            </a:r>
            <a:r>
              <a:rPr lang="en-US" sz="3600" dirty="0" smtClean="0"/>
              <a:t>a full-body </a:t>
            </a:r>
            <a:r>
              <a:rPr lang="en-US" sz="3600" dirty="0"/>
              <a:t>Chicken Suit the day before we leave to SpaceVision and during all </a:t>
            </a:r>
            <a:r>
              <a:rPr lang="en-US" sz="3600" dirty="0" smtClean="0"/>
              <a:t>travel (car, TSA, and airplane)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2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03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$9,000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</a:t>
            </a:r>
            <a:r>
              <a:rPr lang="en-US" sz="3200" dirty="0" smtClean="0"/>
              <a:t>color</a:t>
            </a:r>
          </a:p>
          <a:p>
            <a:endParaRPr lang="en-US" sz="3200" dirty="0"/>
          </a:p>
          <a:p>
            <a:r>
              <a:rPr lang="en-US" sz="3200" dirty="0" smtClean="0"/>
              <a:t>Rules: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3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$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12,000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</a:t>
            </a:r>
            <a:r>
              <a:rPr lang="en-US" sz="4000" dirty="0" smtClean="0"/>
              <a:t>in secret (lower </a:t>
            </a:r>
            <a:r>
              <a:rPr lang="en-US" sz="4000" dirty="0"/>
              <a:t>back or ankle)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5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5 - $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18,500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9391" y="2630003"/>
            <a:ext cx="7036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 will do everything from above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Charlie Pain Level: 6 out of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Richest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355974"/>
          </a:xfrm>
        </p:spPr>
        <p:txBody>
          <a:bodyPr/>
          <a:lstStyle/>
          <a:p>
            <a:pPr marL="36900" indent="0">
              <a:buNone/>
            </a:pPr>
            <a:r>
              <a:rPr lang="en-US" dirty="0" smtClean="0"/>
              <a:t>Whoever raises the most money receives: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All expenses paid to SpaceVision from UNH SEDS 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 smtClean="0"/>
              <a:t>sho</a:t>
            </a:r>
            <a:endParaRPr lang="en-US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21 - all expenses paid bar night from </a:t>
            </a:r>
            <a:r>
              <a:rPr lang="en-US" dirty="0" smtClean="0"/>
              <a:t>Charlie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not - I will buy liquor for you up to 30 </a:t>
            </a:r>
            <a:r>
              <a:rPr lang="en-US" dirty="0" smtClean="0"/>
              <a:t>bucks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I </a:t>
            </a:r>
            <a:r>
              <a:rPr lang="en-US" dirty="0"/>
              <a:t>will remember what you did and will owe you one (1 Nitschelm buck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8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2637</TotalTime>
  <Words>311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Calisto MT</vt:lpstr>
      <vt:lpstr>Trebuchet MS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Richest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Nitschelm, Charlie J</cp:lastModifiedBy>
  <cp:revision>40</cp:revision>
  <dcterms:created xsi:type="dcterms:W3CDTF">2019-04-03T21:17:49Z</dcterms:created>
  <dcterms:modified xsi:type="dcterms:W3CDTF">2019-09-05T21:24:19Z</dcterms:modified>
</cp:coreProperties>
</file>