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8/30/2019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93" y="4644474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3" y="4679985"/>
            <a:ext cx="3314700" cy="952499"/>
          </a:xfrm>
          <a:prstGeom prst="rect">
            <a:avLst/>
          </a:prstGeom>
        </p:spPr>
      </p:pic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roles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rgbClr val="18276C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60235" y="219620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293584" y="219620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21684" y="4511819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05058" y="219620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</a:t>
              </a:r>
              <a:r>
                <a:rPr lang="en-US" sz="1000" dirty="0" smtClean="0">
                  <a:solidFill>
                    <a:schemeClr val="bg1"/>
                  </a:solidFill>
                </a:rPr>
                <a:t>Avionics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38407" y="219620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Silas Johnson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3245993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978931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030228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189583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922523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865316" y="208507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927203" y="854011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64223" y="1363462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147040" y="309586"/>
            <a:ext cx="635647" cy="291531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990374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155262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3203338" y="1483656"/>
            <a:ext cx="2794987" cy="283237"/>
          </a:xfrm>
          <a:prstGeom prst="bentConnector3">
            <a:avLst>
              <a:gd name="adj1" fmla="val 100561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3260544" y="1774518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70589" y="3191982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Zach </a:t>
              </a:r>
              <a:r>
                <a:rPr lang="en-US" sz="1200" dirty="0" err="1">
                  <a:solidFill>
                    <a:prstClr val="black"/>
                  </a:solidFill>
                </a:rPr>
                <a:t>Raboin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03938" y="3191982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17330" y="3850681"/>
            <a:ext cx="1406241" cy="544407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515412" y="3191982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48761" y="3191982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Carly </a:t>
              </a:r>
              <a:r>
                <a:rPr lang="en-US" sz="1200" dirty="0" err="1">
                  <a:solidFill>
                    <a:schemeClr val="tx1"/>
                  </a:solidFill>
                </a:rPr>
                <a:t>Benik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8875670" y="3080851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944" y="3868160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44" y="4644474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823" y="4627323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380953" y="5623091"/>
            <a:ext cx="7814531" cy="264929"/>
            <a:chOff x="563407" y="6385235"/>
            <a:chExt cx="2984966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389490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53224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1902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152248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293190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061774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5FEDAD-7EC7-4593-BA09-2653916DC8C6}"/>
              </a:ext>
            </a:extLst>
          </p:cNvPr>
          <p:cNvSpPr txBox="1"/>
          <p:nvPr/>
        </p:nvSpPr>
        <p:spPr>
          <a:xfrm>
            <a:off x="6783987" y="2808495"/>
            <a:ext cx="850782" cy="2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Needs 1 EE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29" y="408706"/>
            <a:ext cx="3497801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Engineering goals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2019-2020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55323" y="620596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701336" y="1247473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701336" y="2178825"/>
            <a:ext cx="326698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test-proven rocket engine gimbal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701336" y="4031489"/>
            <a:ext cx="32669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701334" y="4957144"/>
            <a:ext cx="3266981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701333" y="5882799"/>
            <a:ext cx="3266981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701336" y="3105834"/>
            <a:ext cx="326698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462509" y="1676529"/>
            <a:ext cx="3536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462510" y="5396275"/>
            <a:ext cx="35362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8954614" y="3336666"/>
            <a:ext cx="25360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Hampshire’s first Hybrid Rocket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C094FC-E6AD-4FC4-A1CF-FD6484D80172}"/>
              </a:ext>
            </a:extLst>
          </p:cNvPr>
          <p:cNvGrpSpPr/>
          <p:nvPr/>
        </p:nvGrpSpPr>
        <p:grpSpPr>
          <a:xfrm>
            <a:off x="4033389" y="385086"/>
            <a:ext cx="8629165" cy="264929"/>
            <a:chOff x="563407" y="6385235"/>
            <a:chExt cx="3296137" cy="108000"/>
          </a:xfrm>
        </p:grpSpPr>
        <p:sp>
          <p:nvSpPr>
            <p:cNvPr id="101" name="Rectangle 100" descr="decorative element">
              <a:extLst>
                <a:ext uri="{FF2B5EF4-FFF2-40B4-BE49-F238E27FC236}">
                  <a16:creationId xmlns:a16="http://schemas.microsoft.com/office/drawing/2014/main" id="{9C79BD59-4B76-4F9A-BDD4-D9ECF4ECE0A4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 descr="decorative element">
              <a:extLst>
                <a:ext uri="{FF2B5EF4-FFF2-40B4-BE49-F238E27FC236}">
                  <a16:creationId xmlns:a16="http://schemas.microsoft.com/office/drawing/2014/main" id="{E64A1889-BCAA-4C7A-8E49-B3A0F9AE5C68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 descr="decorative element">
              <a:extLst>
                <a:ext uri="{FF2B5EF4-FFF2-40B4-BE49-F238E27FC236}">
                  <a16:creationId xmlns:a16="http://schemas.microsoft.com/office/drawing/2014/main" id="{E817AFC5-4B93-4742-BE4A-181478DEDEB0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 descr="decorative element">
              <a:extLst>
                <a:ext uri="{FF2B5EF4-FFF2-40B4-BE49-F238E27FC236}">
                  <a16:creationId xmlns:a16="http://schemas.microsoft.com/office/drawing/2014/main" id="{64FDFE56-35FC-4219-BE6A-3F2DE8741D6D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07" name="Rectangle 106" descr="decorative element">
              <a:extLst>
                <a:ext uri="{FF2B5EF4-FFF2-40B4-BE49-F238E27FC236}">
                  <a16:creationId xmlns:a16="http://schemas.microsoft.com/office/drawing/2014/main" id="{CD6F0887-42F9-4148-9645-61B5668ED2FE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08" name="Rectangle 107" descr="decorative element">
              <a:extLst>
                <a:ext uri="{FF2B5EF4-FFF2-40B4-BE49-F238E27FC236}">
                  <a16:creationId xmlns:a16="http://schemas.microsoft.com/office/drawing/2014/main" id="{E3A449C8-E85C-456C-8715-36E9EF8CA869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09" name="Rectangle 108" descr="decorative element">
              <a:extLst>
                <a:ext uri="{FF2B5EF4-FFF2-40B4-BE49-F238E27FC236}">
                  <a16:creationId xmlns:a16="http://schemas.microsoft.com/office/drawing/2014/main" id="{2F13B98B-06D2-4F4B-85E9-A2E77C462865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 descr="decorative element">
              <a:extLst>
                <a:ext uri="{FF2B5EF4-FFF2-40B4-BE49-F238E27FC236}">
                  <a16:creationId xmlns:a16="http://schemas.microsoft.com/office/drawing/2014/main" id="{1DD2ADB5-CC02-4890-8CB0-45A715F854AC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 descr="decorative element">
              <a:extLst>
                <a:ext uri="{FF2B5EF4-FFF2-40B4-BE49-F238E27FC236}">
                  <a16:creationId xmlns:a16="http://schemas.microsoft.com/office/drawing/2014/main" id="{590A891C-8FC9-477A-9258-5D8D0E4E9736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112" name="Rectangle 111" descr="decorative element">
              <a:extLst>
                <a:ext uri="{FF2B5EF4-FFF2-40B4-BE49-F238E27FC236}">
                  <a16:creationId xmlns:a16="http://schemas.microsoft.com/office/drawing/2014/main" id="{752BF03B-694B-4F3F-8B33-C93AA75BCFD7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968316" y="1570639"/>
            <a:ext cx="494193" cy="42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968316" y="1999695"/>
            <a:ext cx="494193" cy="502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968316" y="1999695"/>
            <a:ext cx="494193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968316" y="1999695"/>
            <a:ext cx="494193" cy="23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968315" y="1999695"/>
            <a:ext cx="494194" cy="328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968314" y="5719441"/>
            <a:ext cx="494196" cy="486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968315" y="5280310"/>
            <a:ext cx="494195" cy="43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968316" y="4354655"/>
            <a:ext cx="494194" cy="13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968316" y="3429000"/>
            <a:ext cx="494194" cy="229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998780" y="1999695"/>
            <a:ext cx="955834" cy="175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7998780" y="3752165"/>
            <a:ext cx="955834" cy="1967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968316" y="3429000"/>
            <a:ext cx="4986298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968316" y="3752165"/>
            <a:ext cx="4986298" cy="602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128726" y="4142103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128726" y="3214901"/>
            <a:ext cx="435006" cy="42510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127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Engineering roles 2019-2020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2019-08-30T14:50:13Z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