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6078369" y="1228925"/>
            <a:ext cx="325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Leads recruitment and tabling 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lead finance initiatives for club and engineering use that is sustainable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 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a constant line of communication with industry and academic partners via email to continue support over the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 (during and outside club meetings)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the chief of police, and the head of the fire department.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 safety presentation to the organization once a year inviting safety officials to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closely with the Treasurer to maintain professional connections with our partners and sponsors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Maintains communication with the UNH student organization (MUB) staff to maintain organization status and overall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296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Board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2020-01-19T20:26:29Z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