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759" r:id="rId4"/>
  </p:sldMasterIdLst>
  <p:notesMasterIdLst>
    <p:notesMasterId r:id="rId6"/>
  </p:notesMasterIdLst>
  <p:handoutMasterIdLst>
    <p:handoutMasterId r:id="rId7"/>
  </p:handoutMasterIdLst>
  <p:sldIdLst>
    <p:sldId id="260" r:id="rId5"/>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01" d="100"/>
          <a:sy n="101" d="100"/>
        </p:scale>
        <p:origin x="1662"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2C5104-B160-49CA-BBEA-F89DC47F2E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FA77B3F-59DC-4CD3-9EDD-457BB0F4ED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7AD89C-BB88-48A3-A1C9-D13CF625B286}" type="datetimeFigureOut">
              <a:rPr lang="en-US" smtClean="0"/>
              <a:t>1/21/2020</a:t>
            </a:fld>
            <a:endParaRPr lang="en-US" dirty="0"/>
          </a:p>
        </p:txBody>
      </p:sp>
      <p:sp>
        <p:nvSpPr>
          <p:cNvPr id="4" name="Footer Placeholder 3">
            <a:extLst>
              <a:ext uri="{FF2B5EF4-FFF2-40B4-BE49-F238E27FC236}">
                <a16:creationId xmlns:a16="http://schemas.microsoft.com/office/drawing/2014/main" id="{91D14D80-1829-4047-8B70-CA13F85B2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C54F4-FD5F-49B3-9277-2EBC1373B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37205A-E1E8-4792-BFE4-BDA00885454D}" type="slidenum">
              <a:rPr lang="en-US" smtClean="0"/>
              <a:t>‹#›</a:t>
            </a:fld>
            <a:endParaRPr lang="en-US" dirty="0"/>
          </a:p>
        </p:txBody>
      </p:sp>
    </p:spTree>
    <p:extLst>
      <p:ext uri="{BB962C8B-B14F-4D97-AF65-F5344CB8AC3E}">
        <p14:creationId xmlns:p14="http://schemas.microsoft.com/office/powerpoint/2010/main" val="1372982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09F21-8F1F-4129-8AEA-7EF5D9ADF331}" type="datetimeFigureOut">
              <a:rPr lang="en-US" smtClean="0"/>
              <a:t>1/21/2020</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C31BA-67D8-413F-A5DD-028125073D1D}" type="slidenum">
              <a:rPr lang="en-US" smtClean="0"/>
              <a:t>‹#›</a:t>
            </a:fld>
            <a:endParaRPr lang="en-US" dirty="0"/>
          </a:p>
        </p:txBody>
      </p:sp>
    </p:spTree>
    <p:extLst>
      <p:ext uri="{BB962C8B-B14F-4D97-AF65-F5344CB8AC3E}">
        <p14:creationId xmlns:p14="http://schemas.microsoft.com/office/powerpoint/2010/main" val="415508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C31BA-67D8-413F-A5DD-028125073D1D}" type="slidenum">
              <a:rPr lang="en-US" smtClean="0"/>
              <a:t>1</a:t>
            </a:fld>
            <a:endParaRPr lang="en-US" dirty="0"/>
          </a:p>
        </p:txBody>
      </p:sp>
    </p:spTree>
    <p:extLst>
      <p:ext uri="{BB962C8B-B14F-4D97-AF65-F5344CB8AC3E}">
        <p14:creationId xmlns:p14="http://schemas.microsoft.com/office/powerpoint/2010/main" val="519126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ctrTitle"/>
          </p:nvPr>
        </p:nvSpPr>
        <p:spPr>
          <a:xfrm>
            <a:off x="3268979" y="2226169"/>
            <a:ext cx="5938124" cy="2744326"/>
          </a:xfrm>
        </p:spPr>
        <p:txBody>
          <a:bodyPr anchor="b">
            <a:normAutofit/>
          </a:bodyPr>
          <a:lstStyle>
            <a:lvl1pPr algn="r">
              <a:defRPr sz="3960">
                <a:effectLst/>
              </a:defRPr>
            </a:lvl1pPr>
          </a:lstStyle>
          <a:p>
            <a:r>
              <a:rPr lang="en-US" noProof="0"/>
              <a:t>Click to edit Master title style</a:t>
            </a:r>
          </a:p>
        </p:txBody>
      </p:sp>
      <p:sp>
        <p:nvSpPr>
          <p:cNvPr id="3" name="Subtitle 2"/>
          <p:cNvSpPr>
            <a:spLocks noGrp="1"/>
          </p:cNvSpPr>
          <p:nvPr>
            <p:ph type="subTitle" idx="1"/>
          </p:nvPr>
        </p:nvSpPr>
        <p:spPr>
          <a:xfrm>
            <a:off x="3268979" y="4970499"/>
            <a:ext cx="5938124" cy="1592863"/>
          </a:xfrm>
        </p:spPr>
        <p:txBody>
          <a:bodyPr anchor="t">
            <a:normAutofit/>
          </a:bodyPr>
          <a:lstStyle>
            <a:lvl1pPr marL="0" indent="0" algn="r">
              <a:buNone/>
              <a:defRPr sz="1485" cap="all">
                <a:solidFill>
                  <a:schemeClr val="tx1"/>
                </a:solidFill>
              </a:defRPr>
            </a:lvl1pPr>
            <a:lvl2pPr marL="377192" indent="0" algn="ctr">
              <a:buNone/>
              <a:defRPr>
                <a:solidFill>
                  <a:schemeClr val="tx1">
                    <a:tint val="75000"/>
                  </a:schemeClr>
                </a:solidFill>
              </a:defRPr>
            </a:lvl2pPr>
            <a:lvl3pPr marL="754385" indent="0" algn="ctr">
              <a:buNone/>
              <a:defRPr>
                <a:solidFill>
                  <a:schemeClr val="tx1">
                    <a:tint val="75000"/>
                  </a:schemeClr>
                </a:solidFill>
              </a:defRPr>
            </a:lvl3pPr>
            <a:lvl4pPr marL="1131577" indent="0" algn="ctr">
              <a:buNone/>
              <a:defRPr>
                <a:solidFill>
                  <a:schemeClr val="tx1">
                    <a:tint val="75000"/>
                  </a:schemeClr>
                </a:solidFill>
              </a:defRPr>
            </a:lvl4pPr>
            <a:lvl5pPr marL="1508770" indent="0" algn="ctr">
              <a:buNone/>
              <a:defRPr>
                <a:solidFill>
                  <a:schemeClr val="tx1">
                    <a:tint val="75000"/>
                  </a:schemeClr>
                </a:solidFill>
              </a:defRPr>
            </a:lvl5pPr>
            <a:lvl6pPr marL="1885962" indent="0" algn="ctr">
              <a:buNone/>
              <a:defRPr>
                <a:solidFill>
                  <a:schemeClr val="tx1">
                    <a:tint val="75000"/>
                  </a:schemeClr>
                </a:solidFill>
              </a:defRPr>
            </a:lvl6pPr>
            <a:lvl7pPr marL="2263154" indent="0" algn="ctr">
              <a:buNone/>
              <a:defRPr>
                <a:solidFill>
                  <a:schemeClr val="tx1">
                    <a:tint val="75000"/>
                  </a:schemeClr>
                </a:solidFill>
              </a:defRPr>
            </a:lvl7pPr>
            <a:lvl8pPr marL="2640347" indent="0" algn="ctr">
              <a:buNone/>
              <a:defRPr>
                <a:solidFill>
                  <a:schemeClr val="tx1">
                    <a:tint val="75000"/>
                  </a:schemeClr>
                </a:solidFill>
              </a:defRPr>
            </a:lvl8pPr>
            <a:lvl9pPr marL="301754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369360" y="6653321"/>
            <a:ext cx="1320165" cy="428202"/>
          </a:xfrm>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a:xfrm>
            <a:off x="3268979" y="6653321"/>
            <a:ext cx="4037515" cy="428202"/>
          </a:xfrm>
        </p:spPr>
        <p:txBody>
          <a:bodyPr/>
          <a:lstStyle/>
          <a:p>
            <a:endParaRPr lang="en-US" noProof="0" dirty="0"/>
          </a:p>
        </p:txBody>
      </p:sp>
      <p:sp>
        <p:nvSpPr>
          <p:cNvPr id="6" name="Slide Number Placeholder 5"/>
          <p:cNvSpPr>
            <a:spLocks noGrp="1"/>
          </p:cNvSpPr>
          <p:nvPr>
            <p:ph type="sldNum" sz="quarter" idx="12"/>
          </p:nvPr>
        </p:nvSpPr>
        <p:spPr>
          <a:xfrm>
            <a:off x="8752393" y="6653321"/>
            <a:ext cx="454713" cy="428202"/>
          </a:xfrm>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0616457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8" y="5363916"/>
            <a:ext cx="8358427" cy="642303"/>
          </a:xfrm>
        </p:spPr>
        <p:txBody>
          <a:bodyPr anchor="b">
            <a:normAutofit/>
          </a:bodyPr>
          <a:lstStyle>
            <a:lvl1pPr algn="l">
              <a:defRPr sz="1980" b="0"/>
            </a:lvl1pPr>
          </a:lstStyle>
          <a:p>
            <a:r>
              <a:rPr lang="en-US" noProof="0"/>
              <a:t>Click to edit Master title style</a:t>
            </a:r>
          </a:p>
        </p:txBody>
      </p:sp>
      <p:sp>
        <p:nvSpPr>
          <p:cNvPr id="3" name="Picture Placeholder 2"/>
          <p:cNvSpPr>
            <a:spLocks noGrp="1" noChangeAspect="1"/>
          </p:cNvSpPr>
          <p:nvPr>
            <p:ph type="pic" idx="1"/>
          </p:nvPr>
        </p:nvSpPr>
        <p:spPr>
          <a:xfrm>
            <a:off x="1131573" y="1056396"/>
            <a:ext cx="7226857" cy="358697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320"/>
            </a:lvl1pPr>
            <a:lvl2pPr marL="377192" indent="0">
              <a:buNone/>
              <a:defRPr sz="1320"/>
            </a:lvl2pPr>
            <a:lvl3pPr marL="754385" indent="0">
              <a:buNone/>
              <a:defRPr sz="1320"/>
            </a:lvl3pPr>
            <a:lvl4pPr marL="1131577" indent="0">
              <a:buNone/>
              <a:defRPr sz="1320"/>
            </a:lvl4pPr>
            <a:lvl5pPr marL="1508770" indent="0">
              <a:buNone/>
              <a:defRPr sz="1320"/>
            </a:lvl5pPr>
            <a:lvl6pPr marL="1885962" indent="0">
              <a:buNone/>
              <a:defRPr sz="1320"/>
            </a:lvl6pPr>
            <a:lvl7pPr marL="2263154" indent="0">
              <a:buNone/>
              <a:defRPr sz="1320"/>
            </a:lvl7pPr>
            <a:lvl8pPr marL="2640347" indent="0">
              <a:buNone/>
              <a:defRPr sz="1320"/>
            </a:lvl8pPr>
            <a:lvl9pPr marL="3017540" indent="0">
              <a:buNone/>
              <a:defRPr sz="1320"/>
            </a:lvl9pPr>
          </a:lstStyle>
          <a:p>
            <a:r>
              <a:rPr lang="en-US" noProof="0"/>
              <a:t>Click icon to add picture</a:t>
            </a:r>
            <a:endParaRPr lang="en-US" noProof="0" dirty="0"/>
          </a:p>
        </p:txBody>
      </p:sp>
      <p:sp>
        <p:nvSpPr>
          <p:cNvPr id="4" name="Text Placeholder 3"/>
          <p:cNvSpPr>
            <a:spLocks noGrp="1"/>
          </p:cNvSpPr>
          <p:nvPr>
            <p:ph type="body" sz="half" idx="2"/>
          </p:nvPr>
        </p:nvSpPr>
        <p:spPr>
          <a:xfrm>
            <a:off x="565788" y="6006217"/>
            <a:ext cx="8358427" cy="559540"/>
          </a:xfrm>
        </p:spPr>
        <p:txBody>
          <a:bodyPr anchor="t">
            <a:normAutofit/>
          </a:bodyPr>
          <a:lstStyle>
            <a:lvl1pPr marL="0" indent="0">
              <a:buNone/>
              <a:defRPr sz="1155"/>
            </a:lvl1pPr>
            <a:lvl2pPr marL="377192" indent="0">
              <a:buNone/>
              <a:defRPr sz="990"/>
            </a:lvl2pPr>
            <a:lvl3pPr marL="754385" indent="0">
              <a:buNone/>
              <a:defRPr sz="825"/>
            </a:lvl3pPr>
            <a:lvl4pPr marL="1131577" indent="0">
              <a:buNone/>
              <a:defRPr sz="743"/>
            </a:lvl4pPr>
            <a:lvl5pPr marL="1508770" indent="0">
              <a:buNone/>
              <a:defRPr sz="743"/>
            </a:lvl5pPr>
            <a:lvl6pPr marL="1885962" indent="0">
              <a:buNone/>
              <a:defRPr sz="743"/>
            </a:lvl6pPr>
            <a:lvl7pPr marL="2263154" indent="0">
              <a:buNone/>
              <a:defRPr sz="743"/>
            </a:lvl7pPr>
            <a:lvl8pPr marL="2640347" indent="0">
              <a:buNone/>
              <a:defRPr sz="743"/>
            </a:lvl8pPr>
            <a:lvl9pPr marL="3017540" indent="0">
              <a:buNone/>
              <a:defRPr sz="743"/>
            </a:lvl9pPr>
          </a:lstStyle>
          <a:p>
            <a:pPr lvl="0"/>
            <a:r>
              <a:rPr lang="en-US" noProof="0"/>
              <a:t>Edit Master text styles</a:t>
            </a:r>
          </a:p>
        </p:txBody>
      </p:sp>
      <p:sp>
        <p:nvSpPr>
          <p:cNvPr id="5" name="Date Placeholder 4"/>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8860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8" y="690884"/>
            <a:ext cx="8358427" cy="3540759"/>
          </a:xfrm>
        </p:spPr>
        <p:txBody>
          <a:bodyPr anchor="ctr">
            <a:normAutofit/>
          </a:bodyPr>
          <a:lstStyle>
            <a:lvl1pPr algn="l">
              <a:defRPr sz="2640" b="0" cap="none"/>
            </a:lvl1pPr>
          </a:lstStyle>
          <a:p>
            <a:r>
              <a:rPr lang="en-US" noProof="0"/>
              <a:t>Click to edit Master title style</a:t>
            </a:r>
          </a:p>
        </p:txBody>
      </p:sp>
      <p:sp>
        <p:nvSpPr>
          <p:cNvPr id="3" name="Text Placeholder 2"/>
          <p:cNvSpPr>
            <a:spLocks noGrp="1"/>
          </p:cNvSpPr>
          <p:nvPr>
            <p:ph type="body" idx="1"/>
          </p:nvPr>
        </p:nvSpPr>
        <p:spPr>
          <a:xfrm>
            <a:off x="565785" y="4922520"/>
            <a:ext cx="8358428" cy="1640840"/>
          </a:xfrm>
        </p:spPr>
        <p:txBody>
          <a:bodyPr anchor="ctr">
            <a:normAutofit/>
          </a:bodyPr>
          <a:lstStyle>
            <a:lvl1pPr marL="0" indent="0" algn="l">
              <a:buNone/>
              <a:defRPr sz="1650">
                <a:solidFill>
                  <a:schemeClr val="tx1"/>
                </a:solidFill>
              </a:defRPr>
            </a:lvl1pPr>
            <a:lvl2pPr marL="377192" indent="0">
              <a:buNone/>
              <a:defRPr sz="1485">
                <a:solidFill>
                  <a:schemeClr val="tx1">
                    <a:tint val="75000"/>
                  </a:schemeClr>
                </a:solidFill>
              </a:defRPr>
            </a:lvl2pPr>
            <a:lvl3pPr marL="754385" indent="0">
              <a:buNone/>
              <a:defRPr sz="1320">
                <a:solidFill>
                  <a:schemeClr val="tx1">
                    <a:tint val="75000"/>
                  </a:schemeClr>
                </a:solidFill>
              </a:defRPr>
            </a:lvl3pPr>
            <a:lvl4pPr marL="1131577" indent="0">
              <a:buNone/>
              <a:defRPr sz="1155">
                <a:solidFill>
                  <a:schemeClr val="tx1">
                    <a:tint val="75000"/>
                  </a:schemeClr>
                </a:solidFill>
              </a:defRPr>
            </a:lvl4pPr>
            <a:lvl5pPr marL="1508770" indent="0">
              <a:buNone/>
              <a:defRPr sz="1155">
                <a:solidFill>
                  <a:schemeClr val="tx1">
                    <a:tint val="75000"/>
                  </a:schemeClr>
                </a:solidFill>
              </a:defRPr>
            </a:lvl5pPr>
            <a:lvl6pPr marL="1885962" indent="0">
              <a:buNone/>
              <a:defRPr sz="1155">
                <a:solidFill>
                  <a:schemeClr val="tx1">
                    <a:tint val="75000"/>
                  </a:schemeClr>
                </a:solidFill>
              </a:defRPr>
            </a:lvl6pPr>
            <a:lvl7pPr marL="2263154" indent="0">
              <a:buNone/>
              <a:defRPr sz="1155">
                <a:solidFill>
                  <a:schemeClr val="tx1">
                    <a:tint val="75000"/>
                  </a:schemeClr>
                </a:solidFill>
              </a:defRPr>
            </a:lvl7pPr>
            <a:lvl8pPr marL="2640347" indent="0">
              <a:buNone/>
              <a:defRPr sz="1155">
                <a:solidFill>
                  <a:schemeClr val="tx1">
                    <a:tint val="75000"/>
                  </a:schemeClr>
                </a:solidFill>
              </a:defRPr>
            </a:lvl8pPr>
            <a:lvl9pPr marL="3017540" indent="0">
              <a:buNone/>
              <a:defRPr sz="1155">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899230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15" name="TextBox 14"/>
          <p:cNvSpPr txBox="1"/>
          <p:nvPr/>
        </p:nvSpPr>
        <p:spPr>
          <a:xfrm>
            <a:off x="8446240" y="3108960"/>
            <a:ext cx="502920" cy="662746"/>
          </a:xfrm>
          <a:prstGeom prst="rect">
            <a:avLst/>
          </a:prstGeom>
        </p:spPr>
        <p:txBody>
          <a:bodyPr vert="horz" lIns="75438" tIns="37719" rIns="75438" bIns="3771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00" noProof="0" dirty="0">
                <a:solidFill>
                  <a:schemeClr val="tx1"/>
                </a:solidFill>
                <a:effectLst/>
              </a:rPr>
              <a:t>”</a:t>
            </a:r>
          </a:p>
        </p:txBody>
      </p:sp>
      <p:sp>
        <p:nvSpPr>
          <p:cNvPr id="11" name="TextBox 10"/>
          <p:cNvSpPr txBox="1"/>
          <p:nvPr/>
        </p:nvSpPr>
        <p:spPr>
          <a:xfrm>
            <a:off x="402827" y="933115"/>
            <a:ext cx="502920" cy="662746"/>
          </a:xfrm>
          <a:prstGeom prst="rect">
            <a:avLst/>
          </a:prstGeom>
        </p:spPr>
        <p:txBody>
          <a:bodyPr vert="horz" lIns="75438" tIns="37719" rIns="75438" bIns="3771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00" noProof="0" dirty="0">
                <a:solidFill>
                  <a:schemeClr val="tx1"/>
                </a:solidFill>
                <a:effectLst/>
              </a:rPr>
              <a:t>“</a:t>
            </a:r>
          </a:p>
        </p:txBody>
      </p:sp>
      <p:sp>
        <p:nvSpPr>
          <p:cNvPr id="2" name="Title 1"/>
          <p:cNvSpPr>
            <a:spLocks noGrp="1"/>
          </p:cNvSpPr>
          <p:nvPr>
            <p:ph type="title"/>
          </p:nvPr>
        </p:nvSpPr>
        <p:spPr>
          <a:xfrm>
            <a:off x="818623" y="690884"/>
            <a:ext cx="7879079" cy="3108959"/>
          </a:xfrm>
        </p:spPr>
        <p:txBody>
          <a:bodyPr anchor="ctr">
            <a:normAutofit/>
          </a:bodyPr>
          <a:lstStyle>
            <a:lvl1pPr algn="l">
              <a:defRPr sz="2640" b="0"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905748" y="3799840"/>
            <a:ext cx="7704827" cy="431800"/>
          </a:xfrm>
        </p:spPr>
        <p:txBody>
          <a:bodyPr anchor="ctr"/>
          <a:lstStyle>
            <a:lvl1pPr marL="0" indent="0">
              <a:buFontTx/>
              <a:buNone/>
              <a:defRPr/>
            </a:lvl1pPr>
            <a:lvl2pPr marL="377192" indent="0">
              <a:buFontTx/>
              <a:buNone/>
              <a:defRPr/>
            </a:lvl2pPr>
            <a:lvl3pPr marL="754385" indent="0">
              <a:buFontTx/>
              <a:buNone/>
              <a:defRPr/>
            </a:lvl3pPr>
            <a:lvl4pPr marL="1131577" indent="0">
              <a:buFontTx/>
              <a:buNone/>
              <a:defRPr/>
            </a:lvl4pPr>
            <a:lvl5pPr marL="1508770" indent="0">
              <a:buFontTx/>
              <a:buNone/>
              <a:defRPr/>
            </a:lvl5pPr>
          </a:lstStyle>
          <a:p>
            <a:pPr lvl="0"/>
            <a:r>
              <a:rPr lang="en-US" noProof="0"/>
              <a:t>Edit Master text styles</a:t>
            </a:r>
          </a:p>
        </p:txBody>
      </p:sp>
      <p:sp>
        <p:nvSpPr>
          <p:cNvPr id="3" name="Text Placeholder 2"/>
          <p:cNvSpPr>
            <a:spLocks noGrp="1"/>
          </p:cNvSpPr>
          <p:nvPr>
            <p:ph type="body" idx="1"/>
          </p:nvPr>
        </p:nvSpPr>
        <p:spPr>
          <a:xfrm>
            <a:off x="567161" y="4922520"/>
            <a:ext cx="8375703" cy="1640840"/>
          </a:xfrm>
        </p:spPr>
        <p:txBody>
          <a:bodyPr anchor="ctr">
            <a:normAutofit/>
          </a:bodyPr>
          <a:lstStyle>
            <a:lvl1pPr marL="0" indent="0" algn="l">
              <a:buNone/>
              <a:defRPr sz="1650">
                <a:solidFill>
                  <a:schemeClr val="tx1"/>
                </a:solidFill>
              </a:defRPr>
            </a:lvl1pPr>
            <a:lvl2pPr marL="377192" indent="0">
              <a:buNone/>
              <a:defRPr sz="1485">
                <a:solidFill>
                  <a:schemeClr val="tx1">
                    <a:tint val="75000"/>
                  </a:schemeClr>
                </a:solidFill>
              </a:defRPr>
            </a:lvl2pPr>
            <a:lvl3pPr marL="754385" indent="0">
              <a:buNone/>
              <a:defRPr sz="1320">
                <a:solidFill>
                  <a:schemeClr val="tx1">
                    <a:tint val="75000"/>
                  </a:schemeClr>
                </a:solidFill>
              </a:defRPr>
            </a:lvl3pPr>
            <a:lvl4pPr marL="1131577" indent="0">
              <a:buNone/>
              <a:defRPr sz="1155">
                <a:solidFill>
                  <a:schemeClr val="tx1">
                    <a:tint val="75000"/>
                  </a:schemeClr>
                </a:solidFill>
              </a:defRPr>
            </a:lvl4pPr>
            <a:lvl5pPr marL="1508770" indent="0">
              <a:buNone/>
              <a:defRPr sz="1155">
                <a:solidFill>
                  <a:schemeClr val="tx1">
                    <a:tint val="75000"/>
                  </a:schemeClr>
                </a:solidFill>
              </a:defRPr>
            </a:lvl5pPr>
            <a:lvl6pPr marL="1885962" indent="0">
              <a:buNone/>
              <a:defRPr sz="1155">
                <a:solidFill>
                  <a:schemeClr val="tx1">
                    <a:tint val="75000"/>
                  </a:schemeClr>
                </a:solidFill>
              </a:defRPr>
            </a:lvl6pPr>
            <a:lvl7pPr marL="2263154" indent="0">
              <a:buNone/>
              <a:defRPr sz="1155">
                <a:solidFill>
                  <a:schemeClr val="tx1">
                    <a:tint val="75000"/>
                  </a:schemeClr>
                </a:solidFill>
              </a:defRPr>
            </a:lvl7pPr>
            <a:lvl8pPr marL="2640347" indent="0">
              <a:buNone/>
              <a:defRPr sz="1155">
                <a:solidFill>
                  <a:schemeClr val="tx1">
                    <a:tint val="75000"/>
                  </a:schemeClr>
                </a:solidFill>
              </a:defRPr>
            </a:lvl8pPr>
            <a:lvl9pPr marL="3017540" indent="0">
              <a:buNone/>
              <a:defRPr sz="1155">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672376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9" y="3749725"/>
            <a:ext cx="8358426" cy="1664640"/>
          </a:xfrm>
        </p:spPr>
        <p:txBody>
          <a:bodyPr anchor="b">
            <a:normAutofit/>
          </a:bodyPr>
          <a:lstStyle>
            <a:lvl1pPr algn="l">
              <a:defRPr sz="2640" b="0" cap="none"/>
            </a:lvl1pPr>
          </a:lstStyle>
          <a:p>
            <a:r>
              <a:rPr lang="en-US" noProof="0"/>
              <a:t>Click to edit Master title style</a:t>
            </a:r>
          </a:p>
        </p:txBody>
      </p:sp>
      <p:sp>
        <p:nvSpPr>
          <p:cNvPr id="3" name="Text Placeholder 2"/>
          <p:cNvSpPr>
            <a:spLocks noGrp="1"/>
          </p:cNvSpPr>
          <p:nvPr>
            <p:ph type="body" idx="1"/>
          </p:nvPr>
        </p:nvSpPr>
        <p:spPr>
          <a:xfrm>
            <a:off x="565786" y="5414365"/>
            <a:ext cx="8358426" cy="975120"/>
          </a:xfrm>
        </p:spPr>
        <p:txBody>
          <a:bodyPr anchor="t">
            <a:normAutofit/>
          </a:bodyPr>
          <a:lstStyle>
            <a:lvl1pPr marL="0" indent="0" algn="l">
              <a:buNone/>
              <a:defRPr sz="1650">
                <a:solidFill>
                  <a:schemeClr val="tx1"/>
                </a:solidFill>
              </a:defRPr>
            </a:lvl1pPr>
            <a:lvl2pPr marL="377192" indent="0">
              <a:buNone/>
              <a:defRPr sz="1485">
                <a:solidFill>
                  <a:schemeClr val="tx1">
                    <a:tint val="75000"/>
                  </a:schemeClr>
                </a:solidFill>
              </a:defRPr>
            </a:lvl2pPr>
            <a:lvl3pPr marL="754385" indent="0">
              <a:buNone/>
              <a:defRPr sz="1320">
                <a:solidFill>
                  <a:schemeClr val="tx1">
                    <a:tint val="75000"/>
                  </a:schemeClr>
                </a:solidFill>
              </a:defRPr>
            </a:lvl3pPr>
            <a:lvl4pPr marL="1131577" indent="0">
              <a:buNone/>
              <a:defRPr sz="1155">
                <a:solidFill>
                  <a:schemeClr val="tx1">
                    <a:tint val="75000"/>
                  </a:schemeClr>
                </a:solidFill>
              </a:defRPr>
            </a:lvl4pPr>
            <a:lvl5pPr marL="1508770" indent="0">
              <a:buNone/>
              <a:defRPr sz="1155">
                <a:solidFill>
                  <a:schemeClr val="tx1">
                    <a:tint val="75000"/>
                  </a:schemeClr>
                </a:solidFill>
              </a:defRPr>
            </a:lvl5pPr>
            <a:lvl6pPr marL="1885962" indent="0">
              <a:buNone/>
              <a:defRPr sz="1155">
                <a:solidFill>
                  <a:schemeClr val="tx1">
                    <a:tint val="75000"/>
                  </a:schemeClr>
                </a:solidFill>
              </a:defRPr>
            </a:lvl6pPr>
            <a:lvl7pPr marL="2263154" indent="0">
              <a:buNone/>
              <a:defRPr sz="1155">
                <a:solidFill>
                  <a:schemeClr val="tx1">
                    <a:tint val="75000"/>
                  </a:schemeClr>
                </a:solidFill>
              </a:defRPr>
            </a:lvl7pPr>
            <a:lvl8pPr marL="2640347" indent="0">
              <a:buNone/>
              <a:defRPr sz="1155">
                <a:solidFill>
                  <a:schemeClr val="tx1">
                    <a:tint val="75000"/>
                  </a:schemeClr>
                </a:solidFill>
              </a:defRPr>
            </a:lvl8pPr>
            <a:lvl9pPr marL="3017540" indent="0">
              <a:buNone/>
              <a:defRPr sz="1155">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4209593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13" name="TextBox 12"/>
          <p:cNvSpPr txBox="1"/>
          <p:nvPr/>
        </p:nvSpPr>
        <p:spPr>
          <a:xfrm>
            <a:off x="8446240" y="3108960"/>
            <a:ext cx="502920" cy="662746"/>
          </a:xfrm>
          <a:prstGeom prst="rect">
            <a:avLst/>
          </a:prstGeom>
        </p:spPr>
        <p:txBody>
          <a:bodyPr vert="horz" lIns="75438" tIns="37719" rIns="75438" bIns="3771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00" noProof="0" dirty="0">
                <a:solidFill>
                  <a:schemeClr val="tx1"/>
                </a:solidFill>
                <a:effectLst/>
              </a:rPr>
              <a:t>”</a:t>
            </a:r>
          </a:p>
        </p:txBody>
      </p:sp>
      <p:sp>
        <p:nvSpPr>
          <p:cNvPr id="14" name="TextBox 13"/>
          <p:cNvSpPr txBox="1"/>
          <p:nvPr/>
        </p:nvSpPr>
        <p:spPr>
          <a:xfrm>
            <a:off x="402827" y="933115"/>
            <a:ext cx="502920" cy="662746"/>
          </a:xfrm>
          <a:prstGeom prst="rect">
            <a:avLst/>
          </a:prstGeom>
        </p:spPr>
        <p:txBody>
          <a:bodyPr vert="horz" lIns="75438" tIns="37719" rIns="75438" bIns="3771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00" noProof="0" dirty="0">
                <a:solidFill>
                  <a:schemeClr val="tx1"/>
                </a:solidFill>
                <a:effectLst/>
              </a:rPr>
              <a:t>“</a:t>
            </a:r>
          </a:p>
        </p:txBody>
      </p:sp>
      <p:sp>
        <p:nvSpPr>
          <p:cNvPr id="16" name="Title 1"/>
          <p:cNvSpPr>
            <a:spLocks noGrp="1"/>
          </p:cNvSpPr>
          <p:nvPr>
            <p:ph type="title"/>
          </p:nvPr>
        </p:nvSpPr>
        <p:spPr>
          <a:xfrm>
            <a:off x="818623" y="690884"/>
            <a:ext cx="7879079" cy="3108959"/>
          </a:xfrm>
        </p:spPr>
        <p:txBody>
          <a:bodyPr anchor="ctr">
            <a:normAutofit/>
          </a:bodyPr>
          <a:lstStyle>
            <a:lvl1pPr algn="l">
              <a:defRPr sz="2640" b="0"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565787" y="4404360"/>
            <a:ext cx="8361735" cy="1007533"/>
          </a:xfrm>
        </p:spPr>
        <p:txBody>
          <a:bodyPr vert="horz" lIns="91440" tIns="45720" rIns="91440" bIns="45720" rtlCol="0" anchor="b">
            <a:normAutofit/>
          </a:bodyPr>
          <a:lstStyle>
            <a:lvl1pPr>
              <a:buNone/>
              <a:defRPr lang="en-US" sz="1980" b="0" cap="none" dirty="0">
                <a:ln w="3175" cmpd="sng">
                  <a:noFill/>
                </a:ln>
                <a:solidFill>
                  <a:schemeClr val="tx1"/>
                </a:solidFill>
                <a:effectLst/>
              </a:defRPr>
            </a:lvl1pPr>
          </a:lstStyle>
          <a:p>
            <a:pPr marL="0" lvl="0">
              <a:spcBef>
                <a:spcPct val="0"/>
              </a:spcBef>
              <a:buNone/>
            </a:pPr>
            <a:r>
              <a:rPr lang="en-US" noProof="0"/>
              <a:t>Edit Master text styles</a:t>
            </a:r>
          </a:p>
        </p:txBody>
      </p:sp>
      <p:sp>
        <p:nvSpPr>
          <p:cNvPr id="3" name="Text Placeholder 2"/>
          <p:cNvSpPr>
            <a:spLocks noGrp="1"/>
          </p:cNvSpPr>
          <p:nvPr>
            <p:ph type="body" idx="1"/>
          </p:nvPr>
        </p:nvSpPr>
        <p:spPr>
          <a:xfrm>
            <a:off x="565786" y="5411893"/>
            <a:ext cx="8361735" cy="1151467"/>
          </a:xfrm>
        </p:spPr>
        <p:txBody>
          <a:bodyPr anchor="t">
            <a:normAutofit/>
          </a:bodyPr>
          <a:lstStyle>
            <a:lvl1pPr marL="0" indent="0" algn="l">
              <a:buNone/>
              <a:defRPr sz="1485">
                <a:solidFill>
                  <a:schemeClr val="tx1"/>
                </a:solidFill>
              </a:defRPr>
            </a:lvl1pPr>
            <a:lvl2pPr marL="377192" indent="0">
              <a:buNone/>
              <a:defRPr sz="1485">
                <a:solidFill>
                  <a:schemeClr val="tx1">
                    <a:tint val="75000"/>
                  </a:schemeClr>
                </a:solidFill>
              </a:defRPr>
            </a:lvl2pPr>
            <a:lvl3pPr marL="754385" indent="0">
              <a:buNone/>
              <a:defRPr sz="1320">
                <a:solidFill>
                  <a:schemeClr val="tx1">
                    <a:tint val="75000"/>
                  </a:schemeClr>
                </a:solidFill>
              </a:defRPr>
            </a:lvl3pPr>
            <a:lvl4pPr marL="1131577" indent="0">
              <a:buNone/>
              <a:defRPr sz="1155">
                <a:solidFill>
                  <a:schemeClr val="tx1">
                    <a:tint val="75000"/>
                  </a:schemeClr>
                </a:solidFill>
              </a:defRPr>
            </a:lvl4pPr>
            <a:lvl5pPr marL="1508770" indent="0">
              <a:buNone/>
              <a:defRPr sz="1155">
                <a:solidFill>
                  <a:schemeClr val="tx1">
                    <a:tint val="75000"/>
                  </a:schemeClr>
                </a:solidFill>
              </a:defRPr>
            </a:lvl5pPr>
            <a:lvl6pPr marL="1885962" indent="0">
              <a:buNone/>
              <a:defRPr sz="1155">
                <a:solidFill>
                  <a:schemeClr val="tx1">
                    <a:tint val="75000"/>
                  </a:schemeClr>
                </a:solidFill>
              </a:defRPr>
            </a:lvl6pPr>
            <a:lvl7pPr marL="2263154" indent="0">
              <a:buNone/>
              <a:defRPr sz="1155">
                <a:solidFill>
                  <a:schemeClr val="tx1">
                    <a:tint val="75000"/>
                  </a:schemeClr>
                </a:solidFill>
              </a:defRPr>
            </a:lvl7pPr>
            <a:lvl8pPr marL="2640347" indent="0">
              <a:buNone/>
              <a:defRPr sz="1155">
                <a:solidFill>
                  <a:schemeClr val="tx1">
                    <a:tint val="75000"/>
                  </a:schemeClr>
                </a:solidFill>
              </a:defRPr>
            </a:lvl8pPr>
            <a:lvl9pPr marL="3017540" indent="0">
              <a:buNone/>
              <a:defRPr sz="1155">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673343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8" y="690884"/>
            <a:ext cx="8358427" cy="3108959"/>
          </a:xfrm>
        </p:spPr>
        <p:txBody>
          <a:bodyPr vert="horz" lIns="91440" tIns="45720" rIns="91440" bIns="45720" rtlCol="0" anchor="ctr">
            <a:normAutofit/>
          </a:bodyPr>
          <a:lstStyle>
            <a:lvl1pPr>
              <a:defRPr lang="en-US" b="0" dirty="0"/>
            </a:lvl1pPr>
          </a:lstStyle>
          <a:p>
            <a:pPr marL="0" lvl="0"/>
            <a:r>
              <a:rPr lang="en-US" noProof="0"/>
              <a:t>Click to edit Master title style</a:t>
            </a:r>
          </a:p>
        </p:txBody>
      </p:sp>
      <p:sp>
        <p:nvSpPr>
          <p:cNvPr id="10" name="Text Placeholder 9"/>
          <p:cNvSpPr>
            <a:spLocks noGrp="1"/>
          </p:cNvSpPr>
          <p:nvPr>
            <p:ph type="body" sz="quarter" idx="13"/>
          </p:nvPr>
        </p:nvSpPr>
        <p:spPr>
          <a:xfrm>
            <a:off x="565786" y="3972560"/>
            <a:ext cx="8358428" cy="949960"/>
          </a:xfrm>
        </p:spPr>
        <p:txBody>
          <a:bodyPr vert="horz" lIns="91440" tIns="45720" rIns="91440" bIns="45720" rtlCol="0" anchor="b">
            <a:normAutofit/>
          </a:bodyPr>
          <a:lstStyle>
            <a:lvl1pPr>
              <a:buNone/>
              <a:defRPr lang="en-US" sz="2310" b="0" cap="none" dirty="0">
                <a:ln w="3175" cmpd="sng">
                  <a:noFill/>
                </a:ln>
                <a:solidFill>
                  <a:schemeClr val="tx1"/>
                </a:solidFill>
                <a:effectLst/>
              </a:defRPr>
            </a:lvl1pPr>
          </a:lstStyle>
          <a:p>
            <a:pPr marL="0" lvl="0">
              <a:spcBef>
                <a:spcPct val="0"/>
              </a:spcBef>
              <a:buNone/>
            </a:pPr>
            <a:r>
              <a:rPr lang="en-US" noProof="0"/>
              <a:t>Edit Master text styles</a:t>
            </a:r>
          </a:p>
        </p:txBody>
      </p:sp>
      <p:sp>
        <p:nvSpPr>
          <p:cNvPr id="3" name="Text Placeholder 2"/>
          <p:cNvSpPr>
            <a:spLocks noGrp="1"/>
          </p:cNvSpPr>
          <p:nvPr>
            <p:ph type="body" idx="1"/>
          </p:nvPr>
        </p:nvSpPr>
        <p:spPr>
          <a:xfrm>
            <a:off x="565785" y="4922520"/>
            <a:ext cx="8358428" cy="1640840"/>
          </a:xfrm>
        </p:spPr>
        <p:txBody>
          <a:bodyPr anchor="t">
            <a:normAutofit/>
          </a:bodyPr>
          <a:lstStyle>
            <a:lvl1pPr marL="0" indent="0" algn="l">
              <a:buNone/>
              <a:defRPr sz="1485">
                <a:solidFill>
                  <a:schemeClr val="tx1"/>
                </a:solidFill>
              </a:defRPr>
            </a:lvl1pPr>
            <a:lvl2pPr marL="377192" indent="0">
              <a:buNone/>
              <a:defRPr sz="1485">
                <a:solidFill>
                  <a:schemeClr val="tx1">
                    <a:tint val="75000"/>
                  </a:schemeClr>
                </a:solidFill>
              </a:defRPr>
            </a:lvl2pPr>
            <a:lvl3pPr marL="754385" indent="0">
              <a:buNone/>
              <a:defRPr sz="1320">
                <a:solidFill>
                  <a:schemeClr val="tx1">
                    <a:tint val="75000"/>
                  </a:schemeClr>
                </a:solidFill>
              </a:defRPr>
            </a:lvl3pPr>
            <a:lvl4pPr marL="1131577" indent="0">
              <a:buNone/>
              <a:defRPr sz="1155">
                <a:solidFill>
                  <a:schemeClr val="tx1">
                    <a:tint val="75000"/>
                  </a:schemeClr>
                </a:solidFill>
              </a:defRPr>
            </a:lvl4pPr>
            <a:lvl5pPr marL="1508770" indent="0">
              <a:buNone/>
              <a:defRPr sz="1155">
                <a:solidFill>
                  <a:schemeClr val="tx1">
                    <a:tint val="75000"/>
                  </a:schemeClr>
                </a:solidFill>
              </a:defRPr>
            </a:lvl5pPr>
            <a:lvl6pPr marL="1885962" indent="0">
              <a:buNone/>
              <a:defRPr sz="1155">
                <a:solidFill>
                  <a:schemeClr val="tx1">
                    <a:tint val="75000"/>
                  </a:schemeClr>
                </a:solidFill>
              </a:defRPr>
            </a:lvl6pPr>
            <a:lvl7pPr marL="2263154" indent="0">
              <a:buNone/>
              <a:defRPr sz="1155">
                <a:solidFill>
                  <a:schemeClr val="tx1">
                    <a:tint val="75000"/>
                  </a:schemeClr>
                </a:solidFill>
              </a:defRPr>
            </a:lvl7pPr>
            <a:lvl8pPr marL="2640347" indent="0">
              <a:buNone/>
              <a:defRPr sz="1155">
                <a:solidFill>
                  <a:schemeClr val="tx1">
                    <a:tint val="75000"/>
                  </a:schemeClr>
                </a:solidFill>
              </a:defRPr>
            </a:lvl8pPr>
            <a:lvl9pPr marL="3017540" indent="0">
              <a:buNone/>
              <a:defRPr sz="1155">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2129956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3" name="Vertical Text Placeholder 2"/>
          <p:cNvSpPr>
            <a:spLocks noGrp="1"/>
          </p:cNvSpPr>
          <p:nvPr>
            <p:ph type="body" orient="vert" idx="1"/>
          </p:nvPr>
        </p:nvSpPr>
        <p:spPr/>
        <p:txBody>
          <a:bodyPr vert="eaVert"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
        <p:nvSpPr>
          <p:cNvPr id="8" name="Title 1"/>
          <p:cNvSpPr>
            <a:spLocks noGrp="1"/>
          </p:cNvSpPr>
          <p:nvPr>
            <p:ph type="title"/>
          </p:nvPr>
        </p:nvSpPr>
        <p:spPr>
          <a:xfrm>
            <a:off x="565786" y="690883"/>
            <a:ext cx="8358426" cy="1650436"/>
          </a:xfrm>
        </p:spPr>
        <p:txBody>
          <a:bodyPr/>
          <a:lstStyle/>
          <a:p>
            <a:r>
              <a:rPr lang="en-US" noProof="0"/>
              <a:t>Click to edit Master title style</a:t>
            </a:r>
          </a:p>
        </p:txBody>
      </p:sp>
    </p:spTree>
    <p:extLst>
      <p:ext uri="{BB962C8B-B14F-4D97-AF65-F5344CB8AC3E}">
        <p14:creationId xmlns:p14="http://schemas.microsoft.com/office/powerpoint/2010/main" val="293654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Vertical Title 1"/>
          <p:cNvSpPr>
            <a:spLocks noGrp="1"/>
          </p:cNvSpPr>
          <p:nvPr>
            <p:ph type="title" orient="vert"/>
          </p:nvPr>
        </p:nvSpPr>
        <p:spPr>
          <a:xfrm>
            <a:off x="7143409" y="690882"/>
            <a:ext cx="1780805" cy="5872481"/>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565785" y="690880"/>
            <a:ext cx="6461496" cy="5872480"/>
          </a:xfrm>
        </p:spPr>
        <p:txBody>
          <a:bodyPr vert="eaVert"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9086230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205207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8" y="3749725"/>
            <a:ext cx="8358427" cy="1664640"/>
          </a:xfrm>
        </p:spPr>
        <p:txBody>
          <a:bodyPr anchor="b"/>
          <a:lstStyle>
            <a:lvl1pPr algn="l">
              <a:defRPr sz="3300" b="0" cap="all"/>
            </a:lvl1pPr>
          </a:lstStyle>
          <a:p>
            <a:r>
              <a:rPr lang="en-US" noProof="0"/>
              <a:t>Click to edit Master title style</a:t>
            </a:r>
          </a:p>
        </p:txBody>
      </p:sp>
      <p:sp>
        <p:nvSpPr>
          <p:cNvPr id="3" name="Text Placeholder 2"/>
          <p:cNvSpPr>
            <a:spLocks noGrp="1"/>
          </p:cNvSpPr>
          <p:nvPr>
            <p:ph type="body" idx="1"/>
          </p:nvPr>
        </p:nvSpPr>
        <p:spPr>
          <a:xfrm>
            <a:off x="565784" y="5414365"/>
            <a:ext cx="8358428" cy="975120"/>
          </a:xfrm>
        </p:spPr>
        <p:txBody>
          <a:bodyPr anchor="t">
            <a:normAutofit/>
          </a:bodyPr>
          <a:lstStyle>
            <a:lvl1pPr marL="0" indent="0" algn="l">
              <a:buNone/>
              <a:defRPr sz="1650" cap="all">
                <a:solidFill>
                  <a:schemeClr val="tx1"/>
                </a:solidFill>
              </a:defRPr>
            </a:lvl1pPr>
            <a:lvl2pPr marL="377192" indent="0">
              <a:buNone/>
              <a:defRPr sz="1485">
                <a:solidFill>
                  <a:schemeClr val="tx1">
                    <a:tint val="75000"/>
                  </a:schemeClr>
                </a:solidFill>
              </a:defRPr>
            </a:lvl2pPr>
            <a:lvl3pPr marL="754385" indent="0">
              <a:buNone/>
              <a:defRPr sz="1320">
                <a:solidFill>
                  <a:schemeClr val="tx1">
                    <a:tint val="75000"/>
                  </a:schemeClr>
                </a:solidFill>
              </a:defRPr>
            </a:lvl3pPr>
            <a:lvl4pPr marL="1131577" indent="0">
              <a:buNone/>
              <a:defRPr sz="1155">
                <a:solidFill>
                  <a:schemeClr val="tx1">
                    <a:tint val="75000"/>
                  </a:schemeClr>
                </a:solidFill>
              </a:defRPr>
            </a:lvl4pPr>
            <a:lvl5pPr marL="1508770" indent="0">
              <a:buNone/>
              <a:defRPr sz="1155">
                <a:solidFill>
                  <a:schemeClr val="tx1">
                    <a:tint val="75000"/>
                  </a:schemeClr>
                </a:solidFill>
              </a:defRPr>
            </a:lvl5pPr>
            <a:lvl6pPr marL="1885962" indent="0">
              <a:buNone/>
              <a:defRPr sz="1155">
                <a:solidFill>
                  <a:schemeClr val="tx1">
                    <a:tint val="75000"/>
                  </a:schemeClr>
                </a:solidFill>
              </a:defRPr>
            </a:lvl6pPr>
            <a:lvl7pPr marL="2263154" indent="0">
              <a:buNone/>
              <a:defRPr sz="1155">
                <a:solidFill>
                  <a:schemeClr val="tx1">
                    <a:tint val="75000"/>
                  </a:schemeClr>
                </a:solidFill>
              </a:defRPr>
            </a:lvl7pPr>
            <a:lvl8pPr marL="2640347" indent="0">
              <a:buNone/>
              <a:defRPr sz="1155">
                <a:solidFill>
                  <a:schemeClr val="tx1">
                    <a:tint val="75000"/>
                  </a:schemeClr>
                </a:solidFill>
              </a:defRPr>
            </a:lvl8pPr>
            <a:lvl9pPr marL="3017540" indent="0">
              <a:buNone/>
              <a:defRPr sz="1155">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7647884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65788" y="2427676"/>
            <a:ext cx="4121151" cy="4135685"/>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803063" y="2427679"/>
            <a:ext cx="4121149" cy="4135684"/>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90057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803278" y="2514037"/>
            <a:ext cx="3884970" cy="653097"/>
          </a:xfrm>
        </p:spPr>
        <p:txBody>
          <a:bodyPr anchor="b">
            <a:noAutofit/>
          </a:bodyPr>
          <a:lstStyle>
            <a:lvl1pPr marL="0" indent="0">
              <a:buNone/>
              <a:defRPr sz="2310" b="0"/>
            </a:lvl1pPr>
            <a:lvl2pPr marL="377192" indent="0">
              <a:buNone/>
              <a:defRPr sz="1650" b="1"/>
            </a:lvl2pPr>
            <a:lvl3pPr marL="754385" indent="0">
              <a:buNone/>
              <a:defRPr sz="1485" b="1"/>
            </a:lvl3pPr>
            <a:lvl4pPr marL="1131577" indent="0">
              <a:buNone/>
              <a:defRPr sz="1320" b="1"/>
            </a:lvl4pPr>
            <a:lvl5pPr marL="1508770" indent="0">
              <a:buNone/>
              <a:defRPr sz="1320" b="1"/>
            </a:lvl5pPr>
            <a:lvl6pPr marL="1885962" indent="0">
              <a:buNone/>
              <a:defRPr sz="1320" b="1"/>
            </a:lvl6pPr>
            <a:lvl7pPr marL="2263154" indent="0">
              <a:buNone/>
              <a:defRPr sz="1320" b="1"/>
            </a:lvl7pPr>
            <a:lvl8pPr marL="2640347" indent="0">
              <a:buNone/>
              <a:defRPr sz="1320" b="1"/>
            </a:lvl8pPr>
            <a:lvl9pPr marL="3017540" indent="0">
              <a:buNone/>
              <a:defRPr sz="1320" b="1"/>
            </a:lvl9pPr>
          </a:lstStyle>
          <a:p>
            <a:pPr lvl="0"/>
            <a:r>
              <a:rPr lang="en-US" noProof="0"/>
              <a:t>Edit Master text styles</a:t>
            </a:r>
          </a:p>
        </p:txBody>
      </p:sp>
      <p:sp>
        <p:nvSpPr>
          <p:cNvPr id="4" name="Content Placeholder 3"/>
          <p:cNvSpPr>
            <a:spLocks noGrp="1"/>
          </p:cNvSpPr>
          <p:nvPr>
            <p:ph sz="half" idx="2"/>
          </p:nvPr>
        </p:nvSpPr>
        <p:spPr>
          <a:xfrm>
            <a:off x="565786" y="3252895"/>
            <a:ext cx="4122461" cy="3310464"/>
          </a:xfrm>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029205" y="2523633"/>
            <a:ext cx="3896321" cy="653097"/>
          </a:xfrm>
        </p:spPr>
        <p:txBody>
          <a:bodyPr anchor="b">
            <a:noAutofit/>
          </a:bodyPr>
          <a:lstStyle>
            <a:lvl1pPr marL="0" indent="0">
              <a:buNone/>
              <a:defRPr sz="2310" b="0"/>
            </a:lvl1pPr>
            <a:lvl2pPr marL="377192" indent="0">
              <a:buNone/>
              <a:defRPr sz="1650" b="1"/>
            </a:lvl2pPr>
            <a:lvl3pPr marL="754385" indent="0">
              <a:buNone/>
              <a:defRPr sz="1485" b="1"/>
            </a:lvl3pPr>
            <a:lvl4pPr marL="1131577" indent="0">
              <a:buNone/>
              <a:defRPr sz="1320" b="1"/>
            </a:lvl4pPr>
            <a:lvl5pPr marL="1508770" indent="0">
              <a:buNone/>
              <a:defRPr sz="1320" b="1"/>
            </a:lvl5pPr>
            <a:lvl6pPr marL="1885962" indent="0">
              <a:buNone/>
              <a:defRPr sz="1320" b="1"/>
            </a:lvl6pPr>
            <a:lvl7pPr marL="2263154" indent="0">
              <a:buNone/>
              <a:defRPr sz="1320" b="1"/>
            </a:lvl7pPr>
            <a:lvl8pPr marL="2640347" indent="0">
              <a:buNone/>
              <a:defRPr sz="1320" b="1"/>
            </a:lvl8pPr>
            <a:lvl9pPr marL="3017540" indent="0">
              <a:buNone/>
              <a:defRPr sz="1320" b="1"/>
            </a:lvl9pPr>
          </a:lstStyle>
          <a:p>
            <a:pPr lvl="0"/>
            <a:r>
              <a:rPr lang="en-US" noProof="0"/>
              <a:t>Edit Master text styles</a:t>
            </a:r>
          </a:p>
        </p:txBody>
      </p:sp>
      <p:sp>
        <p:nvSpPr>
          <p:cNvPr id="6" name="Content Placeholder 5"/>
          <p:cNvSpPr>
            <a:spLocks noGrp="1"/>
          </p:cNvSpPr>
          <p:nvPr>
            <p:ph sz="quarter" idx="4"/>
          </p:nvPr>
        </p:nvSpPr>
        <p:spPr>
          <a:xfrm>
            <a:off x="4804375" y="3252895"/>
            <a:ext cx="4121151" cy="3310464"/>
          </a:xfrm>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418687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11930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Date Placeholder 1"/>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35555456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5" y="2350911"/>
            <a:ext cx="3036730" cy="1554480"/>
          </a:xfrm>
        </p:spPr>
        <p:txBody>
          <a:bodyPr anchor="b">
            <a:normAutofit/>
          </a:bodyPr>
          <a:lstStyle>
            <a:lvl1pPr algn="l">
              <a:defRPr sz="1980" b="0"/>
            </a:lvl1pPr>
          </a:lstStyle>
          <a:p>
            <a:r>
              <a:rPr lang="en-US" noProof="0"/>
              <a:t>Click to edit Master title style</a:t>
            </a:r>
          </a:p>
        </p:txBody>
      </p:sp>
      <p:sp>
        <p:nvSpPr>
          <p:cNvPr id="3" name="Content Placeholder 2"/>
          <p:cNvSpPr>
            <a:spLocks noGrp="1"/>
          </p:cNvSpPr>
          <p:nvPr>
            <p:ph idx="1"/>
          </p:nvPr>
        </p:nvSpPr>
        <p:spPr>
          <a:xfrm>
            <a:off x="3834766" y="690881"/>
            <a:ext cx="5089446" cy="5872480"/>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65785" y="3905391"/>
            <a:ext cx="3036730" cy="2072640"/>
          </a:xfrm>
        </p:spPr>
        <p:txBody>
          <a:bodyPr anchor="t">
            <a:normAutofit/>
          </a:bodyPr>
          <a:lstStyle>
            <a:lvl1pPr marL="0" indent="0">
              <a:buNone/>
              <a:defRPr sz="1320"/>
            </a:lvl1pPr>
            <a:lvl2pPr marL="377192" indent="0">
              <a:buNone/>
              <a:defRPr sz="990"/>
            </a:lvl2pPr>
            <a:lvl3pPr marL="754385" indent="0">
              <a:buNone/>
              <a:defRPr sz="825"/>
            </a:lvl3pPr>
            <a:lvl4pPr marL="1131577" indent="0">
              <a:buNone/>
              <a:defRPr sz="743"/>
            </a:lvl4pPr>
            <a:lvl5pPr marL="1508770" indent="0">
              <a:buNone/>
              <a:defRPr sz="743"/>
            </a:lvl5pPr>
            <a:lvl6pPr marL="1885962" indent="0">
              <a:buNone/>
              <a:defRPr sz="743"/>
            </a:lvl6pPr>
            <a:lvl7pPr marL="2263154" indent="0">
              <a:buNone/>
              <a:defRPr sz="743"/>
            </a:lvl7pPr>
            <a:lvl8pPr marL="2640347" indent="0">
              <a:buNone/>
              <a:defRPr sz="743"/>
            </a:lvl8pPr>
            <a:lvl9pPr marL="3017540" indent="0">
              <a:buNone/>
              <a:defRPr sz="743"/>
            </a:lvl9pPr>
          </a:lstStyle>
          <a:p>
            <a:pPr lvl="0"/>
            <a:r>
              <a:rPr lang="en-US" noProof="0"/>
              <a:t>Edit Master text styles</a:t>
            </a:r>
          </a:p>
        </p:txBody>
      </p:sp>
      <p:sp>
        <p:nvSpPr>
          <p:cNvPr id="5" name="Date Placeholder 4"/>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41060013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0055781" cy="7770376"/>
          </a:xfrm>
          <a:prstGeom prst="rect">
            <a:avLst/>
          </a:prstGeom>
        </p:spPr>
      </p:pic>
      <p:sp>
        <p:nvSpPr>
          <p:cNvPr id="2" name="Title 1"/>
          <p:cNvSpPr>
            <a:spLocks noGrp="1"/>
          </p:cNvSpPr>
          <p:nvPr>
            <p:ph type="title"/>
          </p:nvPr>
        </p:nvSpPr>
        <p:spPr>
          <a:xfrm>
            <a:off x="565787" y="1813560"/>
            <a:ext cx="5085839" cy="1554480"/>
          </a:xfrm>
        </p:spPr>
        <p:txBody>
          <a:bodyPr anchor="b">
            <a:normAutofit/>
          </a:bodyPr>
          <a:lstStyle>
            <a:lvl1pPr algn="l">
              <a:defRPr sz="2310" b="0"/>
            </a:lvl1pPr>
          </a:lstStyle>
          <a:p>
            <a:r>
              <a:rPr lang="en-US" noProof="0"/>
              <a:t>Click to edit Master title style</a:t>
            </a:r>
          </a:p>
        </p:txBody>
      </p:sp>
      <p:sp>
        <p:nvSpPr>
          <p:cNvPr id="14" name="Picture Placeholder 2"/>
          <p:cNvSpPr>
            <a:spLocks noGrp="1" noChangeAspect="1"/>
          </p:cNvSpPr>
          <p:nvPr>
            <p:ph type="pic" idx="1"/>
          </p:nvPr>
        </p:nvSpPr>
        <p:spPr>
          <a:xfrm>
            <a:off x="6217409" y="1036320"/>
            <a:ext cx="2706804" cy="5181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320"/>
            </a:lvl1pPr>
            <a:lvl2pPr marL="377192" indent="0">
              <a:buNone/>
              <a:defRPr sz="1320"/>
            </a:lvl2pPr>
            <a:lvl3pPr marL="754385" indent="0">
              <a:buNone/>
              <a:defRPr sz="1320"/>
            </a:lvl3pPr>
            <a:lvl4pPr marL="1131577" indent="0">
              <a:buNone/>
              <a:defRPr sz="1320"/>
            </a:lvl4pPr>
            <a:lvl5pPr marL="1508770" indent="0">
              <a:buNone/>
              <a:defRPr sz="1320"/>
            </a:lvl5pPr>
            <a:lvl6pPr marL="1885962" indent="0">
              <a:buNone/>
              <a:defRPr sz="1320"/>
            </a:lvl6pPr>
            <a:lvl7pPr marL="2263154" indent="0">
              <a:buNone/>
              <a:defRPr sz="1320"/>
            </a:lvl7pPr>
            <a:lvl8pPr marL="2640347" indent="0">
              <a:buNone/>
              <a:defRPr sz="1320"/>
            </a:lvl8pPr>
            <a:lvl9pPr marL="3017540" indent="0">
              <a:buNone/>
              <a:defRPr sz="1320"/>
            </a:lvl9pPr>
          </a:lstStyle>
          <a:p>
            <a:r>
              <a:rPr lang="en-US" noProof="0"/>
              <a:t>Click icon to add picture</a:t>
            </a:r>
            <a:endParaRPr lang="en-US" noProof="0" dirty="0"/>
          </a:p>
        </p:txBody>
      </p:sp>
      <p:sp>
        <p:nvSpPr>
          <p:cNvPr id="4" name="Text Placeholder 3"/>
          <p:cNvSpPr>
            <a:spLocks noGrp="1"/>
          </p:cNvSpPr>
          <p:nvPr>
            <p:ph type="body" sz="half" idx="2"/>
          </p:nvPr>
        </p:nvSpPr>
        <p:spPr>
          <a:xfrm>
            <a:off x="565787" y="3368040"/>
            <a:ext cx="5085839" cy="2072640"/>
          </a:xfrm>
        </p:spPr>
        <p:txBody>
          <a:bodyPr anchor="t">
            <a:normAutofit/>
          </a:bodyPr>
          <a:lstStyle>
            <a:lvl1pPr marL="0" indent="0">
              <a:buNone/>
              <a:defRPr sz="1485"/>
            </a:lvl1pPr>
            <a:lvl2pPr marL="377192" indent="0">
              <a:buNone/>
              <a:defRPr sz="990"/>
            </a:lvl2pPr>
            <a:lvl3pPr marL="754385" indent="0">
              <a:buNone/>
              <a:defRPr sz="825"/>
            </a:lvl3pPr>
            <a:lvl4pPr marL="1131577" indent="0">
              <a:buNone/>
              <a:defRPr sz="743"/>
            </a:lvl4pPr>
            <a:lvl5pPr marL="1508770" indent="0">
              <a:buNone/>
              <a:defRPr sz="743"/>
            </a:lvl5pPr>
            <a:lvl6pPr marL="1885962" indent="0">
              <a:buNone/>
              <a:defRPr sz="743"/>
            </a:lvl6pPr>
            <a:lvl7pPr marL="2263154" indent="0">
              <a:buNone/>
              <a:defRPr sz="743"/>
            </a:lvl7pPr>
            <a:lvl8pPr marL="2640347" indent="0">
              <a:buNone/>
              <a:defRPr sz="743"/>
            </a:lvl8pPr>
            <a:lvl9pPr marL="3017540" indent="0">
              <a:buNone/>
              <a:defRPr sz="743"/>
            </a:lvl9pPr>
          </a:lstStyle>
          <a:p>
            <a:pPr lvl="0"/>
            <a:r>
              <a:rPr lang="en-US" noProof="0"/>
              <a:t>Edit Master text styles</a:t>
            </a:r>
          </a:p>
        </p:txBody>
      </p:sp>
      <p:sp>
        <p:nvSpPr>
          <p:cNvPr id="5" name="Date Placeholder 4"/>
          <p:cNvSpPr>
            <a:spLocks noGrp="1"/>
          </p:cNvSpPr>
          <p:nvPr>
            <p:ph type="dt" sz="half" idx="10"/>
          </p:nvPr>
        </p:nvSpPr>
        <p:spPr/>
        <p:txBody>
          <a:bodyPr/>
          <a:lstStyle/>
          <a:p>
            <a:fld id="{74929172-4BF7-429F-BA25-7E9D1A4215EE}" type="datetimeFigureOut">
              <a:rPr lang="en-US" noProof="0" smtClean="0"/>
              <a:t>1/21/2020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71100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6" y="690883"/>
            <a:ext cx="8358426" cy="1650436"/>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565786" y="2427679"/>
            <a:ext cx="8358426" cy="4135684"/>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086470" y="6653321"/>
            <a:ext cx="1320165" cy="428202"/>
          </a:xfrm>
          <a:prstGeom prst="rect">
            <a:avLst/>
          </a:prstGeom>
        </p:spPr>
        <p:txBody>
          <a:bodyPr vert="horz" lIns="91440" tIns="45720" rIns="91440" bIns="45720" rtlCol="0" anchor="ctr"/>
          <a:lstStyle>
            <a:lvl1pPr algn="r">
              <a:defRPr sz="825" b="0" i="0">
                <a:solidFill>
                  <a:schemeClr val="tx1"/>
                </a:solidFill>
                <a:effectLst/>
                <a:latin typeface="+mn-lt"/>
              </a:defRPr>
            </a:lvl1pPr>
          </a:lstStyle>
          <a:p>
            <a:fld id="{74929172-4BF7-429F-BA25-7E9D1A4215EE}" type="datetimeFigureOut">
              <a:rPr lang="en-US" noProof="0" smtClean="0"/>
              <a:t>1/21/2020</a:t>
            </a:fld>
            <a:endParaRPr lang="en-US" noProof="0" dirty="0"/>
          </a:p>
        </p:txBody>
      </p:sp>
      <p:sp>
        <p:nvSpPr>
          <p:cNvPr id="5" name="Footer Placeholder 4"/>
          <p:cNvSpPr>
            <a:spLocks noGrp="1"/>
          </p:cNvSpPr>
          <p:nvPr>
            <p:ph type="ftr" sz="quarter" idx="3"/>
          </p:nvPr>
        </p:nvSpPr>
        <p:spPr>
          <a:xfrm>
            <a:off x="565787" y="6653321"/>
            <a:ext cx="6457819" cy="428202"/>
          </a:xfrm>
          <a:prstGeom prst="rect">
            <a:avLst/>
          </a:prstGeom>
        </p:spPr>
        <p:txBody>
          <a:bodyPr vert="horz" lIns="91440" tIns="45720" rIns="91440" bIns="45720" rtlCol="0" anchor="ctr"/>
          <a:lstStyle>
            <a:lvl1pPr algn="l">
              <a:defRPr sz="825" b="0" i="0">
                <a:solidFill>
                  <a:schemeClr val="tx1"/>
                </a:solidFill>
                <a:effectLst/>
                <a:latin typeface="+mn-lt"/>
              </a:defRPr>
            </a:lvl1pPr>
          </a:lstStyle>
          <a:p>
            <a:endParaRPr lang="en-US" noProof="0" dirty="0"/>
          </a:p>
        </p:txBody>
      </p:sp>
      <p:sp>
        <p:nvSpPr>
          <p:cNvPr id="6" name="Slide Number Placeholder 5"/>
          <p:cNvSpPr>
            <a:spLocks noGrp="1"/>
          </p:cNvSpPr>
          <p:nvPr>
            <p:ph type="sldNum" sz="quarter" idx="4"/>
          </p:nvPr>
        </p:nvSpPr>
        <p:spPr>
          <a:xfrm>
            <a:off x="8469502" y="6653321"/>
            <a:ext cx="454713" cy="428202"/>
          </a:xfrm>
          <a:prstGeom prst="rect">
            <a:avLst/>
          </a:prstGeom>
        </p:spPr>
        <p:txBody>
          <a:bodyPr vert="horz" lIns="91440" tIns="45720" rIns="91440" bIns="45720" rtlCol="0" anchor="ctr"/>
          <a:lstStyle>
            <a:lvl1pPr algn="r">
              <a:defRPr sz="825" b="0" i="0">
                <a:solidFill>
                  <a:schemeClr val="tx1"/>
                </a:solidFill>
                <a:effectLst/>
                <a:latin typeface="+mn-lt"/>
              </a:defRPr>
            </a:lvl1pPr>
          </a:lstStyle>
          <a:p>
            <a:fld id="{7966EA62-41C5-4F9A-A915-5B0BC739C923}" type="slidenum">
              <a:rPr lang="en-US" noProof="0" smtClean="0"/>
              <a:t>‹#›</a:t>
            </a:fld>
            <a:endParaRPr lang="en-US" noProof="0" dirty="0"/>
          </a:p>
        </p:txBody>
      </p:sp>
    </p:spTree>
    <p:extLst>
      <p:ext uri="{BB962C8B-B14F-4D97-AF65-F5344CB8AC3E}">
        <p14:creationId xmlns:p14="http://schemas.microsoft.com/office/powerpoint/2010/main" val="2292518043"/>
      </p:ext>
    </p:extLst>
  </p:cSld>
  <p:clrMap bg1="dk1" tx1="lt1" bg2="dk2" tx2="lt2" accent1="accent1" accent2="accent2" accent3="accent3" accent4="accent4" accent5="accent5" accent6="accent6" hlink="hlink" folHlink="folHlink"/>
  <p:sldLayoutIdLst>
    <p:sldLayoutId id="2147484760" r:id="rId1"/>
    <p:sldLayoutId id="2147484761" r:id="rId2"/>
    <p:sldLayoutId id="2147484762" r:id="rId3"/>
    <p:sldLayoutId id="2147484763" r:id="rId4"/>
    <p:sldLayoutId id="2147484764" r:id="rId5"/>
    <p:sldLayoutId id="2147484765" r:id="rId6"/>
    <p:sldLayoutId id="2147484766" r:id="rId7"/>
    <p:sldLayoutId id="2147484767" r:id="rId8"/>
    <p:sldLayoutId id="2147484768" r:id="rId9"/>
    <p:sldLayoutId id="2147484769" r:id="rId10"/>
    <p:sldLayoutId id="2147484770" r:id="rId11"/>
    <p:sldLayoutId id="2147484771" r:id="rId12"/>
    <p:sldLayoutId id="2147484772" r:id="rId13"/>
    <p:sldLayoutId id="2147484773" r:id="rId14"/>
    <p:sldLayoutId id="2147484774" r:id="rId15"/>
    <p:sldLayoutId id="2147484775" r:id="rId16"/>
    <p:sldLayoutId id="2147484776" r:id="rId17"/>
  </p:sldLayoutIdLst>
  <p:txStyles>
    <p:titleStyle>
      <a:lvl1pPr algn="l" defTabSz="377192" rtl="0" eaLnBrk="1" latinLnBrk="0" hangingPunct="1">
        <a:spcBef>
          <a:spcPct val="0"/>
        </a:spcBef>
        <a:buNone/>
        <a:defRPr sz="297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5745" indent="-235745" algn="l" defTabSz="377192" rtl="0" eaLnBrk="1" latinLnBrk="0" hangingPunct="1">
        <a:spcBef>
          <a:spcPts val="0"/>
        </a:spcBef>
        <a:spcAft>
          <a:spcPts val="825"/>
        </a:spcAft>
        <a:buClr>
          <a:schemeClr val="tx1"/>
        </a:buClr>
        <a:buSzPct val="100000"/>
        <a:buFont typeface="Arial"/>
        <a:buChar char="•"/>
        <a:defRPr sz="1485" kern="1200" cap="none">
          <a:solidFill>
            <a:schemeClr val="tx1"/>
          </a:solidFill>
          <a:effectLst/>
          <a:latin typeface="+mn-lt"/>
          <a:ea typeface="+mn-ea"/>
          <a:cs typeface="+mn-cs"/>
        </a:defRPr>
      </a:lvl1pPr>
      <a:lvl2pPr marL="612938" indent="-235745" algn="l" defTabSz="377192" rtl="0" eaLnBrk="1" latinLnBrk="0" hangingPunct="1">
        <a:spcBef>
          <a:spcPts val="0"/>
        </a:spcBef>
        <a:spcAft>
          <a:spcPts val="825"/>
        </a:spcAft>
        <a:buClr>
          <a:schemeClr val="tx1"/>
        </a:buClr>
        <a:buSzPct val="100000"/>
        <a:buFont typeface="Arial"/>
        <a:buChar char="•"/>
        <a:defRPr sz="1320" kern="1200" cap="none">
          <a:solidFill>
            <a:schemeClr val="tx1"/>
          </a:solidFill>
          <a:effectLst/>
          <a:latin typeface="+mn-lt"/>
          <a:ea typeface="+mn-ea"/>
          <a:cs typeface="+mn-cs"/>
        </a:defRPr>
      </a:lvl2pPr>
      <a:lvl3pPr marL="990130" indent="-235745" algn="l" defTabSz="377192" rtl="0" eaLnBrk="1" latinLnBrk="0" hangingPunct="1">
        <a:spcBef>
          <a:spcPts val="0"/>
        </a:spcBef>
        <a:spcAft>
          <a:spcPts val="825"/>
        </a:spcAft>
        <a:buClr>
          <a:schemeClr val="tx1"/>
        </a:buClr>
        <a:buSzPct val="100000"/>
        <a:buFont typeface="Arial"/>
        <a:buChar char="•"/>
        <a:defRPr sz="1155" kern="1200" cap="none">
          <a:solidFill>
            <a:schemeClr val="tx1"/>
          </a:solidFill>
          <a:effectLst/>
          <a:latin typeface="+mn-lt"/>
          <a:ea typeface="+mn-ea"/>
          <a:cs typeface="+mn-cs"/>
        </a:defRPr>
      </a:lvl3pPr>
      <a:lvl4pPr marL="1273025" indent="-141447" algn="l" defTabSz="377192" rtl="0" eaLnBrk="1" latinLnBrk="0" hangingPunct="1">
        <a:spcBef>
          <a:spcPts val="0"/>
        </a:spcBef>
        <a:spcAft>
          <a:spcPts val="825"/>
        </a:spcAft>
        <a:buClr>
          <a:schemeClr val="tx1"/>
        </a:buClr>
        <a:buSzPct val="100000"/>
        <a:buFont typeface="Arial"/>
        <a:buChar char="•"/>
        <a:defRPr sz="990" kern="1200" cap="none">
          <a:solidFill>
            <a:schemeClr val="tx1"/>
          </a:solidFill>
          <a:effectLst/>
          <a:latin typeface="+mn-lt"/>
          <a:ea typeface="+mn-ea"/>
          <a:cs typeface="+mn-cs"/>
        </a:defRPr>
      </a:lvl4pPr>
      <a:lvl5pPr marL="1650217" indent="-141447" algn="l" defTabSz="377192" rtl="0" eaLnBrk="1" latinLnBrk="0" hangingPunct="1">
        <a:spcBef>
          <a:spcPts val="0"/>
        </a:spcBef>
        <a:spcAft>
          <a:spcPts val="825"/>
        </a:spcAft>
        <a:buClr>
          <a:schemeClr val="tx1"/>
        </a:buClr>
        <a:buSzPct val="100000"/>
        <a:buFont typeface="Arial"/>
        <a:buChar char="•"/>
        <a:defRPr sz="990" kern="1200" cap="none">
          <a:solidFill>
            <a:schemeClr val="tx1"/>
          </a:solidFill>
          <a:effectLst/>
          <a:latin typeface="+mn-lt"/>
          <a:ea typeface="+mn-ea"/>
          <a:cs typeface="+mn-cs"/>
        </a:defRPr>
      </a:lvl5pPr>
      <a:lvl6pPr marL="2074558" indent="-188597" algn="l" defTabSz="377192" rtl="0" eaLnBrk="1" latinLnBrk="0" hangingPunct="1">
        <a:spcBef>
          <a:spcPts val="0"/>
        </a:spcBef>
        <a:spcAft>
          <a:spcPts val="825"/>
        </a:spcAft>
        <a:buClr>
          <a:schemeClr val="tx1"/>
        </a:buClr>
        <a:buSzPct val="100000"/>
        <a:buFont typeface="Arial"/>
        <a:buChar char="•"/>
        <a:defRPr sz="990" kern="1200" cap="none">
          <a:solidFill>
            <a:schemeClr val="tx1"/>
          </a:solidFill>
          <a:effectLst/>
          <a:latin typeface="+mn-lt"/>
          <a:ea typeface="+mn-ea"/>
          <a:cs typeface="+mn-cs"/>
        </a:defRPr>
      </a:lvl6pPr>
      <a:lvl7pPr marL="2451751" indent="-188597" algn="l" defTabSz="377192" rtl="0" eaLnBrk="1" latinLnBrk="0" hangingPunct="1">
        <a:spcBef>
          <a:spcPts val="0"/>
        </a:spcBef>
        <a:spcAft>
          <a:spcPts val="825"/>
        </a:spcAft>
        <a:buClr>
          <a:schemeClr val="tx1"/>
        </a:buClr>
        <a:buSzPct val="100000"/>
        <a:buFont typeface="Arial"/>
        <a:buChar char="•"/>
        <a:defRPr sz="990" kern="1200" cap="none">
          <a:solidFill>
            <a:schemeClr val="tx1"/>
          </a:solidFill>
          <a:effectLst/>
          <a:latin typeface="+mn-lt"/>
          <a:ea typeface="+mn-ea"/>
          <a:cs typeface="+mn-cs"/>
        </a:defRPr>
      </a:lvl7pPr>
      <a:lvl8pPr marL="2828943" indent="-188597" algn="l" defTabSz="377192" rtl="0" eaLnBrk="1" latinLnBrk="0" hangingPunct="1">
        <a:spcBef>
          <a:spcPts val="0"/>
        </a:spcBef>
        <a:spcAft>
          <a:spcPts val="825"/>
        </a:spcAft>
        <a:buClr>
          <a:schemeClr val="tx1"/>
        </a:buClr>
        <a:buSzPct val="100000"/>
        <a:buFont typeface="Arial"/>
        <a:buChar char="•"/>
        <a:defRPr sz="990" kern="1200" cap="none">
          <a:solidFill>
            <a:schemeClr val="tx1"/>
          </a:solidFill>
          <a:effectLst/>
          <a:latin typeface="+mn-lt"/>
          <a:ea typeface="+mn-ea"/>
          <a:cs typeface="+mn-cs"/>
        </a:defRPr>
      </a:lvl8pPr>
      <a:lvl9pPr marL="3206136" indent="-188597" algn="l" defTabSz="377192" rtl="0" eaLnBrk="1" latinLnBrk="0" hangingPunct="1">
        <a:spcBef>
          <a:spcPts val="0"/>
        </a:spcBef>
        <a:spcAft>
          <a:spcPts val="825"/>
        </a:spcAft>
        <a:buClr>
          <a:schemeClr val="tx1"/>
        </a:buClr>
        <a:buSzPct val="100000"/>
        <a:buFont typeface="Arial"/>
        <a:buChar char="•"/>
        <a:defRPr sz="990" kern="1200" cap="none">
          <a:solidFill>
            <a:schemeClr val="tx1"/>
          </a:solidFill>
          <a:effectLst/>
          <a:latin typeface="+mn-lt"/>
          <a:ea typeface="+mn-ea"/>
          <a:cs typeface="+mn-cs"/>
        </a:defRPr>
      </a:lvl9pPr>
    </p:bodyStyle>
    <p:otherStyle>
      <a:defPPr>
        <a:defRPr lang="en-US"/>
      </a:defPPr>
      <a:lvl1pPr marL="0" algn="l" defTabSz="377192" rtl="0" eaLnBrk="1" latinLnBrk="0" hangingPunct="1">
        <a:defRPr sz="1485" kern="1200">
          <a:solidFill>
            <a:schemeClr val="tx1"/>
          </a:solidFill>
          <a:latin typeface="+mn-lt"/>
          <a:ea typeface="+mn-ea"/>
          <a:cs typeface="+mn-cs"/>
        </a:defRPr>
      </a:lvl1pPr>
      <a:lvl2pPr marL="377192" algn="l" defTabSz="377192" rtl="0" eaLnBrk="1" latinLnBrk="0" hangingPunct="1">
        <a:defRPr sz="1485" kern="1200">
          <a:solidFill>
            <a:schemeClr val="tx1"/>
          </a:solidFill>
          <a:latin typeface="+mn-lt"/>
          <a:ea typeface="+mn-ea"/>
          <a:cs typeface="+mn-cs"/>
        </a:defRPr>
      </a:lvl2pPr>
      <a:lvl3pPr marL="754385" algn="l" defTabSz="377192" rtl="0" eaLnBrk="1" latinLnBrk="0" hangingPunct="1">
        <a:defRPr sz="1485" kern="1200">
          <a:solidFill>
            <a:schemeClr val="tx1"/>
          </a:solidFill>
          <a:latin typeface="+mn-lt"/>
          <a:ea typeface="+mn-ea"/>
          <a:cs typeface="+mn-cs"/>
        </a:defRPr>
      </a:lvl3pPr>
      <a:lvl4pPr marL="1131577" algn="l" defTabSz="377192" rtl="0" eaLnBrk="1" latinLnBrk="0" hangingPunct="1">
        <a:defRPr sz="1485" kern="1200">
          <a:solidFill>
            <a:schemeClr val="tx1"/>
          </a:solidFill>
          <a:latin typeface="+mn-lt"/>
          <a:ea typeface="+mn-ea"/>
          <a:cs typeface="+mn-cs"/>
        </a:defRPr>
      </a:lvl4pPr>
      <a:lvl5pPr marL="1508770" algn="l" defTabSz="377192" rtl="0" eaLnBrk="1" latinLnBrk="0" hangingPunct="1">
        <a:defRPr sz="1485" kern="1200">
          <a:solidFill>
            <a:schemeClr val="tx1"/>
          </a:solidFill>
          <a:latin typeface="+mn-lt"/>
          <a:ea typeface="+mn-ea"/>
          <a:cs typeface="+mn-cs"/>
        </a:defRPr>
      </a:lvl5pPr>
      <a:lvl6pPr marL="1885962" algn="l" defTabSz="377192" rtl="0" eaLnBrk="1" latinLnBrk="0" hangingPunct="1">
        <a:defRPr sz="1485" kern="1200">
          <a:solidFill>
            <a:schemeClr val="tx1"/>
          </a:solidFill>
          <a:latin typeface="+mn-lt"/>
          <a:ea typeface="+mn-ea"/>
          <a:cs typeface="+mn-cs"/>
        </a:defRPr>
      </a:lvl6pPr>
      <a:lvl7pPr marL="2263154" algn="l" defTabSz="377192" rtl="0" eaLnBrk="1" latinLnBrk="0" hangingPunct="1">
        <a:defRPr sz="1485" kern="1200">
          <a:solidFill>
            <a:schemeClr val="tx1"/>
          </a:solidFill>
          <a:latin typeface="+mn-lt"/>
          <a:ea typeface="+mn-ea"/>
          <a:cs typeface="+mn-cs"/>
        </a:defRPr>
      </a:lvl7pPr>
      <a:lvl8pPr marL="2640347" algn="l" defTabSz="377192" rtl="0" eaLnBrk="1" latinLnBrk="0" hangingPunct="1">
        <a:defRPr sz="1485" kern="1200">
          <a:solidFill>
            <a:schemeClr val="tx1"/>
          </a:solidFill>
          <a:latin typeface="+mn-lt"/>
          <a:ea typeface="+mn-ea"/>
          <a:cs typeface="+mn-cs"/>
        </a:defRPr>
      </a:lvl8pPr>
      <a:lvl9pPr marL="3017540" algn="l" defTabSz="377192" rtl="0" eaLnBrk="1" latinLnBrk="0" hangingPunct="1">
        <a:defRPr sz="148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100000">
              <a:schemeClr val="bg1">
                <a:lumMod val="95000"/>
              </a:schemeClr>
            </a:gs>
          </a:gsLst>
          <a:lin ang="13500000" scaled="1"/>
          <a:tileRect/>
        </a:gradFill>
        <a:effectLst/>
      </p:bgPr>
    </p:bg>
    <p:spTree>
      <p:nvGrpSpPr>
        <p:cNvPr id="1" name=""/>
        <p:cNvGrpSpPr/>
        <p:nvPr/>
      </p:nvGrpSpPr>
      <p:grpSpPr>
        <a:xfrm>
          <a:off x="0" y="0"/>
          <a:ext cx="0" cy="0"/>
          <a:chOff x="0" y="0"/>
          <a:chExt cx="0" cy="0"/>
        </a:xfrm>
      </p:grpSpPr>
      <p:sp>
        <p:nvSpPr>
          <p:cNvPr id="4" name="Title 3" descr="decorative element"/>
          <p:cNvSpPr>
            <a:spLocks noGrp="1"/>
          </p:cNvSpPr>
          <p:nvPr>
            <p:ph type="title"/>
          </p:nvPr>
        </p:nvSpPr>
        <p:spPr>
          <a:xfrm>
            <a:off x="90487" y="243657"/>
            <a:ext cx="3063991" cy="740627"/>
          </a:xfrm>
        </p:spPr>
        <p:txBody>
          <a:bodyPr>
            <a:noAutofit/>
          </a:bodyPr>
          <a:lstStyle/>
          <a:p>
            <a:pPr algn="ctr"/>
            <a:r>
              <a:rPr lang="en-US" sz="2800" dirty="0">
                <a:solidFill>
                  <a:schemeClr val="tx2"/>
                </a:solidFill>
              </a:rPr>
              <a:t>Board roles</a:t>
            </a:r>
          </a:p>
        </p:txBody>
      </p:sp>
      <p:sp>
        <p:nvSpPr>
          <p:cNvPr id="18" name="Rectangle 17">
            <a:extLst>
              <a:ext uri="{FF2B5EF4-FFF2-40B4-BE49-F238E27FC236}">
                <a16:creationId xmlns:a16="http://schemas.microsoft.com/office/drawing/2014/main" id="{912543CF-3BD4-40B0-BB18-006DCC4331CA}"/>
              </a:ext>
            </a:extLst>
          </p:cNvPr>
          <p:cNvSpPr/>
          <p:nvPr/>
        </p:nvSpPr>
        <p:spPr>
          <a:xfrm>
            <a:off x="4179534" y="1395256"/>
            <a:ext cx="1782000" cy="420296"/>
          </a:xfrm>
          <a:prstGeom prst="rect">
            <a:avLst/>
          </a:prstGeom>
          <a:solidFill>
            <a:schemeClr val="bg1"/>
          </a:solidFill>
          <a:ln w="12700" cap="rnd" cmpd="sng" algn="ctr">
            <a:solidFill>
              <a:schemeClr val="bg1">
                <a:lumMod val="85000"/>
              </a:schemeClr>
            </a:solidFill>
            <a:prstDash val="solid"/>
          </a:ln>
          <a:effectLst/>
          <a:scene3d>
            <a:camera prst="obliqueTopLeft"/>
            <a:lightRig rig="soft" dir="t"/>
          </a:scene3d>
          <a:sp3d extrusionH="190500" prstMaterial="matte">
            <a:contourClr>
              <a:prstClr val="black">
                <a:lumMod val="50000"/>
                <a:lumOff val="50000"/>
              </a:prstClr>
            </a:contourClr>
          </a:sp3d>
        </p:spPr>
        <p:style>
          <a:lnRef idx="2">
            <a:scrgbClr r="0" g="0" b="0"/>
          </a:lnRef>
          <a:fillRef idx="1">
            <a:scrgbClr r="0" g="0" b="0"/>
          </a:fillRef>
          <a:effectRef idx="0">
            <a:scrgbClr r="0" g="0" b="0"/>
          </a:effectRef>
          <a:fontRef idx="minor">
            <a:schemeClr val="lt1"/>
          </a:fontRef>
        </p:style>
        <p:txBody>
          <a:bodyPr spcFirstLastPara="0" vert="horz" wrap="square" lIns="4715" tIns="4715" rIns="4715" bIns="44559"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Charlie Nitschelm</a:t>
            </a:r>
          </a:p>
        </p:txBody>
      </p:sp>
      <p:sp>
        <p:nvSpPr>
          <p:cNvPr id="19" name="Rectangle 18">
            <a:extLst>
              <a:ext uri="{FF2B5EF4-FFF2-40B4-BE49-F238E27FC236}">
                <a16:creationId xmlns:a16="http://schemas.microsoft.com/office/drawing/2014/main" id="{8B9E0DDC-7979-4C1E-B741-9FACE317EF1B}"/>
              </a:ext>
            </a:extLst>
          </p:cNvPr>
          <p:cNvSpPr/>
          <p:nvPr/>
        </p:nvSpPr>
        <p:spPr>
          <a:xfrm>
            <a:off x="4179534" y="1778066"/>
            <a:ext cx="1782000" cy="181982"/>
          </a:xfrm>
          <a:prstGeom prst="rect">
            <a:avLst/>
          </a:prstGeom>
          <a:solidFill>
            <a:schemeClr val="tx1"/>
          </a:solidFill>
          <a:ln w="19050" cap="rnd" cmpd="sng" algn="ctr">
            <a:noFill/>
            <a:prstDash val="solid"/>
          </a:ln>
          <a:effectLst>
            <a:glow rad="254000">
              <a:schemeClr val="accent2">
                <a:satMod val="175000"/>
                <a:alpha val="10000"/>
              </a:schemeClr>
            </a:glow>
          </a:effectLst>
          <a:scene3d>
            <a:camera prst="obliqueTopLeft"/>
            <a:lightRig rig="brightRoom" dir="t"/>
          </a:scene3d>
          <a:sp3d extrusionH="88900"/>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8860" tIns="4715" rIns="18860" bIns="4715" numCol="1" spcCol="1270" anchor="ctr" anchorCtr="0">
            <a:noAutofit/>
            <a:flatTx/>
          </a:bodyPr>
          <a:lstStyle/>
          <a:p>
            <a:pPr algn="ctr" defTabSz="330044">
              <a:lnSpc>
                <a:spcPct val="90000"/>
              </a:lnSpc>
              <a:spcBef>
                <a:spcPct val="0"/>
              </a:spcBef>
              <a:spcAft>
                <a:spcPct val="35000"/>
              </a:spcAft>
            </a:pPr>
            <a:r>
              <a:rPr lang="en-US" sz="1400" dirty="0">
                <a:solidFill>
                  <a:schemeClr val="bg1"/>
                </a:solidFill>
              </a:rPr>
              <a:t>President</a:t>
            </a:r>
            <a:endParaRPr lang="en-US" sz="900" dirty="0">
              <a:solidFill>
                <a:schemeClr val="bg1"/>
              </a:solidFill>
            </a:endParaRPr>
          </a:p>
        </p:txBody>
      </p:sp>
      <p:sp>
        <p:nvSpPr>
          <p:cNvPr id="127" name="Rectangle 126">
            <a:extLst>
              <a:ext uri="{FF2B5EF4-FFF2-40B4-BE49-F238E27FC236}">
                <a16:creationId xmlns:a16="http://schemas.microsoft.com/office/drawing/2014/main" id="{DC3BFA00-5CFF-4812-A708-2096FD243265}"/>
              </a:ext>
            </a:extLst>
          </p:cNvPr>
          <p:cNvSpPr/>
          <p:nvPr/>
        </p:nvSpPr>
        <p:spPr>
          <a:xfrm>
            <a:off x="8180768" y="2978509"/>
            <a:ext cx="1502771" cy="420295"/>
          </a:xfrm>
          <a:prstGeom prst="rect">
            <a:avLst/>
          </a:prstGeom>
          <a:solidFill>
            <a:schemeClr val="bg1"/>
          </a:solidFill>
          <a:ln w="12700" cap="rnd" cmpd="sng" algn="ctr">
            <a:solidFill>
              <a:schemeClr val="bg1">
                <a:lumMod val="85000"/>
              </a:schemeClr>
            </a:solidFill>
            <a:prstDash val="solid"/>
          </a:ln>
          <a:effectLst/>
          <a:scene3d>
            <a:camera prst="obliqueTopLeft"/>
            <a:lightRig rig="soft" dir="t"/>
          </a:scene3d>
          <a:sp3d extrusionH="190500" prstMaterial="matte">
            <a:contourClr>
              <a:prstClr val="black">
                <a:lumMod val="50000"/>
                <a:lumOff val="50000"/>
              </a:prstClr>
            </a:contourClr>
          </a:sp3d>
        </p:spPr>
        <p:style>
          <a:lnRef idx="2">
            <a:scrgbClr r="0" g="0" b="0"/>
          </a:lnRef>
          <a:fillRef idx="1">
            <a:scrgbClr r="0" g="0" b="0"/>
          </a:fillRef>
          <a:effectRef idx="0">
            <a:scrgbClr r="0" g="0" b="0"/>
          </a:effectRef>
          <a:fontRef idx="minor">
            <a:schemeClr val="lt1"/>
          </a:fontRef>
        </p:style>
        <p:txBody>
          <a:bodyPr spcFirstLastPara="0" vert="horz" wrap="square" lIns="4715" tIns="4715" rIns="4715" bIns="44559"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Charlie Nitschelm</a:t>
            </a:r>
          </a:p>
        </p:txBody>
      </p:sp>
      <p:sp>
        <p:nvSpPr>
          <p:cNvPr id="128" name="Rectangle 127">
            <a:extLst>
              <a:ext uri="{FF2B5EF4-FFF2-40B4-BE49-F238E27FC236}">
                <a16:creationId xmlns:a16="http://schemas.microsoft.com/office/drawing/2014/main" id="{AA9C73E7-71F4-48D4-A827-B69B02A26DCF}"/>
              </a:ext>
            </a:extLst>
          </p:cNvPr>
          <p:cNvSpPr/>
          <p:nvPr/>
        </p:nvSpPr>
        <p:spPr>
          <a:xfrm>
            <a:off x="8180768" y="3361320"/>
            <a:ext cx="1502771" cy="181982"/>
          </a:xfrm>
          <a:prstGeom prst="rect">
            <a:avLst/>
          </a:prstGeom>
          <a:solidFill>
            <a:schemeClr val="tx2"/>
          </a:solidFill>
          <a:ln w="19050" cap="rnd" cmpd="sng" algn="ctr">
            <a:noFill/>
            <a:prstDash val="solid"/>
          </a:ln>
          <a:effectLst>
            <a:glow rad="254000">
              <a:schemeClr val="accent2">
                <a:satMod val="175000"/>
                <a:alpha val="10000"/>
              </a:schemeClr>
            </a:glow>
          </a:effectLst>
          <a:scene3d>
            <a:camera prst="obliqueTopLeft"/>
            <a:lightRig rig="brightRoom" dir="t"/>
          </a:scene3d>
          <a:sp3d extrusionH="88900"/>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8860" tIns="4715" rIns="18860" bIns="4715" numCol="1" spcCol="1270" anchor="ctr" anchorCtr="0">
            <a:noAutofit/>
            <a:flatTx/>
          </a:bodyPr>
          <a:lstStyle/>
          <a:p>
            <a:pPr algn="ctr" defTabSz="330044">
              <a:lnSpc>
                <a:spcPct val="90000"/>
              </a:lnSpc>
              <a:spcBef>
                <a:spcPct val="0"/>
              </a:spcBef>
              <a:spcAft>
                <a:spcPct val="35000"/>
              </a:spcAft>
            </a:pPr>
            <a:r>
              <a:rPr lang="en-US" sz="1400" dirty="0">
                <a:solidFill>
                  <a:schemeClr val="bg1"/>
                </a:solidFill>
              </a:rPr>
              <a:t>Lead Engineer</a:t>
            </a:r>
            <a:endParaRPr lang="en-US" sz="900" dirty="0">
              <a:solidFill>
                <a:schemeClr val="bg1"/>
              </a:solidFill>
            </a:endParaRPr>
          </a:p>
        </p:txBody>
      </p:sp>
      <p:sp>
        <p:nvSpPr>
          <p:cNvPr id="95" name="Oval 94">
            <a:extLst>
              <a:ext uri="{FF2B5EF4-FFF2-40B4-BE49-F238E27FC236}">
                <a16:creationId xmlns:a16="http://schemas.microsoft.com/office/drawing/2014/main" id="{F63E54AC-1CB7-43BF-B0A4-82DE6FEB1664}"/>
              </a:ext>
              <a:ext uri="{C183D7F6-B498-43B3-948B-1728B52AA6E4}">
                <adec:decorative xmlns:adec="http://schemas.microsoft.com/office/drawing/2017/decorative" val="1"/>
              </a:ext>
            </a:extLst>
          </p:cNvPr>
          <p:cNvSpPr/>
          <p:nvPr/>
        </p:nvSpPr>
        <p:spPr>
          <a:xfrm>
            <a:off x="5035077" y="2472765"/>
            <a:ext cx="70918" cy="70918"/>
          </a:xfrm>
          <a:prstGeom prst="ellipse">
            <a:avLst/>
          </a:prstGeom>
          <a:no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cxnSp>
        <p:nvCxnSpPr>
          <p:cNvPr id="102" name="Connector: Elbow 101" descr="decorative element">
            <a:extLst>
              <a:ext uri="{FF2B5EF4-FFF2-40B4-BE49-F238E27FC236}">
                <a16:creationId xmlns:a16="http://schemas.microsoft.com/office/drawing/2014/main" id="{80F86D22-CEA2-4A4D-87DC-3B49E4B5F94B}"/>
              </a:ext>
            </a:extLst>
          </p:cNvPr>
          <p:cNvCxnSpPr>
            <a:cxnSpLocks/>
            <a:stCxn id="116" idx="0"/>
            <a:endCxn id="19" idx="2"/>
          </p:cNvCxnSpPr>
          <p:nvPr/>
        </p:nvCxnSpPr>
        <p:spPr>
          <a:xfrm rot="5400000" flipH="1" flipV="1">
            <a:off x="2645248" y="553223"/>
            <a:ext cx="1018460" cy="3832111"/>
          </a:xfrm>
          <a:prstGeom prst="bentConnector3">
            <a:avLst>
              <a:gd name="adj1" fmla="val 50000"/>
            </a:avLst>
          </a:prstGeom>
          <a:ln w="3175">
            <a:solidFill>
              <a:schemeClr val="bg1">
                <a:lumMod val="7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03" name="Title 3" descr="decorative element">
            <a:extLst>
              <a:ext uri="{FF2B5EF4-FFF2-40B4-BE49-F238E27FC236}">
                <a16:creationId xmlns:a16="http://schemas.microsoft.com/office/drawing/2014/main" id="{09C8FC4F-5DB3-460E-9526-FACC1D975BC7}"/>
              </a:ext>
            </a:extLst>
          </p:cNvPr>
          <p:cNvSpPr txBox="1">
            <a:spLocks/>
          </p:cNvSpPr>
          <p:nvPr/>
        </p:nvSpPr>
        <p:spPr>
          <a:xfrm>
            <a:off x="7737041" y="415796"/>
            <a:ext cx="2112004" cy="396350"/>
          </a:xfrm>
          <a:prstGeom prst="rect">
            <a:avLst/>
          </a:prstGeom>
          <a:effectLst/>
        </p:spPr>
        <p:txBody>
          <a:bodyPr vert="horz" lIns="75438" tIns="37719" rIns="75438" bIns="37719"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chemeClr val="tx2"/>
                </a:solidFill>
              </a:rPr>
              <a:t>UNH SEDS</a:t>
            </a:r>
          </a:p>
        </p:txBody>
      </p:sp>
      <p:grpSp>
        <p:nvGrpSpPr>
          <p:cNvPr id="115" name="Group 114">
            <a:extLst>
              <a:ext uri="{FF2B5EF4-FFF2-40B4-BE49-F238E27FC236}">
                <a16:creationId xmlns:a16="http://schemas.microsoft.com/office/drawing/2014/main" id="{C4FACB6D-FDFF-4DDB-874A-B55E47CF4D92}"/>
              </a:ext>
              <a:ext uri="{C183D7F6-B498-43B3-948B-1728B52AA6E4}">
                <adec:decorative xmlns:adec="http://schemas.microsoft.com/office/drawing/2017/decorative" val="1"/>
              </a:ext>
            </a:extLst>
          </p:cNvPr>
          <p:cNvGrpSpPr/>
          <p:nvPr/>
        </p:nvGrpSpPr>
        <p:grpSpPr>
          <a:xfrm>
            <a:off x="487036" y="2978508"/>
            <a:ext cx="1502773" cy="564792"/>
            <a:chOff x="5016000" y="867284"/>
            <a:chExt cx="2160000" cy="684596"/>
          </a:xfrm>
        </p:grpSpPr>
        <p:sp>
          <p:nvSpPr>
            <p:cNvPr id="116" name="Rectangle 115">
              <a:extLst>
                <a:ext uri="{FF2B5EF4-FFF2-40B4-BE49-F238E27FC236}">
                  <a16:creationId xmlns:a16="http://schemas.microsoft.com/office/drawing/2014/main" id="{7F7B1437-5FE7-4823-A6E3-6AD4C4B985BC}"/>
                </a:ext>
              </a:extLst>
            </p:cNvPr>
            <p:cNvSpPr/>
            <p:nvPr/>
          </p:nvSpPr>
          <p:spPr>
            <a:xfrm>
              <a:off x="5016000" y="867284"/>
              <a:ext cx="2160000" cy="509450"/>
            </a:xfrm>
            <a:prstGeom prst="rect">
              <a:avLst/>
            </a:prstGeom>
            <a:solidFill>
              <a:schemeClr val="bg1"/>
            </a:solidFill>
            <a:ln w="12700" cap="rnd" cmpd="sng" algn="ctr">
              <a:solidFill>
                <a:schemeClr val="bg1">
                  <a:lumMod val="85000"/>
                </a:schemeClr>
              </a:solidFill>
              <a:prstDash val="solid"/>
            </a:ln>
            <a:effectLst/>
            <a:scene3d>
              <a:camera prst="obliqueTopLeft"/>
              <a:lightRig rig="soft" dir="t"/>
            </a:scene3d>
            <a:sp3d extrusionH="190500" prstMaterial="matte">
              <a:contourClr>
                <a:prstClr val="black">
                  <a:lumMod val="50000"/>
                  <a:lumOff val="50000"/>
                </a:prstClr>
              </a:contourClr>
            </a:sp3d>
          </p:spPr>
          <p:style>
            <a:lnRef idx="2">
              <a:scrgbClr r="0" g="0" b="0"/>
            </a:lnRef>
            <a:fillRef idx="1">
              <a:scrgbClr r="0" g="0" b="0"/>
            </a:fillRef>
            <a:effectRef idx="0">
              <a:scrgbClr r="0" g="0" b="0"/>
            </a:effectRef>
            <a:fontRef idx="minor">
              <a:schemeClr val="lt1"/>
            </a:fontRef>
          </p:style>
          <p:txBody>
            <a:bodyPr spcFirstLastPara="0" vert="horz" wrap="square" lIns="4715" tIns="4715" rIns="4715" bIns="44559"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Thomas Collins</a:t>
              </a:r>
            </a:p>
          </p:txBody>
        </p:sp>
        <p:sp>
          <p:nvSpPr>
            <p:cNvPr id="117" name="Rectangle 116">
              <a:extLst>
                <a:ext uri="{FF2B5EF4-FFF2-40B4-BE49-F238E27FC236}">
                  <a16:creationId xmlns:a16="http://schemas.microsoft.com/office/drawing/2014/main" id="{5B379B19-AAD0-4DD6-A462-11EE1D1D0F82}"/>
                </a:ext>
              </a:extLst>
            </p:cNvPr>
            <p:cNvSpPr/>
            <p:nvPr/>
          </p:nvSpPr>
          <p:spPr>
            <a:xfrm>
              <a:off x="5016000" y="1331296"/>
              <a:ext cx="2160000" cy="220584"/>
            </a:xfrm>
            <a:prstGeom prst="rect">
              <a:avLst/>
            </a:prstGeom>
            <a:solidFill>
              <a:srgbClr val="FF0000"/>
            </a:solidFill>
            <a:ln w="19050" cap="rnd" cmpd="sng" algn="ctr">
              <a:noFill/>
              <a:prstDash val="solid"/>
            </a:ln>
            <a:effectLst>
              <a:glow rad="254000">
                <a:schemeClr val="accent2">
                  <a:satMod val="175000"/>
                  <a:alpha val="10000"/>
                </a:schemeClr>
              </a:glow>
            </a:effectLst>
            <a:scene3d>
              <a:camera prst="obliqueTopLeft"/>
              <a:lightRig rig="brightRoom" dir="t"/>
            </a:scene3d>
            <a:sp3d extrusionH="88900"/>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8860" tIns="4715" rIns="18860" bIns="4715" numCol="1" spcCol="1270" anchor="ctr" anchorCtr="0">
              <a:noAutofit/>
              <a:flatTx/>
            </a:bodyPr>
            <a:lstStyle/>
            <a:p>
              <a:pPr algn="ctr" defTabSz="330044">
                <a:lnSpc>
                  <a:spcPct val="90000"/>
                </a:lnSpc>
                <a:spcBef>
                  <a:spcPct val="0"/>
                </a:spcBef>
                <a:spcAft>
                  <a:spcPct val="35000"/>
                </a:spcAft>
              </a:pPr>
              <a:r>
                <a:rPr lang="en-US" sz="1400" dirty="0">
                  <a:solidFill>
                    <a:schemeClr val="bg1"/>
                  </a:solidFill>
                </a:rPr>
                <a:t>Vice President</a:t>
              </a:r>
              <a:endParaRPr lang="en-US" sz="900" dirty="0">
                <a:solidFill>
                  <a:schemeClr val="bg1"/>
                </a:solidFill>
              </a:endParaRPr>
            </a:p>
          </p:txBody>
        </p:sp>
      </p:grpSp>
      <p:grpSp>
        <p:nvGrpSpPr>
          <p:cNvPr id="118" name="Group 117">
            <a:extLst>
              <a:ext uri="{FF2B5EF4-FFF2-40B4-BE49-F238E27FC236}">
                <a16:creationId xmlns:a16="http://schemas.microsoft.com/office/drawing/2014/main" id="{DDF9860C-8185-47F6-A576-D979FD3BB7D1}"/>
              </a:ext>
              <a:ext uri="{C183D7F6-B498-43B3-948B-1728B52AA6E4}">
                <adec:decorative xmlns:adec="http://schemas.microsoft.com/office/drawing/2017/decorative" val="1"/>
              </a:ext>
            </a:extLst>
          </p:cNvPr>
          <p:cNvGrpSpPr/>
          <p:nvPr/>
        </p:nvGrpSpPr>
        <p:grpSpPr>
          <a:xfrm>
            <a:off x="6279238" y="3026130"/>
            <a:ext cx="1502773" cy="564793"/>
            <a:chOff x="5016000" y="867283"/>
            <a:chExt cx="2160001" cy="684597"/>
          </a:xfrm>
        </p:grpSpPr>
        <p:sp>
          <p:nvSpPr>
            <p:cNvPr id="119" name="Rectangle 118">
              <a:extLst>
                <a:ext uri="{FF2B5EF4-FFF2-40B4-BE49-F238E27FC236}">
                  <a16:creationId xmlns:a16="http://schemas.microsoft.com/office/drawing/2014/main" id="{7FFF805C-0528-44BA-8588-958A833750A4}"/>
                </a:ext>
              </a:extLst>
            </p:cNvPr>
            <p:cNvSpPr/>
            <p:nvPr/>
          </p:nvSpPr>
          <p:spPr>
            <a:xfrm>
              <a:off x="5016001" y="867283"/>
              <a:ext cx="2160000" cy="509449"/>
            </a:xfrm>
            <a:prstGeom prst="rect">
              <a:avLst/>
            </a:prstGeom>
            <a:solidFill>
              <a:schemeClr val="bg1"/>
            </a:solidFill>
            <a:ln w="12700" cap="rnd" cmpd="sng" algn="ctr">
              <a:solidFill>
                <a:schemeClr val="bg1">
                  <a:lumMod val="85000"/>
                </a:schemeClr>
              </a:solidFill>
              <a:prstDash val="solid"/>
            </a:ln>
            <a:effectLst/>
            <a:scene3d>
              <a:camera prst="obliqueTopLeft"/>
              <a:lightRig rig="soft" dir="t"/>
            </a:scene3d>
            <a:sp3d extrusionH="190500" prstMaterial="matte">
              <a:contourClr>
                <a:prstClr val="black">
                  <a:lumMod val="50000"/>
                  <a:lumOff val="50000"/>
                </a:prstClr>
              </a:contourClr>
            </a:sp3d>
          </p:spPr>
          <p:style>
            <a:lnRef idx="2">
              <a:scrgbClr r="0" g="0" b="0"/>
            </a:lnRef>
            <a:fillRef idx="1">
              <a:scrgbClr r="0" g="0" b="0"/>
            </a:fillRef>
            <a:effectRef idx="0">
              <a:scrgbClr r="0" g="0" b="0"/>
            </a:effectRef>
            <a:fontRef idx="minor">
              <a:schemeClr val="lt1"/>
            </a:fontRef>
          </p:style>
          <p:txBody>
            <a:bodyPr spcFirstLastPara="0" vert="horz" wrap="square" lIns="4715" tIns="4715" rIns="4715" bIns="44559"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Silas Johnson</a:t>
              </a:r>
            </a:p>
          </p:txBody>
        </p:sp>
        <p:sp>
          <p:nvSpPr>
            <p:cNvPr id="120" name="Rectangle 119">
              <a:extLst>
                <a:ext uri="{FF2B5EF4-FFF2-40B4-BE49-F238E27FC236}">
                  <a16:creationId xmlns:a16="http://schemas.microsoft.com/office/drawing/2014/main" id="{78BFA05D-234C-4AF0-82BB-17C1475D3B59}"/>
                </a:ext>
              </a:extLst>
            </p:cNvPr>
            <p:cNvSpPr/>
            <p:nvPr/>
          </p:nvSpPr>
          <p:spPr>
            <a:xfrm>
              <a:off x="5016000" y="1331296"/>
              <a:ext cx="2160000" cy="220584"/>
            </a:xfrm>
            <a:prstGeom prst="rect">
              <a:avLst/>
            </a:prstGeom>
            <a:solidFill>
              <a:srgbClr val="FFC000"/>
            </a:solidFill>
            <a:ln w="19050" cap="rnd" cmpd="sng" algn="ctr">
              <a:noFill/>
              <a:prstDash val="solid"/>
            </a:ln>
            <a:effectLst>
              <a:glow rad="254000">
                <a:schemeClr val="accent2">
                  <a:satMod val="175000"/>
                  <a:alpha val="10000"/>
                </a:schemeClr>
              </a:glow>
            </a:effectLst>
            <a:scene3d>
              <a:camera prst="obliqueTopLeft"/>
              <a:lightRig rig="brightRoom" dir="t"/>
            </a:scene3d>
            <a:sp3d extrusionH="88900"/>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8860" tIns="4715" rIns="18860" bIns="4715"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Safety Officer</a:t>
              </a:r>
              <a:endParaRPr lang="en-US" sz="900" dirty="0">
                <a:solidFill>
                  <a:schemeClr val="tx1"/>
                </a:solidFill>
              </a:endParaRPr>
            </a:p>
          </p:txBody>
        </p:sp>
      </p:grpSp>
      <p:grpSp>
        <p:nvGrpSpPr>
          <p:cNvPr id="121" name="Group 120">
            <a:extLst>
              <a:ext uri="{FF2B5EF4-FFF2-40B4-BE49-F238E27FC236}">
                <a16:creationId xmlns:a16="http://schemas.microsoft.com/office/drawing/2014/main" id="{86711A1C-AB16-4A09-9A1C-201217ED4731}"/>
              </a:ext>
              <a:ext uri="{C183D7F6-B498-43B3-948B-1728B52AA6E4}">
                <adec:decorative xmlns:adec="http://schemas.microsoft.com/office/drawing/2017/decorative" val="1"/>
              </a:ext>
            </a:extLst>
          </p:cNvPr>
          <p:cNvGrpSpPr/>
          <p:nvPr/>
        </p:nvGrpSpPr>
        <p:grpSpPr>
          <a:xfrm>
            <a:off x="4326034" y="2978508"/>
            <a:ext cx="1502772" cy="564792"/>
            <a:chOff x="5016000" y="867284"/>
            <a:chExt cx="2160000" cy="684596"/>
          </a:xfrm>
        </p:grpSpPr>
        <p:sp>
          <p:nvSpPr>
            <p:cNvPr id="122" name="Rectangle 121">
              <a:extLst>
                <a:ext uri="{FF2B5EF4-FFF2-40B4-BE49-F238E27FC236}">
                  <a16:creationId xmlns:a16="http://schemas.microsoft.com/office/drawing/2014/main" id="{6B7E2C2C-7440-4A5D-9185-8BED923F4F9D}"/>
                </a:ext>
              </a:extLst>
            </p:cNvPr>
            <p:cNvSpPr/>
            <p:nvPr/>
          </p:nvSpPr>
          <p:spPr>
            <a:xfrm>
              <a:off x="5016000" y="867284"/>
              <a:ext cx="2160000" cy="509450"/>
            </a:xfrm>
            <a:prstGeom prst="rect">
              <a:avLst/>
            </a:prstGeom>
            <a:solidFill>
              <a:schemeClr val="bg1"/>
            </a:solidFill>
            <a:ln w="12700" cap="rnd" cmpd="sng" algn="ctr">
              <a:solidFill>
                <a:schemeClr val="bg1">
                  <a:lumMod val="85000"/>
                </a:schemeClr>
              </a:solidFill>
              <a:prstDash val="solid"/>
            </a:ln>
            <a:effectLst/>
            <a:scene3d>
              <a:camera prst="obliqueTopLeft"/>
              <a:lightRig rig="soft" dir="t"/>
            </a:scene3d>
            <a:sp3d extrusionH="190500" prstMaterial="matte">
              <a:contourClr>
                <a:prstClr val="black">
                  <a:lumMod val="50000"/>
                  <a:lumOff val="50000"/>
                </a:prstClr>
              </a:contourClr>
            </a:sp3d>
          </p:spPr>
          <p:style>
            <a:lnRef idx="2">
              <a:scrgbClr r="0" g="0" b="0"/>
            </a:lnRef>
            <a:fillRef idx="1">
              <a:scrgbClr r="0" g="0" b="0"/>
            </a:fillRef>
            <a:effectRef idx="0">
              <a:scrgbClr r="0" g="0" b="0"/>
            </a:effectRef>
            <a:fontRef idx="minor">
              <a:schemeClr val="lt1"/>
            </a:fontRef>
          </p:style>
          <p:txBody>
            <a:bodyPr spcFirstLastPara="0" vert="horz" wrap="square" lIns="4715" tIns="4715" rIns="4715" bIns="44559"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Jeffrey Grant</a:t>
              </a:r>
            </a:p>
          </p:txBody>
        </p:sp>
        <p:sp>
          <p:nvSpPr>
            <p:cNvPr id="123" name="Rectangle 122">
              <a:extLst>
                <a:ext uri="{FF2B5EF4-FFF2-40B4-BE49-F238E27FC236}">
                  <a16:creationId xmlns:a16="http://schemas.microsoft.com/office/drawing/2014/main" id="{FEA20801-21A2-482A-ABA8-2E43CD61945C}"/>
                </a:ext>
              </a:extLst>
            </p:cNvPr>
            <p:cNvSpPr/>
            <p:nvPr/>
          </p:nvSpPr>
          <p:spPr>
            <a:xfrm>
              <a:off x="5016000" y="1331296"/>
              <a:ext cx="2160000" cy="220584"/>
            </a:xfrm>
            <a:prstGeom prst="rect">
              <a:avLst/>
            </a:prstGeom>
            <a:solidFill>
              <a:schemeClr val="tx2">
                <a:lumMod val="60000"/>
                <a:lumOff val="40000"/>
              </a:schemeClr>
            </a:solidFill>
            <a:ln w="19050" cap="rnd" cmpd="sng" algn="ctr">
              <a:noFill/>
              <a:prstDash val="solid"/>
            </a:ln>
            <a:effectLst>
              <a:glow rad="254000">
                <a:schemeClr val="accent2">
                  <a:satMod val="175000"/>
                  <a:alpha val="10000"/>
                </a:schemeClr>
              </a:glow>
            </a:effectLst>
            <a:scene3d>
              <a:camera prst="obliqueTopLeft"/>
              <a:lightRig rig="brightRoom" dir="t"/>
            </a:scene3d>
            <a:sp3d extrusionH="88900"/>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8860" tIns="4715" rIns="18860" bIns="4715" numCol="1" spcCol="1270" anchor="ctr" anchorCtr="0">
              <a:noAutofit/>
              <a:flatTx/>
            </a:bodyPr>
            <a:lstStyle/>
            <a:p>
              <a:pPr algn="ctr" defTabSz="330044">
                <a:lnSpc>
                  <a:spcPct val="90000"/>
                </a:lnSpc>
                <a:spcBef>
                  <a:spcPct val="0"/>
                </a:spcBef>
                <a:spcAft>
                  <a:spcPct val="35000"/>
                </a:spcAft>
              </a:pPr>
              <a:r>
                <a:rPr lang="en-US" sz="1400" dirty="0">
                  <a:solidFill>
                    <a:schemeClr val="bg1"/>
                  </a:solidFill>
                </a:rPr>
                <a:t>Member at Large</a:t>
              </a:r>
              <a:endParaRPr lang="en-US" sz="900" dirty="0">
                <a:solidFill>
                  <a:schemeClr val="bg1"/>
                </a:solidFill>
              </a:endParaRPr>
            </a:p>
          </p:txBody>
        </p:sp>
      </p:grpSp>
      <p:grpSp>
        <p:nvGrpSpPr>
          <p:cNvPr id="124" name="Group 123">
            <a:extLst>
              <a:ext uri="{FF2B5EF4-FFF2-40B4-BE49-F238E27FC236}">
                <a16:creationId xmlns:a16="http://schemas.microsoft.com/office/drawing/2014/main" id="{78D29939-BB73-42BF-BDEA-6457957EC168}"/>
              </a:ext>
              <a:ext uri="{C183D7F6-B498-43B3-948B-1728B52AA6E4}">
                <adec:decorative xmlns:adec="http://schemas.microsoft.com/office/drawing/2017/decorative" val="1"/>
              </a:ext>
            </a:extLst>
          </p:cNvPr>
          <p:cNvGrpSpPr/>
          <p:nvPr/>
        </p:nvGrpSpPr>
        <p:grpSpPr>
          <a:xfrm>
            <a:off x="2459065" y="2978508"/>
            <a:ext cx="1502772" cy="564792"/>
            <a:chOff x="5016000" y="867284"/>
            <a:chExt cx="2160000" cy="684596"/>
          </a:xfrm>
        </p:grpSpPr>
        <p:sp>
          <p:nvSpPr>
            <p:cNvPr id="125" name="Rectangle 124">
              <a:extLst>
                <a:ext uri="{FF2B5EF4-FFF2-40B4-BE49-F238E27FC236}">
                  <a16:creationId xmlns:a16="http://schemas.microsoft.com/office/drawing/2014/main" id="{088494B6-BEB6-4D0B-B2B9-24560CED3FD3}"/>
                </a:ext>
              </a:extLst>
            </p:cNvPr>
            <p:cNvSpPr/>
            <p:nvPr/>
          </p:nvSpPr>
          <p:spPr>
            <a:xfrm>
              <a:off x="5016000" y="867284"/>
              <a:ext cx="2160000" cy="509450"/>
            </a:xfrm>
            <a:prstGeom prst="rect">
              <a:avLst/>
            </a:prstGeom>
            <a:solidFill>
              <a:schemeClr val="bg1"/>
            </a:solidFill>
            <a:ln w="12700" cap="rnd" cmpd="sng" algn="ctr">
              <a:solidFill>
                <a:schemeClr val="bg1">
                  <a:lumMod val="85000"/>
                </a:schemeClr>
              </a:solidFill>
              <a:prstDash val="solid"/>
            </a:ln>
            <a:effectLst/>
            <a:scene3d>
              <a:camera prst="obliqueTopLeft"/>
              <a:lightRig rig="soft" dir="t"/>
            </a:scene3d>
            <a:sp3d extrusionH="190500" prstMaterial="matte">
              <a:contourClr>
                <a:prstClr val="black">
                  <a:lumMod val="50000"/>
                  <a:lumOff val="50000"/>
                </a:prstClr>
              </a:contourClr>
            </a:sp3d>
          </p:spPr>
          <p:style>
            <a:lnRef idx="2">
              <a:scrgbClr r="0" g="0" b="0"/>
            </a:lnRef>
            <a:fillRef idx="1">
              <a:scrgbClr r="0" g="0" b="0"/>
            </a:fillRef>
            <a:effectRef idx="0">
              <a:scrgbClr r="0" g="0" b="0"/>
            </a:effectRef>
            <a:fontRef idx="minor">
              <a:schemeClr val="lt1"/>
            </a:fontRef>
          </p:style>
          <p:txBody>
            <a:bodyPr spcFirstLastPara="0" vert="horz" wrap="square" lIns="4715" tIns="4715" rIns="4715" bIns="44559" numCol="1" spcCol="1270" anchor="ctr" anchorCtr="0">
              <a:noAutofit/>
              <a:flatTx/>
            </a:bodyPr>
            <a:lstStyle/>
            <a:p>
              <a:pPr algn="ctr" defTabSz="330044">
                <a:lnSpc>
                  <a:spcPct val="90000"/>
                </a:lnSpc>
                <a:spcBef>
                  <a:spcPct val="0"/>
                </a:spcBef>
                <a:spcAft>
                  <a:spcPct val="35000"/>
                </a:spcAft>
              </a:pPr>
              <a:r>
                <a:rPr lang="en-US" sz="1400" dirty="0">
                  <a:solidFill>
                    <a:schemeClr val="tx1"/>
                  </a:solidFill>
                </a:rPr>
                <a:t>Alice Wade</a:t>
              </a:r>
            </a:p>
          </p:txBody>
        </p:sp>
        <p:sp>
          <p:nvSpPr>
            <p:cNvPr id="126" name="Rectangle 125">
              <a:extLst>
                <a:ext uri="{FF2B5EF4-FFF2-40B4-BE49-F238E27FC236}">
                  <a16:creationId xmlns:a16="http://schemas.microsoft.com/office/drawing/2014/main" id="{505272B4-332B-44C4-9E87-B0B689706C76}"/>
                </a:ext>
              </a:extLst>
            </p:cNvPr>
            <p:cNvSpPr/>
            <p:nvPr/>
          </p:nvSpPr>
          <p:spPr>
            <a:xfrm>
              <a:off x="5016000" y="1331296"/>
              <a:ext cx="2160000" cy="220584"/>
            </a:xfrm>
            <a:prstGeom prst="rect">
              <a:avLst/>
            </a:prstGeom>
            <a:solidFill>
              <a:srgbClr val="7030A0"/>
            </a:solidFill>
            <a:ln w="19050" cap="rnd" cmpd="sng" algn="ctr">
              <a:noFill/>
              <a:prstDash val="solid"/>
            </a:ln>
            <a:effectLst>
              <a:glow rad="254000">
                <a:schemeClr val="accent2">
                  <a:satMod val="175000"/>
                  <a:alpha val="10000"/>
                </a:schemeClr>
              </a:glow>
            </a:effectLst>
            <a:scene3d>
              <a:camera prst="obliqueTopLeft"/>
              <a:lightRig rig="brightRoom" dir="t"/>
            </a:scene3d>
            <a:sp3d extrusionH="88900"/>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8860" tIns="4715" rIns="18860" bIns="4715" numCol="1" spcCol="1270" anchor="ctr" anchorCtr="0">
              <a:noAutofit/>
              <a:flatTx/>
            </a:bodyPr>
            <a:lstStyle/>
            <a:p>
              <a:pPr algn="ctr" defTabSz="330044">
                <a:lnSpc>
                  <a:spcPct val="90000"/>
                </a:lnSpc>
                <a:spcBef>
                  <a:spcPct val="0"/>
                </a:spcBef>
                <a:spcAft>
                  <a:spcPct val="35000"/>
                </a:spcAft>
              </a:pPr>
              <a:r>
                <a:rPr lang="en-US" sz="1400" dirty="0">
                  <a:solidFill>
                    <a:schemeClr val="bg1"/>
                  </a:solidFill>
                </a:rPr>
                <a:t>Treasurer</a:t>
              </a:r>
              <a:endParaRPr lang="en-US" sz="900" dirty="0">
                <a:solidFill>
                  <a:schemeClr val="bg1"/>
                </a:solidFill>
              </a:endParaRPr>
            </a:p>
          </p:txBody>
        </p:sp>
      </p:grpSp>
      <p:cxnSp>
        <p:nvCxnSpPr>
          <p:cNvPr id="149" name="Connector: Elbow 148" descr="decorative element">
            <a:extLst>
              <a:ext uri="{FF2B5EF4-FFF2-40B4-BE49-F238E27FC236}">
                <a16:creationId xmlns:a16="http://schemas.microsoft.com/office/drawing/2014/main" id="{4C48521E-CF29-4155-AADD-E91A0E8A7DB8}"/>
              </a:ext>
            </a:extLst>
          </p:cNvPr>
          <p:cNvCxnSpPr>
            <a:cxnSpLocks/>
            <a:stCxn id="119" idx="0"/>
            <a:endCxn id="19" idx="2"/>
          </p:cNvCxnSpPr>
          <p:nvPr/>
        </p:nvCxnSpPr>
        <p:spPr>
          <a:xfrm rot="16200000" flipV="1">
            <a:off x="5517539" y="1513043"/>
            <a:ext cx="1066082" cy="1960091"/>
          </a:xfrm>
          <a:prstGeom prst="bentConnector3">
            <a:avLst>
              <a:gd name="adj1" fmla="val 51787"/>
            </a:avLst>
          </a:prstGeom>
          <a:ln w="3175">
            <a:solidFill>
              <a:schemeClr val="bg1">
                <a:lumMod val="7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0" name="Connector: Elbow 149" descr="decorative element">
            <a:extLst>
              <a:ext uri="{FF2B5EF4-FFF2-40B4-BE49-F238E27FC236}">
                <a16:creationId xmlns:a16="http://schemas.microsoft.com/office/drawing/2014/main" id="{21B6D7E3-1DDB-4704-9DE9-8A9E01DADDEE}"/>
              </a:ext>
            </a:extLst>
          </p:cNvPr>
          <p:cNvCxnSpPr>
            <a:cxnSpLocks/>
            <a:stCxn id="122" idx="0"/>
            <a:endCxn id="19" idx="2"/>
          </p:cNvCxnSpPr>
          <p:nvPr/>
        </p:nvCxnSpPr>
        <p:spPr>
          <a:xfrm rot="16200000" flipV="1">
            <a:off x="4564747" y="2465835"/>
            <a:ext cx="1018460" cy="6886"/>
          </a:xfrm>
          <a:prstGeom prst="bentConnector3">
            <a:avLst>
              <a:gd name="adj1" fmla="val 50000"/>
            </a:avLst>
          </a:prstGeom>
          <a:ln w="3175">
            <a:solidFill>
              <a:schemeClr val="bg1">
                <a:lumMod val="7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1" name="Connector: Elbow 150" descr="decorative element">
            <a:extLst>
              <a:ext uri="{FF2B5EF4-FFF2-40B4-BE49-F238E27FC236}">
                <a16:creationId xmlns:a16="http://schemas.microsoft.com/office/drawing/2014/main" id="{26F478F8-7597-4A32-A3A6-96284A9C6BB2}"/>
              </a:ext>
            </a:extLst>
          </p:cNvPr>
          <p:cNvCxnSpPr>
            <a:cxnSpLocks/>
            <a:stCxn id="125" idx="0"/>
            <a:endCxn id="19" idx="2"/>
          </p:cNvCxnSpPr>
          <p:nvPr/>
        </p:nvCxnSpPr>
        <p:spPr>
          <a:xfrm rot="5400000" flipH="1" flipV="1">
            <a:off x="3631262" y="1539237"/>
            <a:ext cx="1018460" cy="1860083"/>
          </a:xfrm>
          <a:prstGeom prst="bentConnector3">
            <a:avLst>
              <a:gd name="adj1" fmla="val 50000"/>
            </a:avLst>
          </a:prstGeom>
          <a:ln w="3175">
            <a:solidFill>
              <a:schemeClr val="bg1">
                <a:lumMod val="7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2" name="Connector: Elbow 151" descr="decorative element">
            <a:extLst>
              <a:ext uri="{FF2B5EF4-FFF2-40B4-BE49-F238E27FC236}">
                <a16:creationId xmlns:a16="http://schemas.microsoft.com/office/drawing/2014/main" id="{766E93B9-440D-4391-9775-F136104E92A8}"/>
              </a:ext>
            </a:extLst>
          </p:cNvPr>
          <p:cNvCxnSpPr>
            <a:cxnSpLocks/>
            <a:stCxn id="127" idx="0"/>
            <a:endCxn id="19" idx="2"/>
          </p:cNvCxnSpPr>
          <p:nvPr/>
        </p:nvCxnSpPr>
        <p:spPr>
          <a:xfrm rot="16200000" flipV="1">
            <a:off x="6492114" y="538469"/>
            <a:ext cx="1018461" cy="3861620"/>
          </a:xfrm>
          <a:prstGeom prst="bentConnector3">
            <a:avLst>
              <a:gd name="adj1" fmla="val 49065"/>
            </a:avLst>
          </a:prstGeom>
          <a:ln w="3175">
            <a:solidFill>
              <a:schemeClr val="bg1">
                <a:lumMod val="7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88EB14C-4E9C-4AA3-8C2A-789CE7F79234}"/>
              </a:ext>
            </a:extLst>
          </p:cNvPr>
          <p:cNvSpPr txBox="1"/>
          <p:nvPr/>
        </p:nvSpPr>
        <p:spPr>
          <a:xfrm>
            <a:off x="5996991" y="1065689"/>
            <a:ext cx="3476590" cy="1277273"/>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Oversee the direction of the organization to continue traditions as well as expand the reach</a:t>
            </a:r>
          </a:p>
          <a:p>
            <a:pPr marL="171450" lvl="0" indent="-171450">
              <a:buFont typeface="Arial" panose="020B0604020202020204" pitchFamily="34" charset="0"/>
              <a:buChar char="•"/>
            </a:pPr>
            <a:r>
              <a:rPr lang="en-US" sz="1100" dirty="0"/>
              <a:t>Lead recruitment efforts each semester, and table when asked upon</a:t>
            </a:r>
          </a:p>
          <a:p>
            <a:pPr marL="171450" lvl="0" indent="-171450">
              <a:buFont typeface="Arial" panose="020B0604020202020204" pitchFamily="34" charset="0"/>
              <a:buChar char="•"/>
            </a:pPr>
            <a:r>
              <a:rPr lang="en-US" sz="1100" dirty="0"/>
              <a:t>Maintain contact with the club advisor and SEDS USA</a:t>
            </a:r>
          </a:p>
          <a:p>
            <a:pPr marL="171450" lvl="0" indent="-171450">
              <a:buFont typeface="Arial" panose="020B0604020202020204" pitchFamily="34" charset="0"/>
              <a:buChar char="•"/>
            </a:pPr>
            <a:r>
              <a:rPr lang="en-US" sz="1100" dirty="0"/>
              <a:t>Organize and direct weekly general meetings</a:t>
            </a:r>
          </a:p>
          <a:p>
            <a:pPr marL="171450" lvl="0" indent="-171450">
              <a:buFont typeface="Arial" panose="020B0604020202020204" pitchFamily="34" charset="0"/>
              <a:buChar char="•"/>
            </a:pPr>
            <a:r>
              <a:rPr lang="en-US" sz="1100" dirty="0"/>
              <a:t>Manage and assist all board member activities</a:t>
            </a:r>
          </a:p>
        </p:txBody>
      </p:sp>
      <p:sp>
        <p:nvSpPr>
          <p:cNvPr id="176" name="TextBox 175">
            <a:extLst>
              <a:ext uri="{FF2B5EF4-FFF2-40B4-BE49-F238E27FC236}">
                <a16:creationId xmlns:a16="http://schemas.microsoft.com/office/drawing/2014/main" id="{60720B16-DAB5-4A07-AFF3-CC96F08BCA2A}"/>
              </a:ext>
            </a:extLst>
          </p:cNvPr>
          <p:cNvSpPr txBox="1"/>
          <p:nvPr/>
        </p:nvSpPr>
        <p:spPr>
          <a:xfrm>
            <a:off x="8015260" y="3590925"/>
            <a:ext cx="1833785" cy="3139321"/>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Create and oversee all engineering efforts within the organization with the feedback from club members on what they want to work on</a:t>
            </a:r>
          </a:p>
          <a:p>
            <a:pPr marL="171450" lvl="0" indent="-171450">
              <a:buFont typeface="Arial" panose="020B0604020202020204" pitchFamily="34" charset="0"/>
              <a:buChar char="•"/>
            </a:pPr>
            <a:r>
              <a:rPr lang="en-US" sz="1100" dirty="0"/>
              <a:t>Assign, manage and advise all engineering leads</a:t>
            </a:r>
          </a:p>
          <a:p>
            <a:pPr marL="171450" lvl="0" indent="-171450">
              <a:buFont typeface="Arial" panose="020B0604020202020204" pitchFamily="34" charset="0"/>
              <a:buChar char="•"/>
            </a:pPr>
            <a:r>
              <a:rPr lang="en-US" sz="1100" dirty="0"/>
              <a:t>Create and communicate engineering timelines and project management media to help with the communication of what is needed and when</a:t>
            </a:r>
          </a:p>
          <a:p>
            <a:pPr marL="171450" lvl="0" indent="-171450">
              <a:buFont typeface="Arial" panose="020B0604020202020204" pitchFamily="34" charset="0"/>
              <a:buChar char="•"/>
            </a:pPr>
            <a:r>
              <a:rPr lang="en-US" sz="1100" dirty="0"/>
              <a:t>Lead efforts for engineering succession from year to year.</a:t>
            </a:r>
          </a:p>
        </p:txBody>
      </p:sp>
      <p:sp>
        <p:nvSpPr>
          <p:cNvPr id="177" name="TextBox 176">
            <a:extLst>
              <a:ext uri="{FF2B5EF4-FFF2-40B4-BE49-F238E27FC236}">
                <a16:creationId xmlns:a16="http://schemas.microsoft.com/office/drawing/2014/main" id="{4C1221FA-79E5-44F1-82C6-2DC372AB185D}"/>
              </a:ext>
            </a:extLst>
          </p:cNvPr>
          <p:cNvSpPr txBox="1"/>
          <p:nvPr/>
        </p:nvSpPr>
        <p:spPr>
          <a:xfrm>
            <a:off x="2274508" y="3590925"/>
            <a:ext cx="1972802" cy="3647152"/>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Organize and lead finance initiatives throughout the year for organization and engineering use that is sustainable every year</a:t>
            </a:r>
          </a:p>
          <a:p>
            <a:pPr marL="171450" lvl="0" indent="-171450">
              <a:buFont typeface="Arial" panose="020B0604020202020204" pitchFamily="34" charset="0"/>
              <a:buChar char="•"/>
            </a:pPr>
            <a:r>
              <a:rPr lang="en-US" sz="1100" dirty="0"/>
              <a:t>Write, submit and manage relationships with all grant applications including but not limited to CEPS, Alumni, Parents, SEDS.</a:t>
            </a:r>
          </a:p>
          <a:p>
            <a:pPr marL="171450" lvl="0" indent="-171450">
              <a:buFont typeface="Arial" panose="020B0604020202020204" pitchFamily="34" charset="0"/>
              <a:buChar char="•"/>
            </a:pPr>
            <a:r>
              <a:rPr lang="en-US" sz="1100" dirty="0"/>
              <a:t>Maintain and foster a strong connection with our financial account advisor and keeping a live financial standing sheet</a:t>
            </a:r>
          </a:p>
          <a:p>
            <a:pPr marL="171450" lvl="0" indent="-171450">
              <a:buFont typeface="Arial" panose="020B0604020202020204" pitchFamily="34" charset="0"/>
              <a:buChar char="•"/>
            </a:pPr>
            <a:r>
              <a:rPr lang="en-US" sz="1100" dirty="0"/>
              <a:t>Maintain a constant line of communication with our industry and academic connection base via our weekly newsletter and individual email chains</a:t>
            </a:r>
          </a:p>
        </p:txBody>
      </p:sp>
      <p:sp>
        <p:nvSpPr>
          <p:cNvPr id="178" name="TextBox 177">
            <a:extLst>
              <a:ext uri="{FF2B5EF4-FFF2-40B4-BE49-F238E27FC236}">
                <a16:creationId xmlns:a16="http://schemas.microsoft.com/office/drawing/2014/main" id="{F145E2CD-EEB2-4B9D-9AF7-EDBA56EEA3F0}"/>
              </a:ext>
            </a:extLst>
          </p:cNvPr>
          <p:cNvSpPr txBox="1"/>
          <p:nvPr/>
        </p:nvSpPr>
        <p:spPr>
          <a:xfrm>
            <a:off x="4244584" y="3590925"/>
            <a:ext cx="1972802" cy="461665"/>
          </a:xfrm>
          <a:prstGeom prst="rect">
            <a:avLst/>
          </a:prstGeom>
          <a:noFill/>
        </p:spPr>
        <p:txBody>
          <a:bodyPr wrap="square" rtlCol="0">
            <a:spAutoFit/>
          </a:bodyPr>
          <a:lstStyle/>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
        <p:nvSpPr>
          <p:cNvPr id="179" name="TextBox 178">
            <a:extLst>
              <a:ext uri="{FF2B5EF4-FFF2-40B4-BE49-F238E27FC236}">
                <a16:creationId xmlns:a16="http://schemas.microsoft.com/office/drawing/2014/main" id="{BC620B15-12FC-4E50-8C4B-215724B8A98A}"/>
              </a:ext>
            </a:extLst>
          </p:cNvPr>
          <p:cNvSpPr txBox="1"/>
          <p:nvPr/>
        </p:nvSpPr>
        <p:spPr>
          <a:xfrm>
            <a:off x="4204652" y="3590924"/>
            <a:ext cx="1972802" cy="3308598"/>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Facilitate and organize the UNH SEDS shop structure for a welcoming, working environment</a:t>
            </a:r>
          </a:p>
          <a:p>
            <a:pPr marL="171450" lvl="0" indent="-171450">
              <a:buFont typeface="Arial" panose="020B0604020202020204" pitchFamily="34" charset="0"/>
              <a:buChar char="•"/>
            </a:pPr>
            <a:r>
              <a:rPr lang="en-US" sz="1100" dirty="0"/>
              <a:t>Work to create a healthy club dynamic and organize club bonding activities (during and outside of meetings)</a:t>
            </a:r>
          </a:p>
          <a:p>
            <a:pPr marL="171450" lvl="0" indent="-171450">
              <a:buFont typeface="Arial" panose="020B0604020202020204" pitchFamily="34" charset="0"/>
              <a:buChar char="•"/>
            </a:pPr>
            <a:r>
              <a:rPr lang="en-US" sz="1100" dirty="0"/>
              <a:t>Manage the use of the TV and shop white boards by staying up to date with club happenings to relay to the team in person, on the boards, and on slack.</a:t>
            </a:r>
          </a:p>
          <a:p>
            <a:pPr marL="171450" lvl="0" indent="-171450">
              <a:buFont typeface="Arial" panose="020B0604020202020204" pitchFamily="34" charset="0"/>
              <a:buChar char="•"/>
            </a:pPr>
            <a:r>
              <a:rPr lang="en-US" sz="1100" dirty="0"/>
              <a:t>Assist the President when needed (and other board members when available).</a:t>
            </a:r>
          </a:p>
          <a:p>
            <a:pPr marL="171450" indent="-171450">
              <a:buFont typeface="Arial" panose="020B0604020202020204" pitchFamily="34" charset="0"/>
              <a:buChar char="•"/>
            </a:pPr>
            <a:endParaRPr lang="en-US" sz="1100" dirty="0"/>
          </a:p>
        </p:txBody>
      </p:sp>
      <p:sp>
        <p:nvSpPr>
          <p:cNvPr id="180" name="TextBox 179">
            <a:extLst>
              <a:ext uri="{FF2B5EF4-FFF2-40B4-BE49-F238E27FC236}">
                <a16:creationId xmlns:a16="http://schemas.microsoft.com/office/drawing/2014/main" id="{8AEA51C3-C57F-4AB9-9470-0210FFAF9410}"/>
              </a:ext>
            </a:extLst>
          </p:cNvPr>
          <p:cNvSpPr txBox="1"/>
          <p:nvPr/>
        </p:nvSpPr>
        <p:spPr>
          <a:xfrm>
            <a:off x="6076997" y="3638546"/>
            <a:ext cx="1988747" cy="3308598"/>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Organize and facilitate the safety procedure and equipment needed for all club operations</a:t>
            </a:r>
          </a:p>
          <a:p>
            <a:pPr marL="171450" lvl="0" indent="-171450">
              <a:buFont typeface="Arial" panose="020B0604020202020204" pitchFamily="34" charset="0"/>
              <a:buChar char="•"/>
            </a:pPr>
            <a:r>
              <a:rPr lang="en-US" sz="1100" dirty="0"/>
              <a:t>Maintain a healthy and strong connection with the UNH safety official including the police and fire departments, and Environmental Health and Safety</a:t>
            </a:r>
          </a:p>
          <a:p>
            <a:pPr marL="171450" lvl="0" indent="-171450">
              <a:buFont typeface="Arial" panose="020B0604020202020204" pitchFamily="34" charset="0"/>
              <a:buChar char="•"/>
            </a:pPr>
            <a:r>
              <a:rPr lang="en-US" sz="1100" dirty="0"/>
              <a:t>Organize a safety meeting once a year during a general meeting for all members to attend that includes safety officials coming in to meet the team, present on their work and explain why safety is crucial</a:t>
            </a:r>
          </a:p>
        </p:txBody>
      </p:sp>
      <p:sp>
        <p:nvSpPr>
          <p:cNvPr id="181" name="TextBox 180">
            <a:extLst>
              <a:ext uri="{FF2B5EF4-FFF2-40B4-BE49-F238E27FC236}">
                <a16:creationId xmlns:a16="http://schemas.microsoft.com/office/drawing/2014/main" id="{937166EB-9E2C-41B4-8DBE-8C497289EC77}"/>
              </a:ext>
            </a:extLst>
          </p:cNvPr>
          <p:cNvSpPr txBox="1"/>
          <p:nvPr/>
        </p:nvSpPr>
        <p:spPr>
          <a:xfrm>
            <a:off x="261057" y="3590924"/>
            <a:ext cx="1988747" cy="3985706"/>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t>The ability to assume the roles of the President when asked or needed to</a:t>
            </a:r>
          </a:p>
          <a:p>
            <a:pPr marL="171450" lvl="0" indent="-171450">
              <a:buFont typeface="Arial" panose="020B0604020202020204" pitchFamily="34" charset="0"/>
              <a:buChar char="•"/>
            </a:pPr>
            <a:r>
              <a:rPr lang="en-US" sz="1100" dirty="0"/>
              <a:t>Assists the President with general meetings and any delegated tasks</a:t>
            </a:r>
          </a:p>
          <a:p>
            <a:pPr marL="171450" lvl="0" indent="-171450">
              <a:buFont typeface="Arial" panose="020B0604020202020204" pitchFamily="34" charset="0"/>
              <a:buChar char="•"/>
            </a:pPr>
            <a:r>
              <a:rPr lang="en-US" sz="1100" dirty="0"/>
              <a:t>Maintains communication with the UNH Student organization (MUB) staff to maintain organization status and overall relationship with UNH</a:t>
            </a:r>
          </a:p>
          <a:p>
            <a:pPr marL="171450" lvl="0" indent="-171450">
              <a:buFont typeface="Arial" panose="020B0604020202020204" pitchFamily="34" charset="0"/>
              <a:buChar char="•"/>
            </a:pPr>
            <a:r>
              <a:rPr lang="en-US" sz="1100" dirty="0"/>
              <a:t>Manages the Treasurer directly and leads the communication with our current partners/sponsors by the weekly newsletter and individual emails/calls</a:t>
            </a:r>
          </a:p>
          <a:p>
            <a:pPr marL="171450" lvl="0" indent="-171450">
              <a:buFont typeface="Arial" panose="020B0604020202020204" pitchFamily="34" charset="0"/>
              <a:buChar char="•"/>
            </a:pPr>
            <a:r>
              <a:rPr lang="en-US" sz="1100" dirty="0"/>
              <a:t>Manages the UNH SEDS Website with the help of one UNH SEDS web developer (non-board position)</a:t>
            </a:r>
          </a:p>
        </p:txBody>
      </p:sp>
    </p:spTree>
    <p:extLst>
      <p:ext uri="{BB962C8B-B14F-4D97-AF65-F5344CB8AC3E}">
        <p14:creationId xmlns:p14="http://schemas.microsoft.com/office/powerpoint/2010/main" val="419394879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56610394_Organization CHART_SL_V1.pptx" id="{4130754D-01A9-4B11-AFF4-0E0C09A744A9}" vid="{146BAA60-3B42-4CEE-B43B-E9BE0E9E3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40DE65C-3715-41A1-996C-103EA7902D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82A0F6-5C05-4A60-9DD8-B772877A4F89}">
  <ds:schemaRefs>
    <ds:schemaRef ds:uri="http://schemas.microsoft.com/sharepoint/v3/contenttype/forms"/>
  </ds:schemaRefs>
</ds:datastoreItem>
</file>

<file path=customXml/itemProps3.xml><?xml version="1.0" encoding="utf-8"?>
<ds:datastoreItem xmlns:ds="http://schemas.openxmlformats.org/officeDocument/2006/customXml" ds:itemID="{3C2AD4FE-5267-4953-9D66-004581AED1F0}">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Color-coded organization chart</Template>
  <TotalTime>0</TotalTime>
  <Words>454</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Celestial</vt:lpstr>
      <vt:lpstr>Board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2019-06-12T03:47:07Z</dcterms:created>
  <dcterms:modified xsi:type="dcterms:W3CDTF">2020-01-21T19:17:37Z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