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26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6A49C-1803-4A28-8D90-751DD6DAEE6E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B73CA-6BB4-4522-8FCA-39CDE4F2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0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4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9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5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076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04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50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51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26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0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3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3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3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2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7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5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C4FF77B-AB05-463F-8388-E3EF4DCD915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17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47059"/>
            <a:ext cx="9144000" cy="1064231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Finance Incentive Program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586DBF6-5894-404D-A744-730DE9B3C7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822" b="98413" l="9135" r="89904">
                        <a14:foregroundMark x1="31250" y1="98413" x2="31731" y2="96296"/>
                        <a14:foregroundMark x1="42788" y1="98060" x2="42788" y2="97354"/>
                        <a14:foregroundMark x1="44712" y1="90829" x2="37981" y2="45150"/>
                        <a14:foregroundMark x1="37981" y1="45150" x2="38462" y2="37037"/>
                        <a14:foregroundMark x1="45673" y1="31570" x2="43750" y2="23633"/>
                        <a14:foregroundMark x1="44231" y1="22928" x2="42308" y2="16226"/>
                        <a14:foregroundMark x1="42308" y1="16226" x2="42308" y2="16226"/>
                        <a14:foregroundMark x1="45673" y1="13051" x2="44712" y2="12169"/>
                        <a14:foregroundMark x1="42308" y1="14286" x2="41346" y2="13933"/>
                        <a14:foregroundMark x1="43750" y1="9700" x2="43750" y2="7760"/>
                        <a14:foregroundMark x1="43750" y1="5996" x2="44231" y2="5644"/>
                        <a14:foregroundMark x1="44231" y1="4233" x2="44231" y2="4233"/>
                        <a14:foregroundMark x1="44231" y1="2822" x2="44231" y2="2822"/>
                        <a14:foregroundMark x1="54808" y1="97178" x2="54808" y2="97178"/>
                        <a14:foregroundMark x1="55769" y1="97884" x2="55769" y2="97884"/>
                        <a14:foregroundMark x1="52404" y1="96473" x2="52404" y2="96473"/>
                        <a14:foregroundMark x1="62500" y1="93298" x2="62500" y2="93298"/>
                        <a14:foregroundMark x1="25000" y1="93298" x2="25000" y2="93298"/>
                        <a14:foregroundMark x1="56731" y1="71605" x2="56731" y2="71605"/>
                        <a14:foregroundMark x1="38462" y1="94709" x2="38462" y2="94709"/>
                        <a14:backgroundMark x1="39904" y1="95414" x2="39904" y2="95414"/>
                        <a14:backgroundMark x1="39904" y1="96120" x2="39904" y2="96120"/>
                        <a14:backgroundMark x1="19231" y1="99824" x2="19231" y2="99824"/>
                        <a14:backgroundMark x1="50481" y1="97178" x2="50481" y2="97178"/>
                      </a14:backgroundRemoval>
                    </a14:imgEffect>
                  </a14:imgLayer>
                </a14:imgProps>
              </a:ext>
            </a:extLst>
          </a:blip>
          <a:srcRect t="1" b="34467"/>
          <a:stretch/>
        </p:blipFill>
        <p:spPr>
          <a:xfrm rot="5400000">
            <a:off x="5846616" y="244233"/>
            <a:ext cx="4164348" cy="74391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B55489-401E-422B-BF6C-AC9D89AEB3FE}"/>
              </a:ext>
            </a:extLst>
          </p:cNvPr>
          <p:cNvSpPr txBox="1"/>
          <p:nvPr/>
        </p:nvSpPr>
        <p:spPr>
          <a:xfrm>
            <a:off x="515575" y="1800150"/>
            <a:ext cx="1563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$5,000.00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BBQ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1D1E82-9CBF-4F0D-A23F-3CAD4F619B92}"/>
              </a:ext>
            </a:extLst>
          </p:cNvPr>
          <p:cNvSpPr txBox="1"/>
          <p:nvPr/>
        </p:nvSpPr>
        <p:spPr>
          <a:xfrm>
            <a:off x="2516791" y="1800150"/>
            <a:ext cx="1563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$8,000.00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Chicken Suit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46E291-2BAE-4841-AA2B-EF8F0C848C69}"/>
              </a:ext>
            </a:extLst>
          </p:cNvPr>
          <p:cNvSpPr txBox="1"/>
          <p:nvPr/>
        </p:nvSpPr>
        <p:spPr>
          <a:xfrm>
            <a:off x="4707056" y="1800149"/>
            <a:ext cx="1563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$15,000.00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Hair Dye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BD1A07-9B79-430B-AE89-1941F3C7BC54}"/>
              </a:ext>
            </a:extLst>
          </p:cNvPr>
          <p:cNvSpPr txBox="1"/>
          <p:nvPr/>
        </p:nvSpPr>
        <p:spPr>
          <a:xfrm>
            <a:off x="6895652" y="1800149"/>
            <a:ext cx="1563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$25,000.00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Tattoo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2A4C3-ABA4-4BD9-B213-C7BA454EAE17}"/>
              </a:ext>
            </a:extLst>
          </p:cNvPr>
          <p:cNvSpPr txBox="1"/>
          <p:nvPr/>
        </p:nvSpPr>
        <p:spPr>
          <a:xfrm>
            <a:off x="9084248" y="1800149"/>
            <a:ext cx="1563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$30,000.00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Everything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3959647-D47D-439A-8693-6474C80234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822" b="98413" l="9135" r="89904">
                        <a14:foregroundMark x1="31250" y1="98413" x2="31731" y2="96296"/>
                        <a14:foregroundMark x1="42788" y1="98060" x2="42788" y2="97354"/>
                        <a14:foregroundMark x1="44712" y1="90829" x2="37981" y2="45150"/>
                        <a14:foregroundMark x1="37981" y1="45150" x2="38462" y2="37037"/>
                        <a14:foregroundMark x1="45673" y1="31570" x2="43750" y2="23633"/>
                        <a14:foregroundMark x1="44231" y1="22928" x2="42308" y2="16226"/>
                        <a14:foregroundMark x1="42308" y1="16226" x2="42308" y2="16226"/>
                        <a14:foregroundMark x1="45673" y1="13051" x2="44712" y2="12169"/>
                        <a14:foregroundMark x1="42308" y1="14286" x2="41346" y2="13933"/>
                        <a14:foregroundMark x1="43750" y1="9700" x2="43750" y2="7760"/>
                        <a14:foregroundMark x1="43750" y1="5996" x2="44231" y2="5644"/>
                        <a14:foregroundMark x1="44231" y1="4233" x2="44231" y2="4233"/>
                        <a14:foregroundMark x1="44231" y1="2822" x2="44231" y2="2822"/>
                        <a14:foregroundMark x1="54808" y1="97178" x2="54808" y2="97178"/>
                        <a14:foregroundMark x1="55769" y1="97884" x2="55769" y2="97884"/>
                        <a14:foregroundMark x1="52404" y1="96473" x2="52404" y2="96473"/>
                        <a14:foregroundMark x1="62500" y1="93298" x2="62500" y2="93298"/>
                        <a14:foregroundMark x1="25000" y1="93298" x2="25000" y2="93298"/>
                        <a14:foregroundMark x1="56731" y1="71605" x2="56731" y2="71605"/>
                        <a14:foregroundMark x1="38462" y1="94709" x2="38462" y2="94709"/>
                        <a14:backgroundMark x1="39904" y1="95414" x2="39904" y2="95414"/>
                        <a14:backgroundMark x1="39904" y1="96120" x2="39904" y2="96120"/>
                        <a14:backgroundMark x1="19231" y1="99824" x2="19231" y2="99824"/>
                        <a14:backgroundMark x1="50481" y1="97178" x2="50481" y2="97178"/>
                      </a14:backgroundRemoval>
                    </a14:imgEffect>
                  </a14:imgLayer>
                </a14:imgProps>
              </a:ext>
            </a:extLst>
          </a:blip>
          <a:srcRect t="65532" b="1"/>
          <a:stretch/>
        </p:blipFill>
        <p:spPr>
          <a:xfrm rot="5400000">
            <a:off x="170689" y="2007444"/>
            <a:ext cx="4164348" cy="391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94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3098</TotalTime>
  <Words>32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Calisto MT</vt:lpstr>
      <vt:lpstr>Wingdings 2</vt:lpstr>
      <vt:lpstr>Slate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UNH SEDS</dc:title>
  <dc:creator>Nitschelm, Charlie J</dc:creator>
  <cp:lastModifiedBy>Collins, Thomas</cp:lastModifiedBy>
  <cp:revision>49</cp:revision>
  <dcterms:created xsi:type="dcterms:W3CDTF">2019-04-03T21:17:49Z</dcterms:created>
  <dcterms:modified xsi:type="dcterms:W3CDTF">2019-10-02T21:47:38Z</dcterms:modified>
</cp:coreProperties>
</file>