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55219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CEPS Engineering Organization</a:t>
            </a:r>
          </a:p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Integration!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42DE7B7-26F4-44BB-9186-BAA510478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48" y="410694"/>
            <a:ext cx="4001304" cy="40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2023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86" y="1617785"/>
            <a:ext cx="928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levels MUST be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Non-monetary donations will be estimated for their worth/expected worth in the future to the team.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is mostly a team-based competition (explained later).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Contest will end November 1</a:t>
            </a:r>
            <a:r>
              <a:rPr lang="en-US" baseline="30000" dirty="0"/>
              <a:t>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9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1 - $5,000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4583" y="3015514"/>
            <a:ext cx="682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SEDS BBQ outside the shop for lunch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445" y="151946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0 out of 5</a:t>
            </a:r>
          </a:p>
        </p:txBody>
      </p:sp>
    </p:spTree>
    <p:extLst>
      <p:ext uri="{BB962C8B-B14F-4D97-AF65-F5344CB8AC3E}">
        <p14:creationId xmlns:p14="http://schemas.microsoft.com/office/powerpoint/2010/main" val="3859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2 - $8,000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44612"/>
            <a:ext cx="7792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Wear a full-body Chicken Suit the day before we leave to SpaceVision and during all travel (car, TSA, and airplane)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2 out of 5</a:t>
            </a:r>
          </a:p>
        </p:txBody>
      </p:sp>
    </p:spTree>
    <p:extLst>
      <p:ext uri="{BB962C8B-B14F-4D97-AF65-F5344CB8AC3E}">
        <p14:creationId xmlns:p14="http://schemas.microsoft.com/office/powerpoint/2010/main" val="8331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03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3 - $15,000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45" y="24505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Dye my hair any color</a:t>
            </a:r>
          </a:p>
          <a:p>
            <a:endParaRPr lang="en-US" sz="3200" dirty="0"/>
          </a:p>
          <a:p>
            <a:r>
              <a:rPr lang="en-US" sz="3200" dirty="0"/>
              <a:t>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Can not be dyed during SpaceVision or IAC.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Can get it removed after 2 weeks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3 out of 5</a:t>
            </a:r>
          </a:p>
        </p:txBody>
      </p:sp>
    </p:spTree>
    <p:extLst>
      <p:ext uri="{BB962C8B-B14F-4D97-AF65-F5344CB8AC3E}">
        <p14:creationId xmlns:p14="http://schemas.microsoft.com/office/powerpoint/2010/main" val="20931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4 - $25,000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506" y="2937733"/>
            <a:ext cx="937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Get a tattoo chosen by the team in secret (lower back or ankle)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5 out of 5</a:t>
            </a:r>
          </a:p>
        </p:txBody>
      </p:sp>
    </p:spTree>
    <p:extLst>
      <p:ext uri="{BB962C8B-B14F-4D97-AF65-F5344CB8AC3E}">
        <p14:creationId xmlns:p14="http://schemas.microsoft.com/office/powerpoint/2010/main" val="41335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5 </a:t>
            </a:r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$30,000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9391" y="2630003"/>
            <a:ext cx="7036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I will do everything from above at the same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6 out of 5</a:t>
            </a:r>
          </a:p>
        </p:txBody>
      </p:sp>
    </p:spTree>
    <p:extLst>
      <p:ext uri="{BB962C8B-B14F-4D97-AF65-F5344CB8AC3E}">
        <p14:creationId xmlns:p14="http://schemas.microsoft.com/office/powerpoint/2010/main" val="7980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Richest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355974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Whoever raises the most money receives: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All expenses paid to SpaceVision from UNH SEDS 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/>
              <a:t>sho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If 21 - all expenses paid bar night from Charlie</a:t>
            </a:r>
            <a:br>
              <a:rPr lang="en-US" dirty="0"/>
            </a:br>
            <a:r>
              <a:rPr lang="en-US" dirty="0"/>
              <a:t>If not - I will buy liquor for you up to 30 bucks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 will remember what you did and will owe you one (1 Nitschelm buck)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BB170B-02B5-4786-9BE6-34E721793CD5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5" name="Picture 2" descr="Image result for starry night background">
              <a:extLst>
                <a:ext uri="{FF2B5EF4-FFF2-40B4-BE49-F238E27FC236}">
                  <a16:creationId xmlns:a16="http://schemas.microsoft.com/office/drawing/2014/main" id="{E2E090D0-4F61-4F6C-B9CF-B6901B9F0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0D2BF-B2EA-4D5D-A6BC-4A63368F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5E1E729D-0A76-4A11-BDC6-350380755F85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82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BB170B-02B5-4786-9BE6-34E721793CD5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5" name="Picture 2" descr="Image result for starry night background">
              <a:extLst>
                <a:ext uri="{FF2B5EF4-FFF2-40B4-BE49-F238E27FC236}">
                  <a16:creationId xmlns:a16="http://schemas.microsoft.com/office/drawing/2014/main" id="{E2E090D0-4F61-4F6C-B9CF-B6901B9F0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0D2BF-B2EA-4D5D-A6BC-4A63368F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5E1E729D-0A76-4A11-BDC6-350380755F85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DECE1B-6DE5-4D9E-9694-E87ACB45D1CA}"/>
              </a:ext>
            </a:extLst>
          </p:cNvPr>
          <p:cNvSpPr txBox="1"/>
          <p:nvPr/>
        </p:nvSpPr>
        <p:spPr>
          <a:xfrm>
            <a:off x="913795" y="1935332"/>
            <a:ext cx="78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at around $7,000 right now. Better updated tracking chart coming soon</a:t>
            </a:r>
          </a:p>
        </p:txBody>
      </p:sp>
    </p:spTree>
    <p:extLst>
      <p:ext uri="{BB962C8B-B14F-4D97-AF65-F5344CB8AC3E}">
        <p14:creationId xmlns:p14="http://schemas.microsoft.com/office/powerpoint/2010/main" val="38938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BB170B-02B5-4786-9BE6-34E721793CD5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5" name="Picture 2" descr="Image result for starry night background">
              <a:extLst>
                <a:ext uri="{FF2B5EF4-FFF2-40B4-BE49-F238E27FC236}">
                  <a16:creationId xmlns:a16="http://schemas.microsoft.com/office/drawing/2014/main" id="{E2E090D0-4F61-4F6C-B9CF-B6901B9F0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0D2BF-B2EA-4D5D-A6BC-4A63368F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5E1E729D-0A76-4A11-BDC6-350380755F85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F31DE6-B901-41B8-8C34-786D50EEB0CA}"/>
              </a:ext>
            </a:extLst>
          </p:cNvPr>
          <p:cNvSpPr txBox="1"/>
          <p:nvPr/>
        </p:nvSpPr>
        <p:spPr>
          <a:xfrm>
            <a:off x="3983853" y="2351782"/>
            <a:ext cx="422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I help get Charlie an ass tattoo?</a:t>
            </a:r>
          </a:p>
        </p:txBody>
      </p:sp>
    </p:spTree>
    <p:extLst>
      <p:ext uri="{BB962C8B-B14F-4D97-AF65-F5344CB8AC3E}">
        <p14:creationId xmlns:p14="http://schemas.microsoft.com/office/powerpoint/2010/main" val="5153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BB170B-02B5-4786-9BE6-34E721793CD5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5" name="Picture 2" descr="Image result for starry night background">
              <a:extLst>
                <a:ext uri="{FF2B5EF4-FFF2-40B4-BE49-F238E27FC236}">
                  <a16:creationId xmlns:a16="http://schemas.microsoft.com/office/drawing/2014/main" id="{E2E090D0-4F61-4F6C-B9CF-B6901B9F0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0D2BF-B2EA-4D5D-A6BC-4A63368F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5E1E729D-0A76-4A11-BDC6-350380755F85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5097E2-C34F-4FFA-AD56-D5615E4020FF}"/>
              </a:ext>
            </a:extLst>
          </p:cNvPr>
          <p:cNvSpPr txBox="1"/>
          <p:nvPr/>
        </p:nvSpPr>
        <p:spPr>
          <a:xfrm>
            <a:off x="1945688" y="2413337"/>
            <a:ext cx="8300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Engineering Placements</a:t>
            </a:r>
          </a:p>
        </p:txBody>
      </p:sp>
    </p:spTree>
    <p:extLst>
      <p:ext uri="{BB962C8B-B14F-4D97-AF65-F5344CB8AC3E}">
        <p14:creationId xmlns:p14="http://schemas.microsoft.com/office/powerpoint/2010/main" val="27429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F87BEC-2571-44F3-B2B3-7A7361025B71}"/>
              </a:ext>
            </a:extLst>
          </p:cNvPr>
          <p:cNvSpPr txBox="1"/>
          <p:nvPr/>
        </p:nvSpPr>
        <p:spPr>
          <a:xfrm>
            <a:off x="559835" y="410694"/>
            <a:ext cx="83042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Software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Slack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Google Calendar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Trello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OneDrive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Google Drive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(Not Today)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Finance Initiative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Sponsorship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Engineering Placement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Break into Teams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Team-building!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Headshots with Kevin one team at a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Rocket Building!</a:t>
            </a:r>
          </a:p>
        </p:txBody>
      </p:sp>
    </p:spTree>
    <p:extLst>
      <p:ext uri="{BB962C8B-B14F-4D97-AF65-F5344CB8AC3E}">
        <p14:creationId xmlns:p14="http://schemas.microsoft.com/office/powerpoint/2010/main" val="26518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BB170B-02B5-4786-9BE6-34E721793CD5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5" name="Picture 2" descr="Image result for starry night background">
              <a:extLst>
                <a:ext uri="{FF2B5EF4-FFF2-40B4-BE49-F238E27FC236}">
                  <a16:creationId xmlns:a16="http://schemas.microsoft.com/office/drawing/2014/main" id="{E2E090D0-4F61-4F6C-B9CF-B6901B9F0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0D2BF-B2EA-4D5D-A6BC-4A63368F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5E1E729D-0A76-4A11-BDC6-350380755F85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828D2E3-A2B6-4E09-8AEB-3F5BD023D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299" y="195943"/>
            <a:ext cx="7123399" cy="55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7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BB170B-02B5-4786-9BE6-34E721793CD5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5" name="Picture 2" descr="Image result for starry night background">
              <a:extLst>
                <a:ext uri="{FF2B5EF4-FFF2-40B4-BE49-F238E27FC236}">
                  <a16:creationId xmlns:a16="http://schemas.microsoft.com/office/drawing/2014/main" id="{E2E090D0-4F61-4F6C-B9CF-B6901B9F0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0D2BF-B2EA-4D5D-A6BC-4A63368F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5E1E729D-0A76-4A11-BDC6-350380755F85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9BD0413-035A-47F8-8289-4A476D5DBDFC}"/>
              </a:ext>
            </a:extLst>
          </p:cNvPr>
          <p:cNvSpPr/>
          <p:nvPr/>
        </p:nvSpPr>
        <p:spPr>
          <a:xfrm>
            <a:off x="1081506" y="1912976"/>
            <a:ext cx="101325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/>
              <a:t>Break into Teams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4000" dirty="0"/>
              <a:t>Team-building!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4000" dirty="0"/>
              <a:t>Headshots with Kevin one team at a time</a:t>
            </a:r>
          </a:p>
        </p:txBody>
      </p:sp>
    </p:spTree>
    <p:extLst>
      <p:ext uri="{BB962C8B-B14F-4D97-AF65-F5344CB8AC3E}">
        <p14:creationId xmlns:p14="http://schemas.microsoft.com/office/powerpoint/2010/main" val="358743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BB170B-02B5-4786-9BE6-34E721793CD5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5" name="Picture 2" descr="Image result for starry night background">
              <a:extLst>
                <a:ext uri="{FF2B5EF4-FFF2-40B4-BE49-F238E27FC236}">
                  <a16:creationId xmlns:a16="http://schemas.microsoft.com/office/drawing/2014/main" id="{E2E090D0-4F61-4F6C-B9CF-B6901B9F0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0D2BF-B2EA-4D5D-A6BC-4A63368F1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5E1E729D-0A76-4A11-BDC6-350380755F85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BB6828-5F27-4250-A124-7022BD323BD0}"/>
              </a:ext>
            </a:extLst>
          </p:cNvPr>
          <p:cNvSpPr txBox="1"/>
          <p:nvPr/>
        </p:nvSpPr>
        <p:spPr>
          <a:xfrm>
            <a:off x="1300064" y="2321004"/>
            <a:ext cx="9591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ROCKET BUILDING!</a:t>
            </a:r>
          </a:p>
        </p:txBody>
      </p:sp>
    </p:spTree>
    <p:extLst>
      <p:ext uri="{BB962C8B-B14F-4D97-AF65-F5344CB8AC3E}">
        <p14:creationId xmlns:p14="http://schemas.microsoft.com/office/powerpoint/2010/main" val="35445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9D1A8F-A78C-4B31-89E5-492A45F09A0A}"/>
              </a:ext>
            </a:extLst>
          </p:cNvPr>
          <p:cNvSpPr txBox="1"/>
          <p:nvPr/>
        </p:nvSpPr>
        <p:spPr>
          <a:xfrm>
            <a:off x="290244" y="332856"/>
            <a:ext cx="3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- Slack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733DC-DE57-4201-972F-56605869CD81}"/>
              </a:ext>
            </a:extLst>
          </p:cNvPr>
          <p:cNvSpPr txBox="1"/>
          <p:nvPr/>
        </p:nvSpPr>
        <p:spPr>
          <a:xfrm>
            <a:off x="301051" y="1234488"/>
            <a:ext cx="5071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Discussions within Channels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Engineering 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DA7F-479C-4CFB-8DCC-D3DB0729C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895" y="625242"/>
            <a:ext cx="7838930" cy="43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9D1A8F-A78C-4B31-89E5-492A45F09A0A}"/>
              </a:ext>
            </a:extLst>
          </p:cNvPr>
          <p:cNvSpPr txBox="1"/>
          <p:nvPr/>
        </p:nvSpPr>
        <p:spPr>
          <a:xfrm>
            <a:off x="290244" y="332856"/>
            <a:ext cx="545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– Google Calendar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733DC-DE57-4201-972F-56605869CD81}"/>
              </a:ext>
            </a:extLst>
          </p:cNvPr>
          <p:cNvSpPr txBox="1"/>
          <p:nvPr/>
        </p:nvSpPr>
        <p:spPr>
          <a:xfrm>
            <a:off x="301051" y="1234488"/>
            <a:ext cx="507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Scheduled Events/Meetings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41B3D-2452-4C28-AE36-99B423F4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667" y="1094501"/>
            <a:ext cx="5897130" cy="43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9D1A8F-A78C-4B31-89E5-492A45F09A0A}"/>
              </a:ext>
            </a:extLst>
          </p:cNvPr>
          <p:cNvSpPr txBox="1"/>
          <p:nvPr/>
        </p:nvSpPr>
        <p:spPr>
          <a:xfrm>
            <a:off x="290244" y="332856"/>
            <a:ext cx="545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– Trello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733DC-DE57-4201-972F-56605869CD81}"/>
              </a:ext>
            </a:extLst>
          </p:cNvPr>
          <p:cNvSpPr txBox="1"/>
          <p:nvPr/>
        </p:nvSpPr>
        <p:spPr>
          <a:xfrm>
            <a:off x="301051" y="917631"/>
            <a:ext cx="5071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Organization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Engineering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0C846-ABF5-4873-8ED3-4F46AAFC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418" y="1937005"/>
            <a:ext cx="4912664" cy="3506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1EFB7-F4E0-4E7F-8B52-1E56C9FA7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564" y="1937005"/>
            <a:ext cx="5178006" cy="35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9D1A8F-A78C-4B31-89E5-492A45F09A0A}"/>
              </a:ext>
            </a:extLst>
          </p:cNvPr>
          <p:cNvSpPr txBox="1"/>
          <p:nvPr/>
        </p:nvSpPr>
        <p:spPr>
          <a:xfrm>
            <a:off x="290244" y="332856"/>
            <a:ext cx="545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– OneDrive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733DC-DE57-4201-972F-56605869CD81}"/>
              </a:ext>
            </a:extLst>
          </p:cNvPr>
          <p:cNvSpPr txBox="1"/>
          <p:nvPr/>
        </p:nvSpPr>
        <p:spPr>
          <a:xfrm>
            <a:off x="301051" y="917631"/>
            <a:ext cx="5978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Organized files (usually for Microsoft products)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SEDS </a:t>
            </a:r>
            <a:r>
              <a:rPr lang="en-US" sz="2000" dirty="0" err="1"/>
              <a:t>Gaant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SEDS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Connected to school email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B4EC4-66C7-43B3-B3CC-0C609FA52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03" y="1691137"/>
            <a:ext cx="7664904" cy="33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9D1A8F-A78C-4B31-89E5-492A45F09A0A}"/>
              </a:ext>
            </a:extLst>
          </p:cNvPr>
          <p:cNvSpPr txBox="1"/>
          <p:nvPr/>
        </p:nvSpPr>
        <p:spPr>
          <a:xfrm>
            <a:off x="290244" y="332856"/>
            <a:ext cx="545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– Google Drive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733DC-DE57-4201-972F-56605869CD81}"/>
              </a:ext>
            </a:extLst>
          </p:cNvPr>
          <p:cNvSpPr txBox="1"/>
          <p:nvPr/>
        </p:nvSpPr>
        <p:spPr>
          <a:xfrm>
            <a:off x="301051" y="917631"/>
            <a:ext cx="5978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Most-used business and media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Finance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Live tracking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A3038-6F6D-4DBE-B1F6-05B726B9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942" y="1995510"/>
            <a:ext cx="7362626" cy="3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9D1A8F-A78C-4B31-89E5-492A45F09A0A}"/>
              </a:ext>
            </a:extLst>
          </p:cNvPr>
          <p:cNvSpPr txBox="1"/>
          <p:nvPr/>
        </p:nvSpPr>
        <p:spPr>
          <a:xfrm>
            <a:off x="290244" y="332856"/>
            <a:ext cx="545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– 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47469-C097-4D13-82C6-1F41E3FF8E9F}"/>
              </a:ext>
            </a:extLst>
          </p:cNvPr>
          <p:cNvSpPr txBox="1"/>
          <p:nvPr/>
        </p:nvSpPr>
        <p:spPr>
          <a:xfrm>
            <a:off x="1791478" y="1278294"/>
            <a:ext cx="599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</a:t>
            </a:r>
          </a:p>
          <a:p>
            <a:endParaRPr lang="en-US" dirty="0"/>
          </a:p>
          <a:p>
            <a:r>
              <a:rPr lang="en-US" dirty="0"/>
              <a:t>You can make a </a:t>
            </a:r>
            <a:r>
              <a:rPr lang="en-US" dirty="0" err="1"/>
              <a:t>github</a:t>
            </a:r>
            <a:r>
              <a:rPr lang="en-US" dirty="0"/>
              <a:t> account and download our files @UNH SEDS</a:t>
            </a:r>
          </a:p>
        </p:txBody>
      </p:sp>
    </p:spTree>
    <p:extLst>
      <p:ext uri="{BB962C8B-B14F-4D97-AF65-F5344CB8AC3E}">
        <p14:creationId xmlns:p14="http://schemas.microsoft.com/office/powerpoint/2010/main" val="229383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481084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1" name="Picture 10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F246FCE-5BA6-4A33-A619-5E9EDE6AE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11" y="171373"/>
            <a:ext cx="4001304" cy="40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4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2817</TotalTime>
  <Words>662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Richest Engineer</vt:lpstr>
      <vt:lpstr>Current Status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Charlie Nitschelm</cp:lastModifiedBy>
  <cp:revision>70</cp:revision>
  <dcterms:created xsi:type="dcterms:W3CDTF">2019-04-03T21:17:49Z</dcterms:created>
  <dcterms:modified xsi:type="dcterms:W3CDTF">2019-09-29T18:41:47Z</dcterms:modified>
</cp:coreProperties>
</file>