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1pPr>
    <a:lvl2pPr marL="1058327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2pPr>
    <a:lvl3pPr marL="2116653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3pPr>
    <a:lvl4pPr marL="3174980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4pPr>
    <a:lvl5pPr marL="4233306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5pPr>
    <a:lvl6pPr marL="5291633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6pPr>
    <a:lvl7pPr marL="6349959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7pPr>
    <a:lvl8pPr marL="7408286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8pPr>
    <a:lvl9pPr marL="8466612" algn="l" defTabSz="1058327" rtl="0" eaLnBrk="1" latinLnBrk="0" hangingPunct="1">
      <a:defRPr sz="41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7578F-67E0-4205-B2EA-CFE49AF3731B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C20E7-9671-45F0-836D-53E56406B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1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91439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24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C20E7-9671-45F0-836D-53E56406B6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1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1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533"/>
            </a:lvl1pPr>
            <a:lvl2pPr marL="101577" indent="0" algn="ctr">
              <a:buNone/>
              <a:defRPr sz="445"/>
            </a:lvl2pPr>
            <a:lvl3pPr marL="203154" indent="0" algn="ctr">
              <a:buNone/>
              <a:defRPr sz="400"/>
            </a:lvl3pPr>
            <a:lvl4pPr marL="304729" indent="0" algn="ctr">
              <a:buNone/>
              <a:defRPr sz="355"/>
            </a:lvl4pPr>
            <a:lvl5pPr marL="406306" indent="0" algn="ctr">
              <a:buNone/>
              <a:defRPr sz="355"/>
            </a:lvl5pPr>
            <a:lvl6pPr marL="507883" indent="0" algn="ctr">
              <a:buNone/>
              <a:defRPr sz="355"/>
            </a:lvl6pPr>
            <a:lvl7pPr marL="609461" indent="0" algn="ctr">
              <a:buNone/>
              <a:defRPr sz="355"/>
            </a:lvl7pPr>
            <a:lvl8pPr marL="711036" indent="0" algn="ctr">
              <a:buNone/>
              <a:defRPr sz="355"/>
            </a:lvl8pPr>
            <a:lvl9pPr marL="812613" indent="0" algn="ctr">
              <a:buNone/>
              <a:defRPr sz="355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0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0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133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1pPr>
            <a:lvl2pPr marL="101577" indent="0">
              <a:buNone/>
              <a:defRPr sz="445">
                <a:solidFill>
                  <a:schemeClr val="tx1">
                    <a:tint val="75000"/>
                  </a:schemeClr>
                </a:solidFill>
              </a:defRPr>
            </a:lvl2pPr>
            <a:lvl3pPr marL="203154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3pPr>
            <a:lvl4pPr marL="304729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4pPr>
            <a:lvl5pPr marL="406306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5pPr>
            <a:lvl6pPr marL="507883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6pPr>
            <a:lvl7pPr marL="609461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7pPr>
            <a:lvl8pPr marL="711036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8pPr>
            <a:lvl9pPr marL="812613" indent="0">
              <a:buNone/>
              <a:defRPr sz="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3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7" cy="823913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577" indent="0">
              <a:buNone/>
              <a:defRPr sz="445" b="1"/>
            </a:lvl2pPr>
            <a:lvl3pPr marL="203154" indent="0">
              <a:buNone/>
              <a:defRPr sz="400" b="1"/>
            </a:lvl3pPr>
            <a:lvl4pPr marL="304729" indent="0">
              <a:buNone/>
              <a:defRPr sz="355" b="1"/>
            </a:lvl4pPr>
            <a:lvl5pPr marL="406306" indent="0">
              <a:buNone/>
              <a:defRPr sz="355" b="1"/>
            </a:lvl5pPr>
            <a:lvl6pPr marL="507883" indent="0">
              <a:buNone/>
              <a:defRPr sz="355" b="1"/>
            </a:lvl6pPr>
            <a:lvl7pPr marL="609461" indent="0">
              <a:buNone/>
              <a:defRPr sz="355" b="1"/>
            </a:lvl7pPr>
            <a:lvl8pPr marL="711036" indent="0">
              <a:buNone/>
              <a:defRPr sz="355" b="1"/>
            </a:lvl8pPr>
            <a:lvl9pPr marL="812613" indent="0">
              <a:buNone/>
              <a:defRPr sz="35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6"/>
            <a:ext cx="5183188" cy="823913"/>
          </a:xfrm>
        </p:spPr>
        <p:txBody>
          <a:bodyPr anchor="b"/>
          <a:lstStyle>
            <a:lvl1pPr marL="0" indent="0">
              <a:buNone/>
              <a:defRPr sz="533" b="1"/>
            </a:lvl1pPr>
            <a:lvl2pPr marL="101577" indent="0">
              <a:buNone/>
              <a:defRPr sz="445" b="1"/>
            </a:lvl2pPr>
            <a:lvl3pPr marL="203154" indent="0">
              <a:buNone/>
              <a:defRPr sz="400" b="1"/>
            </a:lvl3pPr>
            <a:lvl4pPr marL="304729" indent="0">
              <a:buNone/>
              <a:defRPr sz="355" b="1"/>
            </a:lvl4pPr>
            <a:lvl5pPr marL="406306" indent="0">
              <a:buNone/>
              <a:defRPr sz="355" b="1"/>
            </a:lvl5pPr>
            <a:lvl6pPr marL="507883" indent="0">
              <a:buNone/>
              <a:defRPr sz="355" b="1"/>
            </a:lvl6pPr>
            <a:lvl7pPr marL="609461" indent="0">
              <a:buNone/>
              <a:defRPr sz="355" b="1"/>
            </a:lvl7pPr>
            <a:lvl8pPr marL="711036" indent="0">
              <a:buNone/>
              <a:defRPr sz="355" b="1"/>
            </a:lvl8pPr>
            <a:lvl9pPr marL="812613" indent="0">
              <a:buNone/>
              <a:defRPr sz="355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1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712"/>
            </a:lvl1pPr>
            <a:lvl2pPr>
              <a:defRPr sz="622"/>
            </a:lvl2pPr>
            <a:lvl3pPr>
              <a:defRPr sz="533"/>
            </a:lvl3pPr>
            <a:lvl4pPr>
              <a:defRPr sz="445"/>
            </a:lvl4pPr>
            <a:lvl5pPr>
              <a:defRPr sz="445"/>
            </a:lvl5pPr>
            <a:lvl6pPr>
              <a:defRPr sz="445"/>
            </a:lvl6pPr>
            <a:lvl7pPr>
              <a:defRPr sz="445"/>
            </a:lvl7pPr>
            <a:lvl8pPr>
              <a:defRPr sz="445"/>
            </a:lvl8pPr>
            <a:lvl9pPr>
              <a:defRPr sz="44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355"/>
            </a:lvl1pPr>
            <a:lvl2pPr marL="101577" indent="0">
              <a:buNone/>
              <a:defRPr sz="312"/>
            </a:lvl2pPr>
            <a:lvl3pPr marL="203154" indent="0">
              <a:buNone/>
              <a:defRPr sz="267"/>
            </a:lvl3pPr>
            <a:lvl4pPr marL="304729" indent="0">
              <a:buNone/>
              <a:defRPr sz="222"/>
            </a:lvl4pPr>
            <a:lvl5pPr marL="406306" indent="0">
              <a:buNone/>
              <a:defRPr sz="222"/>
            </a:lvl5pPr>
            <a:lvl6pPr marL="507883" indent="0">
              <a:buNone/>
              <a:defRPr sz="222"/>
            </a:lvl6pPr>
            <a:lvl7pPr marL="609461" indent="0">
              <a:buNone/>
              <a:defRPr sz="222"/>
            </a:lvl7pPr>
            <a:lvl8pPr marL="711036" indent="0">
              <a:buNone/>
              <a:defRPr sz="222"/>
            </a:lvl8pPr>
            <a:lvl9pPr marL="812613" indent="0">
              <a:buNone/>
              <a:defRPr sz="2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1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 anchor="t"/>
          <a:lstStyle>
            <a:lvl1pPr marL="0" indent="0">
              <a:buNone/>
              <a:defRPr sz="712"/>
            </a:lvl1pPr>
            <a:lvl2pPr marL="101577" indent="0">
              <a:buNone/>
              <a:defRPr sz="622"/>
            </a:lvl2pPr>
            <a:lvl3pPr marL="203154" indent="0">
              <a:buNone/>
              <a:defRPr sz="533"/>
            </a:lvl3pPr>
            <a:lvl4pPr marL="304729" indent="0">
              <a:buNone/>
              <a:defRPr sz="445"/>
            </a:lvl4pPr>
            <a:lvl5pPr marL="406306" indent="0">
              <a:buNone/>
              <a:defRPr sz="445"/>
            </a:lvl5pPr>
            <a:lvl6pPr marL="507883" indent="0">
              <a:buNone/>
              <a:defRPr sz="445"/>
            </a:lvl6pPr>
            <a:lvl7pPr marL="609461" indent="0">
              <a:buNone/>
              <a:defRPr sz="445"/>
            </a:lvl7pPr>
            <a:lvl8pPr marL="711036" indent="0">
              <a:buNone/>
              <a:defRPr sz="445"/>
            </a:lvl8pPr>
            <a:lvl9pPr marL="812613" indent="0">
              <a:buNone/>
              <a:defRPr sz="44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355"/>
            </a:lvl1pPr>
            <a:lvl2pPr marL="101577" indent="0">
              <a:buNone/>
              <a:defRPr sz="312"/>
            </a:lvl2pPr>
            <a:lvl3pPr marL="203154" indent="0">
              <a:buNone/>
              <a:defRPr sz="267"/>
            </a:lvl3pPr>
            <a:lvl4pPr marL="304729" indent="0">
              <a:buNone/>
              <a:defRPr sz="222"/>
            </a:lvl4pPr>
            <a:lvl5pPr marL="406306" indent="0">
              <a:buNone/>
              <a:defRPr sz="222"/>
            </a:lvl5pPr>
            <a:lvl6pPr marL="507883" indent="0">
              <a:buNone/>
              <a:defRPr sz="222"/>
            </a:lvl6pPr>
            <a:lvl7pPr marL="609461" indent="0">
              <a:buNone/>
              <a:defRPr sz="222"/>
            </a:lvl7pPr>
            <a:lvl8pPr marL="711036" indent="0">
              <a:buNone/>
              <a:defRPr sz="222"/>
            </a:lvl8pPr>
            <a:lvl9pPr marL="812613" indent="0">
              <a:buNone/>
              <a:defRPr sz="22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1BD9-232A-4ECB-A4DD-E9D8680FEE4F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2ADDA-A6E9-4652-A487-055568F47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3154" rtl="0" eaLnBrk="1" latinLnBrk="0" hangingPunct="1">
        <a:lnSpc>
          <a:spcPct val="90000"/>
        </a:lnSpc>
        <a:spcBef>
          <a:spcPct val="0"/>
        </a:spcBef>
        <a:buNone/>
        <a:defRPr sz="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788" indent="-50788" algn="l" defTabSz="20315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622" kern="1200">
          <a:solidFill>
            <a:schemeClr val="tx1"/>
          </a:solidFill>
          <a:latin typeface="+mn-lt"/>
          <a:ea typeface="+mn-ea"/>
          <a:cs typeface="+mn-cs"/>
        </a:defRPr>
      </a:lvl1pPr>
      <a:lvl2pPr marL="152365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2pPr>
      <a:lvl3pPr marL="253942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45" kern="1200">
          <a:solidFill>
            <a:schemeClr val="tx1"/>
          </a:solidFill>
          <a:latin typeface="+mn-lt"/>
          <a:ea typeface="+mn-ea"/>
          <a:cs typeface="+mn-cs"/>
        </a:defRPr>
      </a:lvl3pPr>
      <a:lvl4pPr marL="355519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57094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58671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60248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61825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63401" indent="-50788" algn="l" defTabSz="203154" rtl="0" eaLnBrk="1" latinLnBrk="0" hangingPunct="1">
        <a:lnSpc>
          <a:spcPct val="90000"/>
        </a:lnSpc>
        <a:spcBef>
          <a:spcPts val="112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577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2pPr>
      <a:lvl3pPr marL="203154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3pPr>
      <a:lvl4pPr marL="304729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4pPr>
      <a:lvl5pPr marL="406306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5pPr>
      <a:lvl6pPr marL="507883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6pPr>
      <a:lvl7pPr marL="609461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7pPr>
      <a:lvl8pPr marL="711036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8pPr>
      <a:lvl9pPr marL="812613" algn="l" defTabSz="203154" rtl="0" eaLnBrk="1" latinLnBrk="0" hangingPunct="1">
        <a:defRPr sz="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5334000"/>
            <a:ext cx="12192001" cy="1524000"/>
            <a:chOff x="0" y="2667000"/>
            <a:chExt cx="12192001" cy="1524000"/>
          </a:xfrm>
        </p:grpSpPr>
        <p:pic>
          <p:nvPicPr>
            <p:cNvPr id="102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6" y="2755763"/>
              <a:ext cx="2481455" cy="1346470"/>
            </a:xfrm>
            <a:prstGeom prst="rect">
              <a:avLst/>
            </a:prstGeom>
            <a:effectLst/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644466" y="3022998"/>
              <a:ext cx="7547535" cy="812005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2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5334000"/>
            <a:ext cx="12192001" cy="1524000"/>
            <a:chOff x="0" y="2667000"/>
            <a:chExt cx="12192001" cy="1524000"/>
          </a:xfrm>
        </p:grpSpPr>
        <p:pic>
          <p:nvPicPr>
            <p:cNvPr id="102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6" y="2755763"/>
              <a:ext cx="2481455" cy="1346470"/>
            </a:xfrm>
            <a:prstGeom prst="rect">
              <a:avLst/>
            </a:prstGeom>
            <a:effectLst/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644466" y="3022998"/>
              <a:ext cx="7547535" cy="812005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327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" y="5334000"/>
            <a:ext cx="12192001" cy="1524000"/>
            <a:chOff x="0" y="2667000"/>
            <a:chExt cx="12192001" cy="1524000"/>
          </a:xfrm>
        </p:grpSpPr>
        <p:pic>
          <p:nvPicPr>
            <p:cNvPr id="102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6" y="2755763"/>
              <a:ext cx="2481455" cy="1346470"/>
            </a:xfrm>
            <a:prstGeom prst="rect">
              <a:avLst/>
            </a:prstGeom>
            <a:effectLst/>
          </p:spPr>
        </p:pic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4644466" y="3022998"/>
              <a:ext cx="7547535" cy="812005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14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39</Words>
  <Application>Microsoft Office PowerPoint</Application>
  <PresentationFormat>Widescreen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University of New Hampshire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Nitschelm, Charlie J</cp:lastModifiedBy>
  <cp:revision>25</cp:revision>
  <dcterms:created xsi:type="dcterms:W3CDTF">2018-05-23T02:44:55Z</dcterms:created>
  <dcterms:modified xsi:type="dcterms:W3CDTF">2019-08-28T16:30:02Z</dcterms:modified>
</cp:coreProperties>
</file>